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Lst>
  <p:notesMasterIdLst>
    <p:notesMasterId r:id="rId16"/>
  </p:notesMasterIdLst>
  <p:sldIdLst>
    <p:sldId id="256" r:id="rId5"/>
    <p:sldId id="257" r:id="rId6"/>
    <p:sldId id="258" r:id="rId7"/>
    <p:sldId id="267" r:id="rId8"/>
    <p:sldId id="259" r:id="rId9"/>
    <p:sldId id="260" r:id="rId10"/>
    <p:sldId id="261" r:id="rId11"/>
    <p:sldId id="264" r:id="rId12"/>
    <p:sldId id="265" r:id="rId13"/>
    <p:sldId id="266" r:id="rId14"/>
    <p:sldId id="268" r:id="rId15"/>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599"/>
    <a:srgbClr val="86A83E"/>
    <a:srgbClr val="F9F9F9"/>
    <a:srgbClr val="AD2D75"/>
    <a:srgbClr val="535B5E"/>
    <a:srgbClr val="FFFFFF"/>
    <a:srgbClr val="F8F8F8"/>
    <a:srgbClr val="739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184ED-68DB-47E7-A345-A1C0E73CC598}" v="10" dt="2024-03-19T10:54:26.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2320"/>
  </p:normalViewPr>
  <p:slideViewPr>
    <p:cSldViewPr snapToGrid="0" snapToObjects="1">
      <p:cViewPr varScale="1">
        <p:scale>
          <a:sx n="48" d="100"/>
          <a:sy n="48" d="100"/>
        </p:scale>
        <p:origin x="1372"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o Bremer" userId="S::mbremer@grupoeducativo.cl::443f3be2-27eb-4bb3-a68a-14b30c69a2ea" providerId="AD" clId="Web-{5D100838-E027-23E9-4F28-C02A928D659E}"/>
    <pc:docChg chg="modSld">
      <pc:chgData name="Marko Bremer" userId="S::mbremer@grupoeducativo.cl::443f3be2-27eb-4bb3-a68a-14b30c69a2ea" providerId="AD" clId="Web-{5D100838-E027-23E9-4F28-C02A928D659E}" dt="2024-01-04T14:24:09.920" v="0"/>
      <pc:docMkLst>
        <pc:docMk/>
      </pc:docMkLst>
      <pc:sldChg chg="addAnim delAnim">
        <pc:chgData name="Marko Bremer" userId="S::mbremer@grupoeducativo.cl::443f3be2-27eb-4bb3-a68a-14b30c69a2ea" providerId="AD" clId="Web-{5D100838-E027-23E9-4F28-C02A928D659E}" dt="2024-01-04T14:24:09.920" v="0"/>
        <pc:sldMkLst>
          <pc:docMk/>
          <pc:sldMk cId="4220041804" sldId="258"/>
        </pc:sldMkLst>
      </pc:sldChg>
    </pc:docChg>
  </pc:docChgLst>
  <pc:docChgLst>
    <pc:chgData name="Allison Leiton" userId="4fced9d0-94dc-4592-b6ab-d0a14a2052b4" providerId="ADAL" clId="{194FA3DD-6E37-4F53-BD27-0243C9A33F48}"/>
    <pc:docChg chg="undo redo custSel addSld delSld modSld addMainMaster delMainMaster modMainMaster">
      <pc:chgData name="Allison Leiton" userId="4fced9d0-94dc-4592-b6ab-d0a14a2052b4" providerId="ADAL" clId="{194FA3DD-6E37-4F53-BD27-0243C9A33F48}" dt="2024-01-18T09:42:46.817" v="841"/>
      <pc:docMkLst>
        <pc:docMk/>
      </pc:docMkLst>
      <pc:sldChg chg="addSp delSp modSp mod modClrScheme chgLayout">
        <pc:chgData name="Allison Leiton" userId="4fced9d0-94dc-4592-b6ab-d0a14a2052b4" providerId="ADAL" clId="{194FA3DD-6E37-4F53-BD27-0243C9A33F48}" dt="2024-01-18T09:42:46.817" v="841"/>
        <pc:sldMkLst>
          <pc:docMk/>
          <pc:sldMk cId="1397169243" sldId="256"/>
        </pc:sldMkLst>
        <pc:spChg chg="mod ord">
          <ac:chgData name="Allison Leiton" userId="4fced9d0-94dc-4592-b6ab-d0a14a2052b4" providerId="ADAL" clId="{194FA3DD-6E37-4F53-BD27-0243C9A33F48}" dt="2024-01-04T12:01:59.084" v="157" actId="1038"/>
          <ac:spMkLst>
            <pc:docMk/>
            <pc:sldMk cId="1397169243" sldId="256"/>
            <ac:spMk id="2" creationId="{22BF9473-17C2-9715-A02E-9C82A8E4CDB9}"/>
          </ac:spMkLst>
        </pc:spChg>
        <pc:spChg chg="mod ord">
          <ac:chgData name="Allison Leiton" userId="4fced9d0-94dc-4592-b6ab-d0a14a2052b4" providerId="ADAL" clId="{194FA3DD-6E37-4F53-BD27-0243C9A33F48}" dt="2024-01-04T12:12:58.075" v="209" actId="120"/>
          <ac:spMkLst>
            <pc:docMk/>
            <pc:sldMk cId="1397169243" sldId="256"/>
            <ac:spMk id="3" creationId="{42A67D3E-F49C-927C-37C8-95C3A7260CFF}"/>
          </ac:spMkLst>
        </pc:spChg>
        <pc:spChg chg="add del mod">
          <ac:chgData name="Allison Leiton" userId="4fced9d0-94dc-4592-b6ab-d0a14a2052b4" providerId="ADAL" clId="{194FA3DD-6E37-4F53-BD27-0243C9A33F48}" dt="2024-01-04T11:52:29.861" v="6" actId="700"/>
          <ac:spMkLst>
            <pc:docMk/>
            <pc:sldMk cId="1397169243" sldId="256"/>
            <ac:spMk id="4" creationId="{B8557E24-03E0-AC8A-DE3E-18E895FBD581}"/>
          </ac:spMkLst>
        </pc:spChg>
        <pc:spChg chg="add del mod ord">
          <ac:chgData name="Allison Leiton" userId="4fced9d0-94dc-4592-b6ab-d0a14a2052b4" providerId="ADAL" clId="{194FA3DD-6E37-4F53-BD27-0243C9A33F48}" dt="2024-01-04T12:12:20.840" v="198" actId="478"/>
          <ac:spMkLst>
            <pc:docMk/>
            <pc:sldMk cId="1397169243" sldId="256"/>
            <ac:spMk id="7" creationId="{5418B24F-6F9D-45C1-861C-D0281D38C538}"/>
          </ac:spMkLst>
        </pc:spChg>
        <pc:spChg chg="add mod">
          <ac:chgData name="Allison Leiton" userId="4fced9d0-94dc-4592-b6ab-d0a14a2052b4" providerId="ADAL" clId="{194FA3DD-6E37-4F53-BD27-0243C9A33F48}" dt="2024-01-04T12:01:33.905" v="116" actId="14100"/>
          <ac:spMkLst>
            <pc:docMk/>
            <pc:sldMk cId="1397169243" sldId="256"/>
            <ac:spMk id="10" creationId="{BA0AD19A-0886-13D5-7B6F-997F925FBC58}"/>
          </ac:spMkLst>
        </pc:spChg>
        <pc:spChg chg="add mod">
          <ac:chgData name="Allison Leiton" userId="4fced9d0-94dc-4592-b6ab-d0a14a2052b4" providerId="ADAL" clId="{194FA3DD-6E37-4F53-BD27-0243C9A33F48}" dt="2024-01-04T12:01:02.140" v="88" actId="255"/>
          <ac:spMkLst>
            <pc:docMk/>
            <pc:sldMk cId="1397169243" sldId="256"/>
            <ac:spMk id="11" creationId="{ED7890F8-B7C6-828F-1566-8AC4879FADDF}"/>
          </ac:spMkLst>
        </pc:spChg>
        <pc:spChg chg="add mod ord">
          <ac:chgData name="Allison Leiton" userId="4fced9d0-94dc-4592-b6ab-d0a14a2052b4" providerId="ADAL" clId="{194FA3DD-6E37-4F53-BD27-0243C9A33F48}" dt="2024-01-04T12:12:43.545" v="205" actId="14100"/>
          <ac:spMkLst>
            <pc:docMk/>
            <pc:sldMk cId="1397169243" sldId="256"/>
            <ac:spMk id="18" creationId="{BB64972D-103C-9716-9F12-881B5C5BB1C5}"/>
          </ac:spMkLst>
        </pc:spChg>
        <pc:spChg chg="mod">
          <ac:chgData name="Allison Leiton" userId="4fced9d0-94dc-4592-b6ab-d0a14a2052b4" providerId="ADAL" clId="{194FA3DD-6E37-4F53-BD27-0243C9A33F48}" dt="2024-01-18T09:42:46.817" v="841"/>
          <ac:spMkLst>
            <pc:docMk/>
            <pc:sldMk cId="1397169243" sldId="256"/>
            <ac:spMk id="21" creationId="{DA6F1417-D3B9-4D20-4FDD-B366C94A1FBA}"/>
          </ac:spMkLst>
        </pc:spChg>
        <pc:spChg chg="mod">
          <ac:chgData name="Allison Leiton" userId="4fced9d0-94dc-4592-b6ab-d0a14a2052b4" providerId="ADAL" clId="{194FA3DD-6E37-4F53-BD27-0243C9A33F48}" dt="2024-01-18T09:42:46.817" v="841"/>
          <ac:spMkLst>
            <pc:docMk/>
            <pc:sldMk cId="1397169243" sldId="256"/>
            <ac:spMk id="22" creationId="{3B2B2C69-5823-784A-A323-1772D1B035A5}"/>
          </ac:spMkLst>
        </pc:spChg>
        <pc:grpChg chg="add mod">
          <ac:chgData name="Allison Leiton" userId="4fced9d0-94dc-4592-b6ab-d0a14a2052b4" providerId="ADAL" clId="{194FA3DD-6E37-4F53-BD27-0243C9A33F48}" dt="2024-01-18T09:42:46.817" v="841"/>
          <ac:grpSpMkLst>
            <pc:docMk/>
            <pc:sldMk cId="1397169243" sldId="256"/>
            <ac:grpSpMk id="4" creationId="{DAFE12D9-61AB-CF44-497D-5EAAB2FC52D1}"/>
          </ac:grpSpMkLst>
        </pc:grpChg>
        <pc:grpChg chg="mod">
          <ac:chgData name="Allison Leiton" userId="4fced9d0-94dc-4592-b6ab-d0a14a2052b4" providerId="ADAL" clId="{194FA3DD-6E37-4F53-BD27-0243C9A33F48}" dt="2024-01-18T09:42:46.817" v="841"/>
          <ac:grpSpMkLst>
            <pc:docMk/>
            <pc:sldMk cId="1397169243" sldId="256"/>
            <ac:grpSpMk id="5" creationId="{4BE34B79-50D0-F838-36D4-AB30C385EC9A}"/>
          </ac:grpSpMkLst>
        </pc:grpChg>
        <pc:grpChg chg="add del mod">
          <ac:chgData name="Allison Leiton" userId="4fced9d0-94dc-4592-b6ab-d0a14a2052b4" providerId="ADAL" clId="{194FA3DD-6E37-4F53-BD27-0243C9A33F48}" dt="2024-01-18T09:42:46.168" v="840" actId="478"/>
          <ac:grpSpMkLst>
            <pc:docMk/>
            <pc:sldMk cId="1397169243" sldId="256"/>
            <ac:grpSpMk id="8" creationId="{26378D3B-0ACF-C514-EA55-870D380D2A6A}"/>
          </ac:grpSpMkLst>
        </pc:grpChg>
        <pc:grpChg chg="add mod">
          <ac:chgData name="Allison Leiton" userId="4fced9d0-94dc-4592-b6ab-d0a14a2052b4" providerId="ADAL" clId="{194FA3DD-6E37-4F53-BD27-0243C9A33F48}" dt="2024-01-04T12:00:27.736" v="75"/>
          <ac:grpSpMkLst>
            <pc:docMk/>
            <pc:sldMk cId="1397169243" sldId="256"/>
            <ac:grpSpMk id="9" creationId="{10556344-7AB5-CF35-EFB5-982C4BEE78AA}"/>
          </ac:grpSpMkLst>
        </pc:grpChg>
        <pc:grpChg chg="add mod">
          <ac:chgData name="Allison Leiton" userId="4fced9d0-94dc-4592-b6ab-d0a14a2052b4" providerId="ADAL" clId="{194FA3DD-6E37-4F53-BD27-0243C9A33F48}" dt="2024-01-04T12:00:27.736" v="75"/>
          <ac:grpSpMkLst>
            <pc:docMk/>
            <pc:sldMk cId="1397169243" sldId="256"/>
            <ac:grpSpMk id="13" creationId="{0C1F5764-D283-841C-FF80-C7DA6818AECB}"/>
          </ac:grpSpMkLst>
        </pc:grpChg>
        <pc:picChg chg="add mod">
          <ac:chgData name="Allison Leiton" userId="4fced9d0-94dc-4592-b6ab-d0a14a2052b4" providerId="ADAL" clId="{194FA3DD-6E37-4F53-BD27-0243C9A33F48}" dt="2024-01-04T12:01:49.259" v="118" actId="14100"/>
          <ac:picMkLst>
            <pc:docMk/>
            <pc:sldMk cId="1397169243" sldId="256"/>
            <ac:picMk id="6" creationId="{D422022E-87E1-A53C-F395-1D50D3CCE54B}"/>
          </ac:picMkLst>
        </pc:picChg>
        <pc:picChg chg="mod">
          <ac:chgData name="Allison Leiton" userId="4fced9d0-94dc-4592-b6ab-d0a14a2052b4" providerId="ADAL" clId="{194FA3DD-6E37-4F53-BD27-0243C9A33F48}" dt="2024-01-18T09:42:46.817" v="841"/>
          <ac:picMkLst>
            <pc:docMk/>
            <pc:sldMk cId="1397169243" sldId="256"/>
            <ac:picMk id="7" creationId="{8B0C92B3-8ADA-97DE-11A7-8A7CB0CEA8EE}"/>
          </ac:picMkLst>
        </pc:picChg>
        <pc:picChg chg="add mod">
          <ac:chgData name="Allison Leiton" userId="4fced9d0-94dc-4592-b6ab-d0a14a2052b4" providerId="ADAL" clId="{194FA3DD-6E37-4F53-BD27-0243C9A33F48}" dt="2024-01-04T12:00:27.736" v="75"/>
          <ac:picMkLst>
            <pc:docMk/>
            <pc:sldMk cId="1397169243" sldId="256"/>
            <ac:picMk id="14" creationId="{D50BC0DD-405F-34E9-CF23-B4B4AFDA006F}"/>
          </ac:picMkLst>
        </pc:picChg>
        <pc:picChg chg="add mod">
          <ac:chgData name="Allison Leiton" userId="4fced9d0-94dc-4592-b6ab-d0a14a2052b4" providerId="ADAL" clId="{194FA3DD-6E37-4F53-BD27-0243C9A33F48}" dt="2024-01-04T12:00:27.736" v="75"/>
          <ac:picMkLst>
            <pc:docMk/>
            <pc:sldMk cId="1397169243" sldId="256"/>
            <ac:picMk id="15" creationId="{24A18B37-721F-8C90-25EC-69587DF7A1AB}"/>
          </ac:picMkLst>
        </pc:picChg>
        <pc:picChg chg="mod">
          <ac:chgData name="Allison Leiton" userId="4fced9d0-94dc-4592-b6ab-d0a14a2052b4" providerId="ADAL" clId="{194FA3DD-6E37-4F53-BD27-0243C9A33F48}" dt="2024-01-18T09:42:46.817" v="841"/>
          <ac:picMkLst>
            <pc:docMk/>
            <pc:sldMk cId="1397169243" sldId="256"/>
            <ac:picMk id="17" creationId="{8AFF0BEF-6D36-F6C2-485C-03B08E4844D0}"/>
          </ac:picMkLst>
        </pc:picChg>
        <pc:cxnChg chg="add mod">
          <ac:chgData name="Allison Leiton" userId="4fced9d0-94dc-4592-b6ab-d0a14a2052b4" providerId="ADAL" clId="{194FA3DD-6E37-4F53-BD27-0243C9A33F48}" dt="2024-01-04T12:01:38.198" v="117" actId="14100"/>
          <ac:cxnSpMkLst>
            <pc:docMk/>
            <pc:sldMk cId="1397169243" sldId="256"/>
            <ac:cxnSpMk id="12" creationId="{758268A1-EB51-E047-CA33-63ABE08D17A0}"/>
          </ac:cxnSpMkLst>
        </pc:cxnChg>
        <pc:cxnChg chg="add mod">
          <ac:chgData name="Allison Leiton" userId="4fced9d0-94dc-4592-b6ab-d0a14a2052b4" providerId="ADAL" clId="{194FA3DD-6E37-4F53-BD27-0243C9A33F48}" dt="2024-01-04T12:00:27.736" v="75"/>
          <ac:cxnSpMkLst>
            <pc:docMk/>
            <pc:sldMk cId="1397169243" sldId="256"/>
            <ac:cxnSpMk id="16" creationId="{405C11C2-DECC-02F3-A647-8EA8332BEF02}"/>
          </ac:cxnSpMkLst>
        </pc:cxnChg>
        <pc:cxnChg chg="mod">
          <ac:chgData name="Allison Leiton" userId="4fced9d0-94dc-4592-b6ab-d0a14a2052b4" providerId="ADAL" clId="{194FA3DD-6E37-4F53-BD27-0243C9A33F48}" dt="2024-01-18T09:42:46.817" v="841"/>
          <ac:cxnSpMkLst>
            <pc:docMk/>
            <pc:sldMk cId="1397169243" sldId="256"/>
            <ac:cxnSpMk id="19" creationId="{59970FC5-BB0F-8B0A-1282-4D9483539B4F}"/>
          </ac:cxnSpMkLst>
        </pc:cxnChg>
        <pc:cxnChg chg="mod">
          <ac:chgData name="Allison Leiton" userId="4fced9d0-94dc-4592-b6ab-d0a14a2052b4" providerId="ADAL" clId="{194FA3DD-6E37-4F53-BD27-0243C9A33F48}" dt="2024-01-18T09:42:46.817" v="841"/>
          <ac:cxnSpMkLst>
            <pc:docMk/>
            <pc:sldMk cId="1397169243" sldId="256"/>
            <ac:cxnSpMk id="20" creationId="{C8C6B30C-9450-ACFB-5D25-44FE78728159}"/>
          </ac:cxnSpMkLst>
        </pc:cxnChg>
      </pc:sldChg>
      <pc:sldChg chg="addSp delSp modSp mod modClrScheme chgLayout">
        <pc:chgData name="Allison Leiton" userId="4fced9d0-94dc-4592-b6ab-d0a14a2052b4" providerId="ADAL" clId="{194FA3DD-6E37-4F53-BD27-0243C9A33F48}" dt="2024-01-18T09:42:42.694" v="839"/>
        <pc:sldMkLst>
          <pc:docMk/>
          <pc:sldMk cId="529220307" sldId="257"/>
        </pc:sldMkLst>
        <pc:spChg chg="mod ord">
          <ac:chgData name="Allison Leiton" userId="4fced9d0-94dc-4592-b6ab-d0a14a2052b4" providerId="ADAL" clId="{194FA3DD-6E37-4F53-BD27-0243C9A33F48}" dt="2024-01-04T18:03:37.850" v="812" actId="1036"/>
          <ac:spMkLst>
            <pc:docMk/>
            <pc:sldMk cId="529220307" sldId="257"/>
            <ac:spMk id="2" creationId="{181D3884-5792-6198-E495-3AD3F68516BB}"/>
          </ac:spMkLst>
        </pc:spChg>
        <pc:spChg chg="mod ord">
          <ac:chgData name="Allison Leiton" userId="4fced9d0-94dc-4592-b6ab-d0a14a2052b4" providerId="ADAL" clId="{194FA3DD-6E37-4F53-BD27-0243C9A33F48}" dt="2024-01-04T18:02:00.543" v="766" actId="1036"/>
          <ac:spMkLst>
            <pc:docMk/>
            <pc:sldMk cId="529220307" sldId="257"/>
            <ac:spMk id="3" creationId="{E4C8E1C6-E954-085C-DA1F-1F3C8D0E7A5D}"/>
          </ac:spMkLst>
        </pc:spChg>
        <pc:spChg chg="add del mod ord">
          <ac:chgData name="Allison Leiton" userId="4fced9d0-94dc-4592-b6ab-d0a14a2052b4" providerId="ADAL" clId="{194FA3DD-6E37-4F53-BD27-0243C9A33F48}" dt="2024-01-04T18:02:13.731" v="782"/>
          <ac:spMkLst>
            <pc:docMk/>
            <pc:sldMk cId="529220307" sldId="257"/>
            <ac:spMk id="4" creationId="{A7302561-9594-3BDE-E41E-236A02DBD0DA}"/>
          </ac:spMkLst>
        </pc:spChg>
        <pc:spChg chg="add mod ord">
          <ac:chgData name="Allison Leiton" userId="4fced9d0-94dc-4592-b6ab-d0a14a2052b4" providerId="ADAL" clId="{194FA3DD-6E37-4F53-BD27-0243C9A33F48}" dt="2024-01-04T18:02:50.846" v="797" actId="167"/>
          <ac:spMkLst>
            <pc:docMk/>
            <pc:sldMk cId="529220307" sldId="257"/>
            <ac:spMk id="5" creationId="{D7FC5443-6B75-E0B5-41D1-724D5A104503}"/>
          </ac:spMkLst>
        </pc:spChg>
        <pc:spChg chg="mod">
          <ac:chgData name="Allison Leiton" userId="4fced9d0-94dc-4592-b6ab-d0a14a2052b4" providerId="ADAL" clId="{194FA3DD-6E37-4F53-BD27-0243C9A33F48}" dt="2024-01-04T13:02:43.895" v="625"/>
          <ac:spMkLst>
            <pc:docMk/>
            <pc:sldMk cId="529220307" sldId="257"/>
            <ac:spMk id="11" creationId="{81859E97-29E6-5B8E-5587-1E34D97A944F}"/>
          </ac:spMkLst>
        </pc:spChg>
        <pc:spChg chg="mod">
          <ac:chgData name="Allison Leiton" userId="4fced9d0-94dc-4592-b6ab-d0a14a2052b4" providerId="ADAL" clId="{194FA3DD-6E37-4F53-BD27-0243C9A33F48}" dt="2024-01-04T13:02:43.895" v="625"/>
          <ac:spMkLst>
            <pc:docMk/>
            <pc:sldMk cId="529220307" sldId="257"/>
            <ac:spMk id="12" creationId="{B1C796B7-A761-0F07-9D00-2FAACADF70F5}"/>
          </ac:spMkLst>
        </pc:spChg>
        <pc:spChg chg="mod">
          <ac:chgData name="Allison Leiton" userId="4fced9d0-94dc-4592-b6ab-d0a14a2052b4" providerId="ADAL" clId="{194FA3DD-6E37-4F53-BD27-0243C9A33F48}" dt="2024-01-18T09:42:42.694" v="839"/>
          <ac:spMkLst>
            <pc:docMk/>
            <pc:sldMk cId="529220307" sldId="257"/>
            <ac:spMk id="13" creationId="{2C31AC22-8D49-F061-573A-20600F4610BB}"/>
          </ac:spMkLst>
        </pc:spChg>
        <pc:spChg chg="mod">
          <ac:chgData name="Allison Leiton" userId="4fced9d0-94dc-4592-b6ab-d0a14a2052b4" providerId="ADAL" clId="{194FA3DD-6E37-4F53-BD27-0243C9A33F48}" dt="2024-01-18T09:42:42.694" v="839"/>
          <ac:spMkLst>
            <pc:docMk/>
            <pc:sldMk cId="529220307" sldId="257"/>
            <ac:spMk id="14" creationId="{F11EBC26-53D7-A67C-D8A8-FC064D92E251}"/>
          </ac:spMkLst>
        </pc:spChg>
        <pc:spChg chg="mod">
          <ac:chgData name="Allison Leiton" userId="4fced9d0-94dc-4592-b6ab-d0a14a2052b4" providerId="ADAL" clId="{194FA3DD-6E37-4F53-BD27-0243C9A33F48}" dt="2024-01-04T13:03:09.449" v="633"/>
          <ac:spMkLst>
            <pc:docMk/>
            <pc:sldMk cId="529220307" sldId="257"/>
            <ac:spMk id="20" creationId="{E98DDC91-4A76-592D-C79E-F7C19BFA810B}"/>
          </ac:spMkLst>
        </pc:spChg>
        <pc:spChg chg="mod">
          <ac:chgData name="Allison Leiton" userId="4fced9d0-94dc-4592-b6ab-d0a14a2052b4" providerId="ADAL" clId="{194FA3DD-6E37-4F53-BD27-0243C9A33F48}" dt="2024-01-04T13:03:09.449" v="633"/>
          <ac:spMkLst>
            <pc:docMk/>
            <pc:sldMk cId="529220307" sldId="257"/>
            <ac:spMk id="21" creationId="{4AFD7ABC-A762-6674-3E1A-694DE0C4567D}"/>
          </ac:spMkLst>
        </pc:spChg>
        <pc:grpChg chg="add mod">
          <ac:chgData name="Allison Leiton" userId="4fced9d0-94dc-4592-b6ab-d0a14a2052b4" providerId="ADAL" clId="{194FA3DD-6E37-4F53-BD27-0243C9A33F48}" dt="2024-01-18T09:42:42.694" v="839"/>
          <ac:grpSpMkLst>
            <pc:docMk/>
            <pc:sldMk cId="529220307" sldId="257"/>
            <ac:grpSpMk id="4" creationId="{D4361921-148E-EF26-0A99-E89A556CAB5C}"/>
          </ac:grpSpMkLst>
        </pc:grpChg>
        <pc:grpChg chg="mod">
          <ac:chgData name="Allison Leiton" userId="4fced9d0-94dc-4592-b6ab-d0a14a2052b4" providerId="ADAL" clId="{194FA3DD-6E37-4F53-BD27-0243C9A33F48}" dt="2024-01-18T09:42:42.694" v="839"/>
          <ac:grpSpMkLst>
            <pc:docMk/>
            <pc:sldMk cId="529220307" sldId="257"/>
            <ac:grpSpMk id="6" creationId="{C8C80038-DB69-FB63-0218-B838EB09E14E}"/>
          </ac:grpSpMkLst>
        </pc:grpChg>
        <pc:grpChg chg="add del mod">
          <ac:chgData name="Allison Leiton" userId="4fced9d0-94dc-4592-b6ab-d0a14a2052b4" providerId="ADAL" clId="{194FA3DD-6E37-4F53-BD27-0243C9A33F48}" dt="2024-01-04T13:03:08.976" v="632" actId="478"/>
          <ac:grpSpMkLst>
            <pc:docMk/>
            <pc:sldMk cId="529220307" sldId="257"/>
            <ac:grpSpMk id="9" creationId="{BEAFB38E-21A9-1484-CC2F-D23402CAE911}"/>
          </ac:grpSpMkLst>
        </pc:grpChg>
        <pc:grpChg chg="mod">
          <ac:chgData name="Allison Leiton" userId="4fced9d0-94dc-4592-b6ab-d0a14a2052b4" providerId="ADAL" clId="{194FA3DD-6E37-4F53-BD27-0243C9A33F48}" dt="2024-01-04T13:02:43.895" v="625"/>
          <ac:grpSpMkLst>
            <pc:docMk/>
            <pc:sldMk cId="529220307" sldId="257"/>
            <ac:grpSpMk id="10" creationId="{31F12CAF-8342-9312-914F-4D61EBFDC372}"/>
          </ac:grpSpMkLst>
        </pc:grpChg>
        <pc:grpChg chg="mod">
          <ac:chgData name="Allison Leiton" userId="4fced9d0-94dc-4592-b6ab-d0a14a2052b4" providerId="ADAL" clId="{194FA3DD-6E37-4F53-BD27-0243C9A33F48}" dt="2024-01-04T13:02:43.895" v="625"/>
          <ac:grpSpMkLst>
            <pc:docMk/>
            <pc:sldMk cId="529220307" sldId="257"/>
            <ac:grpSpMk id="14" creationId="{0422CF5C-E8E0-B574-631B-AF31B9F2460B}"/>
          </ac:grpSpMkLst>
        </pc:grpChg>
        <pc:grpChg chg="add del mod">
          <ac:chgData name="Allison Leiton" userId="4fced9d0-94dc-4592-b6ab-d0a14a2052b4" providerId="ADAL" clId="{194FA3DD-6E37-4F53-BD27-0243C9A33F48}" dt="2024-01-18T09:42:42.165" v="838" actId="478"/>
          <ac:grpSpMkLst>
            <pc:docMk/>
            <pc:sldMk cId="529220307" sldId="257"/>
            <ac:grpSpMk id="18" creationId="{F4C6C4FF-00AE-F255-4BEF-129F2A61D6C3}"/>
          </ac:grpSpMkLst>
        </pc:grpChg>
        <pc:grpChg chg="mod">
          <ac:chgData name="Allison Leiton" userId="4fced9d0-94dc-4592-b6ab-d0a14a2052b4" providerId="ADAL" clId="{194FA3DD-6E37-4F53-BD27-0243C9A33F48}" dt="2024-01-04T13:03:09.449" v="633"/>
          <ac:grpSpMkLst>
            <pc:docMk/>
            <pc:sldMk cId="529220307" sldId="257"/>
            <ac:grpSpMk id="19" creationId="{507E0A21-4F61-9BF7-8AEF-657F26C0CB45}"/>
          </ac:grpSpMkLst>
        </pc:grpChg>
        <pc:grpChg chg="mod">
          <ac:chgData name="Allison Leiton" userId="4fced9d0-94dc-4592-b6ab-d0a14a2052b4" providerId="ADAL" clId="{194FA3DD-6E37-4F53-BD27-0243C9A33F48}" dt="2024-01-04T13:03:09.449" v="633"/>
          <ac:grpSpMkLst>
            <pc:docMk/>
            <pc:sldMk cId="529220307" sldId="257"/>
            <ac:grpSpMk id="23" creationId="{C08C210A-1D2A-02CA-730A-029C794E5A7C}"/>
          </ac:grpSpMkLst>
        </pc:grpChg>
        <pc:picChg chg="add del mod">
          <ac:chgData name="Allison Leiton" userId="4fced9d0-94dc-4592-b6ab-d0a14a2052b4" providerId="ADAL" clId="{194FA3DD-6E37-4F53-BD27-0243C9A33F48}" dt="2024-01-04T13:02:43.315" v="624" actId="478"/>
          <ac:picMkLst>
            <pc:docMk/>
            <pc:sldMk cId="529220307" sldId="257"/>
            <ac:picMk id="4" creationId="{DACC4F5C-5746-29E5-3ACA-C8761F8DDB64}"/>
          </ac:picMkLst>
        </pc:picChg>
        <pc:picChg chg="add del mod">
          <ac:chgData name="Allison Leiton" userId="4fced9d0-94dc-4592-b6ab-d0a14a2052b4" providerId="ADAL" clId="{194FA3DD-6E37-4F53-BD27-0243C9A33F48}" dt="2024-01-04T13:02:43.315" v="624" actId="478"/>
          <ac:picMkLst>
            <pc:docMk/>
            <pc:sldMk cId="529220307" sldId="257"/>
            <ac:picMk id="5" creationId="{487A5518-E6DC-7745-7D76-93A184FBF67B}"/>
          </ac:picMkLst>
        </pc:picChg>
        <pc:picChg chg="add mod">
          <ac:chgData name="Allison Leiton" userId="4fced9d0-94dc-4592-b6ab-d0a14a2052b4" providerId="ADAL" clId="{194FA3DD-6E37-4F53-BD27-0243C9A33F48}" dt="2024-01-04T18:03:41.001" v="817" actId="1036"/>
          <ac:picMkLst>
            <pc:docMk/>
            <pc:sldMk cId="529220307" sldId="257"/>
            <ac:picMk id="7" creationId="{D2506411-9C71-066F-68ED-4F7FA7EEA4FA}"/>
          </ac:picMkLst>
        </pc:picChg>
        <pc:picChg chg="add mod">
          <ac:chgData name="Allison Leiton" userId="4fced9d0-94dc-4592-b6ab-d0a14a2052b4" providerId="ADAL" clId="{194FA3DD-6E37-4F53-BD27-0243C9A33F48}" dt="2024-01-04T12:20:05.906" v="340"/>
          <ac:picMkLst>
            <pc:docMk/>
            <pc:sldMk cId="529220307" sldId="257"/>
            <ac:picMk id="8" creationId="{DD5D2486-5649-E763-BBAA-F87499B26FCB}"/>
          </ac:picMkLst>
        </pc:picChg>
        <pc:picChg chg="mod">
          <ac:chgData name="Allison Leiton" userId="4fced9d0-94dc-4592-b6ab-d0a14a2052b4" providerId="ADAL" clId="{194FA3DD-6E37-4F53-BD27-0243C9A33F48}" dt="2024-01-18T09:42:42.694" v="839"/>
          <ac:picMkLst>
            <pc:docMk/>
            <pc:sldMk cId="529220307" sldId="257"/>
            <ac:picMk id="9" creationId="{E53A2E0F-6F6E-66E8-77F9-4D7BC8FC1070}"/>
          </ac:picMkLst>
        </pc:picChg>
        <pc:picChg chg="mod">
          <ac:chgData name="Allison Leiton" userId="4fced9d0-94dc-4592-b6ab-d0a14a2052b4" providerId="ADAL" clId="{194FA3DD-6E37-4F53-BD27-0243C9A33F48}" dt="2024-01-18T09:42:42.694" v="839"/>
          <ac:picMkLst>
            <pc:docMk/>
            <pc:sldMk cId="529220307" sldId="257"/>
            <ac:picMk id="10" creationId="{4D99B1C4-A4D4-7296-D80B-8E6CEE4C0E96}"/>
          </ac:picMkLst>
        </pc:picChg>
        <pc:picChg chg="mod">
          <ac:chgData name="Allison Leiton" userId="4fced9d0-94dc-4592-b6ab-d0a14a2052b4" providerId="ADAL" clId="{194FA3DD-6E37-4F53-BD27-0243C9A33F48}" dt="2024-01-04T13:02:43.895" v="625"/>
          <ac:picMkLst>
            <pc:docMk/>
            <pc:sldMk cId="529220307" sldId="257"/>
            <ac:picMk id="15" creationId="{9F1B42DD-91FB-0C9F-C41A-785980234F08}"/>
          </ac:picMkLst>
        </pc:picChg>
        <pc:picChg chg="mod">
          <ac:chgData name="Allison Leiton" userId="4fced9d0-94dc-4592-b6ab-d0a14a2052b4" providerId="ADAL" clId="{194FA3DD-6E37-4F53-BD27-0243C9A33F48}" dt="2024-01-04T13:02:43.895" v="625"/>
          <ac:picMkLst>
            <pc:docMk/>
            <pc:sldMk cId="529220307" sldId="257"/>
            <ac:picMk id="16" creationId="{E47B0448-5B7E-7E22-3485-060056BE457F}"/>
          </ac:picMkLst>
        </pc:picChg>
        <pc:picChg chg="mod">
          <ac:chgData name="Allison Leiton" userId="4fced9d0-94dc-4592-b6ab-d0a14a2052b4" providerId="ADAL" clId="{194FA3DD-6E37-4F53-BD27-0243C9A33F48}" dt="2024-01-04T13:03:09.449" v="633"/>
          <ac:picMkLst>
            <pc:docMk/>
            <pc:sldMk cId="529220307" sldId="257"/>
            <ac:picMk id="24" creationId="{2448FBE8-B57D-01B7-3805-803CD6DFE344}"/>
          </ac:picMkLst>
        </pc:picChg>
        <pc:picChg chg="mod">
          <ac:chgData name="Allison Leiton" userId="4fced9d0-94dc-4592-b6ab-d0a14a2052b4" providerId="ADAL" clId="{194FA3DD-6E37-4F53-BD27-0243C9A33F48}" dt="2024-01-04T13:03:09.449" v="633"/>
          <ac:picMkLst>
            <pc:docMk/>
            <pc:sldMk cId="529220307" sldId="257"/>
            <ac:picMk id="25" creationId="{8D000844-D5A5-16F8-0278-F8269D4DBBBD}"/>
          </ac:picMkLst>
        </pc:picChg>
        <pc:cxnChg chg="add del mod">
          <ac:chgData name="Allison Leiton" userId="4fced9d0-94dc-4592-b6ab-d0a14a2052b4" providerId="ADAL" clId="{194FA3DD-6E37-4F53-BD27-0243C9A33F48}" dt="2024-01-04T13:02:43.315" v="624" actId="478"/>
          <ac:cxnSpMkLst>
            <pc:docMk/>
            <pc:sldMk cId="529220307" sldId="257"/>
            <ac:cxnSpMk id="6" creationId="{57748EFF-AE8E-0799-D2A4-CBAD4D1C8B14}"/>
          </ac:cxnSpMkLst>
        </pc:cxnChg>
        <pc:cxnChg chg="mod">
          <ac:chgData name="Allison Leiton" userId="4fced9d0-94dc-4592-b6ab-d0a14a2052b4" providerId="ADAL" clId="{194FA3DD-6E37-4F53-BD27-0243C9A33F48}" dt="2024-01-18T09:42:42.694" v="839"/>
          <ac:cxnSpMkLst>
            <pc:docMk/>
            <pc:sldMk cId="529220307" sldId="257"/>
            <ac:cxnSpMk id="11" creationId="{9310E5E6-7F2C-9393-169E-1FCAE7C6BC83}"/>
          </ac:cxnSpMkLst>
        </pc:cxnChg>
        <pc:cxnChg chg="mod">
          <ac:chgData name="Allison Leiton" userId="4fced9d0-94dc-4592-b6ab-d0a14a2052b4" providerId="ADAL" clId="{194FA3DD-6E37-4F53-BD27-0243C9A33F48}" dt="2024-01-18T09:42:42.694" v="839"/>
          <ac:cxnSpMkLst>
            <pc:docMk/>
            <pc:sldMk cId="529220307" sldId="257"/>
            <ac:cxnSpMk id="12" creationId="{BC465540-CE91-B4E0-DFBB-389818098984}"/>
          </ac:cxnSpMkLst>
        </pc:cxnChg>
        <pc:cxnChg chg="mod">
          <ac:chgData name="Allison Leiton" userId="4fced9d0-94dc-4592-b6ab-d0a14a2052b4" providerId="ADAL" clId="{194FA3DD-6E37-4F53-BD27-0243C9A33F48}" dt="2024-01-04T13:02:43.895" v="625"/>
          <ac:cxnSpMkLst>
            <pc:docMk/>
            <pc:sldMk cId="529220307" sldId="257"/>
            <ac:cxnSpMk id="13" creationId="{89A4A75C-0969-2D59-31AF-640B571AE6D7}"/>
          </ac:cxnSpMkLst>
        </pc:cxnChg>
        <pc:cxnChg chg="mod">
          <ac:chgData name="Allison Leiton" userId="4fced9d0-94dc-4592-b6ab-d0a14a2052b4" providerId="ADAL" clId="{194FA3DD-6E37-4F53-BD27-0243C9A33F48}" dt="2024-01-04T13:02:43.895" v="625"/>
          <ac:cxnSpMkLst>
            <pc:docMk/>
            <pc:sldMk cId="529220307" sldId="257"/>
            <ac:cxnSpMk id="17" creationId="{8AC6D2A4-89D0-E89E-A254-2DACFC01AF20}"/>
          </ac:cxnSpMkLst>
        </pc:cxnChg>
        <pc:cxnChg chg="mod">
          <ac:chgData name="Allison Leiton" userId="4fced9d0-94dc-4592-b6ab-d0a14a2052b4" providerId="ADAL" clId="{194FA3DD-6E37-4F53-BD27-0243C9A33F48}" dt="2024-01-04T13:03:09.449" v="633"/>
          <ac:cxnSpMkLst>
            <pc:docMk/>
            <pc:sldMk cId="529220307" sldId="257"/>
            <ac:cxnSpMk id="22" creationId="{A5F9B43D-8DA1-78CA-AFA0-510FEFA3D659}"/>
          </ac:cxnSpMkLst>
        </pc:cxnChg>
        <pc:cxnChg chg="mod">
          <ac:chgData name="Allison Leiton" userId="4fced9d0-94dc-4592-b6ab-d0a14a2052b4" providerId="ADAL" clId="{194FA3DD-6E37-4F53-BD27-0243C9A33F48}" dt="2024-01-04T13:03:09.449" v="633"/>
          <ac:cxnSpMkLst>
            <pc:docMk/>
            <pc:sldMk cId="529220307" sldId="257"/>
            <ac:cxnSpMk id="26" creationId="{2D712488-EE26-EB44-D5FE-D02A8312AF0A}"/>
          </ac:cxnSpMkLst>
        </pc:cxnChg>
      </pc:sldChg>
      <pc:sldChg chg="addSp delSp modSp mod modClrScheme chgLayout">
        <pc:chgData name="Allison Leiton" userId="4fced9d0-94dc-4592-b6ab-d0a14a2052b4" providerId="ADAL" clId="{194FA3DD-6E37-4F53-BD27-0243C9A33F48}" dt="2024-01-18T09:42:37.069" v="837"/>
        <pc:sldMkLst>
          <pc:docMk/>
          <pc:sldMk cId="4220041804" sldId="258"/>
        </pc:sldMkLst>
        <pc:spChg chg="mod ord">
          <ac:chgData name="Allison Leiton" userId="4fced9d0-94dc-4592-b6ab-d0a14a2052b4" providerId="ADAL" clId="{194FA3DD-6E37-4F53-BD27-0243C9A33F48}" dt="2024-01-04T18:01:57.950" v="761" actId="1076"/>
          <ac:spMkLst>
            <pc:docMk/>
            <pc:sldMk cId="4220041804" sldId="258"/>
            <ac:spMk id="2" creationId="{939401CD-9E4E-51F0-09DB-A22278BB63A6}"/>
          </ac:spMkLst>
        </pc:spChg>
        <pc:spChg chg="mod ord">
          <ac:chgData name="Allison Leiton" userId="4fced9d0-94dc-4592-b6ab-d0a14a2052b4" providerId="ADAL" clId="{194FA3DD-6E37-4F53-BD27-0243C9A33F48}" dt="2024-01-04T18:01:57.708" v="760" actId="1076"/>
          <ac:spMkLst>
            <pc:docMk/>
            <pc:sldMk cId="4220041804" sldId="258"/>
            <ac:spMk id="3" creationId="{30792D1D-1223-3688-C413-8DD190AD91ED}"/>
          </ac:spMkLst>
        </pc:spChg>
        <pc:spChg chg="add del mod ord">
          <ac:chgData name="Allison Leiton" userId="4fced9d0-94dc-4592-b6ab-d0a14a2052b4" providerId="ADAL" clId="{194FA3DD-6E37-4F53-BD27-0243C9A33F48}" dt="2024-01-04T18:01:59.753" v="765"/>
          <ac:spMkLst>
            <pc:docMk/>
            <pc:sldMk cId="4220041804" sldId="258"/>
            <ac:spMk id="4" creationId="{8191B79A-B84D-972B-51FF-D1C25DC67A3F}"/>
          </ac:spMkLst>
        </pc:spChg>
        <pc:spChg chg="add mod ord">
          <ac:chgData name="Allison Leiton" userId="4fced9d0-94dc-4592-b6ab-d0a14a2052b4" providerId="ADAL" clId="{194FA3DD-6E37-4F53-BD27-0243C9A33F48}" dt="2024-01-04T18:02:38.196" v="793" actId="1036"/>
          <ac:spMkLst>
            <pc:docMk/>
            <pc:sldMk cId="4220041804" sldId="258"/>
            <ac:spMk id="5" creationId="{11D924B5-DCFC-D004-8469-62F235ED35AD}"/>
          </ac:spMkLst>
        </pc:spChg>
        <pc:spChg chg="mod">
          <ac:chgData name="Allison Leiton" userId="4fced9d0-94dc-4592-b6ab-d0a14a2052b4" providerId="ADAL" clId="{194FA3DD-6E37-4F53-BD27-0243C9A33F48}" dt="2024-01-04T13:02:48.142" v="627"/>
          <ac:spMkLst>
            <pc:docMk/>
            <pc:sldMk cId="4220041804" sldId="258"/>
            <ac:spMk id="12" creationId="{D18E8419-DDE8-897A-6F28-F1BCB4AFA903}"/>
          </ac:spMkLst>
        </pc:spChg>
        <pc:spChg chg="mod">
          <ac:chgData name="Allison Leiton" userId="4fced9d0-94dc-4592-b6ab-d0a14a2052b4" providerId="ADAL" clId="{194FA3DD-6E37-4F53-BD27-0243C9A33F48}" dt="2024-01-04T13:02:48.142" v="627"/>
          <ac:spMkLst>
            <pc:docMk/>
            <pc:sldMk cId="4220041804" sldId="258"/>
            <ac:spMk id="13" creationId="{DF017667-C760-CDB7-5212-BA08F6741C6A}"/>
          </ac:spMkLst>
        </pc:spChg>
        <pc:spChg chg="mod">
          <ac:chgData name="Allison Leiton" userId="4fced9d0-94dc-4592-b6ab-d0a14a2052b4" providerId="ADAL" clId="{194FA3DD-6E37-4F53-BD27-0243C9A33F48}" dt="2024-01-18T09:42:37.069" v="837"/>
          <ac:spMkLst>
            <pc:docMk/>
            <pc:sldMk cId="4220041804" sldId="258"/>
            <ac:spMk id="13" creationId="{E95F0E17-9CBC-147E-2A01-6BED56AFED34}"/>
          </ac:spMkLst>
        </pc:spChg>
        <pc:spChg chg="mod">
          <ac:chgData name="Allison Leiton" userId="4fced9d0-94dc-4592-b6ab-d0a14a2052b4" providerId="ADAL" clId="{194FA3DD-6E37-4F53-BD27-0243C9A33F48}" dt="2024-01-18T09:42:37.069" v="837"/>
          <ac:spMkLst>
            <pc:docMk/>
            <pc:sldMk cId="4220041804" sldId="258"/>
            <ac:spMk id="14" creationId="{363FE9D9-4C79-6573-8B7A-E842110BF98E}"/>
          </ac:spMkLst>
        </pc:spChg>
        <pc:spChg chg="mod">
          <ac:chgData name="Allison Leiton" userId="4fced9d0-94dc-4592-b6ab-d0a14a2052b4" providerId="ADAL" clId="{194FA3DD-6E37-4F53-BD27-0243C9A33F48}" dt="2024-01-04T13:03:14.142" v="635"/>
          <ac:spMkLst>
            <pc:docMk/>
            <pc:sldMk cId="4220041804" sldId="258"/>
            <ac:spMk id="21" creationId="{3A58E895-E8B4-A62F-C6DA-3790F0637E9D}"/>
          </ac:spMkLst>
        </pc:spChg>
        <pc:spChg chg="mod">
          <ac:chgData name="Allison Leiton" userId="4fced9d0-94dc-4592-b6ab-d0a14a2052b4" providerId="ADAL" clId="{194FA3DD-6E37-4F53-BD27-0243C9A33F48}" dt="2024-01-04T13:03:14.142" v="635"/>
          <ac:spMkLst>
            <pc:docMk/>
            <pc:sldMk cId="4220041804" sldId="258"/>
            <ac:spMk id="22" creationId="{3ABEAAE3-E42C-77E7-7796-87130E3B34FA}"/>
          </ac:spMkLst>
        </pc:spChg>
        <pc:grpChg chg="add mod">
          <ac:chgData name="Allison Leiton" userId="4fced9d0-94dc-4592-b6ab-d0a14a2052b4" providerId="ADAL" clId="{194FA3DD-6E37-4F53-BD27-0243C9A33F48}" dt="2024-01-18T09:42:37.069" v="837"/>
          <ac:grpSpMkLst>
            <pc:docMk/>
            <pc:sldMk cId="4220041804" sldId="258"/>
            <ac:grpSpMk id="4" creationId="{5D36D890-C35E-9FEC-A219-02C602E19C7D}"/>
          </ac:grpSpMkLst>
        </pc:grpChg>
        <pc:grpChg chg="mod">
          <ac:chgData name="Allison Leiton" userId="4fced9d0-94dc-4592-b6ab-d0a14a2052b4" providerId="ADAL" clId="{194FA3DD-6E37-4F53-BD27-0243C9A33F48}" dt="2024-01-18T09:42:37.069" v="837"/>
          <ac:grpSpMkLst>
            <pc:docMk/>
            <pc:sldMk cId="4220041804" sldId="258"/>
            <ac:grpSpMk id="6" creationId="{1CDBFAA8-0411-4FE7-A212-821EB66EAF48}"/>
          </ac:grpSpMkLst>
        </pc:grpChg>
        <pc:grpChg chg="add del mod">
          <ac:chgData name="Allison Leiton" userId="4fced9d0-94dc-4592-b6ab-d0a14a2052b4" providerId="ADAL" clId="{194FA3DD-6E37-4F53-BD27-0243C9A33F48}" dt="2024-01-04T13:03:13.455" v="634" actId="478"/>
          <ac:grpSpMkLst>
            <pc:docMk/>
            <pc:sldMk cId="4220041804" sldId="258"/>
            <ac:grpSpMk id="10" creationId="{3976D666-51AC-7EE8-F0B5-7B45703802F1}"/>
          </ac:grpSpMkLst>
        </pc:grpChg>
        <pc:grpChg chg="mod">
          <ac:chgData name="Allison Leiton" userId="4fced9d0-94dc-4592-b6ab-d0a14a2052b4" providerId="ADAL" clId="{194FA3DD-6E37-4F53-BD27-0243C9A33F48}" dt="2024-01-04T13:02:48.142" v="627"/>
          <ac:grpSpMkLst>
            <pc:docMk/>
            <pc:sldMk cId="4220041804" sldId="258"/>
            <ac:grpSpMk id="11" creationId="{1B1E43FB-92D0-51AF-C49B-57F53EAD53AA}"/>
          </ac:grpSpMkLst>
        </pc:grpChg>
        <pc:grpChg chg="mod">
          <ac:chgData name="Allison Leiton" userId="4fced9d0-94dc-4592-b6ab-d0a14a2052b4" providerId="ADAL" clId="{194FA3DD-6E37-4F53-BD27-0243C9A33F48}" dt="2024-01-04T13:02:48.142" v="627"/>
          <ac:grpSpMkLst>
            <pc:docMk/>
            <pc:sldMk cId="4220041804" sldId="258"/>
            <ac:grpSpMk id="15" creationId="{F96425E7-AEB7-7858-3CD2-950D3F26E636}"/>
          </ac:grpSpMkLst>
        </pc:grpChg>
        <pc:grpChg chg="add del mod">
          <ac:chgData name="Allison Leiton" userId="4fced9d0-94dc-4592-b6ab-d0a14a2052b4" providerId="ADAL" clId="{194FA3DD-6E37-4F53-BD27-0243C9A33F48}" dt="2024-01-18T09:42:36.401" v="836" actId="478"/>
          <ac:grpSpMkLst>
            <pc:docMk/>
            <pc:sldMk cId="4220041804" sldId="258"/>
            <ac:grpSpMk id="19" creationId="{DC1C7A63-1EB5-572F-D265-C4B3F2E3D8FE}"/>
          </ac:grpSpMkLst>
        </pc:grpChg>
        <pc:grpChg chg="mod">
          <ac:chgData name="Allison Leiton" userId="4fced9d0-94dc-4592-b6ab-d0a14a2052b4" providerId="ADAL" clId="{194FA3DD-6E37-4F53-BD27-0243C9A33F48}" dt="2024-01-04T13:03:14.142" v="635"/>
          <ac:grpSpMkLst>
            <pc:docMk/>
            <pc:sldMk cId="4220041804" sldId="258"/>
            <ac:grpSpMk id="20" creationId="{637056EA-4E7E-A9BF-0312-00B7102927B8}"/>
          </ac:grpSpMkLst>
        </pc:grpChg>
        <pc:grpChg chg="mod">
          <ac:chgData name="Allison Leiton" userId="4fced9d0-94dc-4592-b6ab-d0a14a2052b4" providerId="ADAL" clId="{194FA3DD-6E37-4F53-BD27-0243C9A33F48}" dt="2024-01-04T13:03:14.142" v="635"/>
          <ac:grpSpMkLst>
            <pc:docMk/>
            <pc:sldMk cId="4220041804" sldId="258"/>
            <ac:grpSpMk id="24" creationId="{ED2D2CA5-E07C-8F6A-7C2D-AD830B8E7C29}"/>
          </ac:grpSpMkLst>
        </pc:grpChg>
        <pc:picChg chg="add del mod">
          <ac:chgData name="Allison Leiton" userId="4fced9d0-94dc-4592-b6ab-d0a14a2052b4" providerId="ADAL" clId="{194FA3DD-6E37-4F53-BD27-0243C9A33F48}" dt="2024-01-04T13:02:47.643" v="626" actId="478"/>
          <ac:picMkLst>
            <pc:docMk/>
            <pc:sldMk cId="4220041804" sldId="258"/>
            <ac:picMk id="4" creationId="{5357ECB3-DF07-31B0-407E-B80DAEE7E25C}"/>
          </ac:picMkLst>
        </pc:picChg>
        <pc:picChg chg="add del mod">
          <ac:chgData name="Allison Leiton" userId="4fced9d0-94dc-4592-b6ab-d0a14a2052b4" providerId="ADAL" clId="{194FA3DD-6E37-4F53-BD27-0243C9A33F48}" dt="2024-01-04T13:02:47.643" v="626" actId="478"/>
          <ac:picMkLst>
            <pc:docMk/>
            <pc:sldMk cId="4220041804" sldId="258"/>
            <ac:picMk id="5" creationId="{27591B6B-E76F-3AA1-6389-38F6E2A55FBD}"/>
          </ac:picMkLst>
        </pc:picChg>
        <pc:picChg chg="add mod">
          <ac:chgData name="Allison Leiton" userId="4fced9d0-94dc-4592-b6ab-d0a14a2052b4" providerId="ADAL" clId="{194FA3DD-6E37-4F53-BD27-0243C9A33F48}" dt="2024-01-04T12:21:17.816" v="353"/>
          <ac:picMkLst>
            <pc:docMk/>
            <pc:sldMk cId="4220041804" sldId="258"/>
            <ac:picMk id="7" creationId="{2EF3A89B-9486-1072-3D28-751404BEEF7A}"/>
          </ac:picMkLst>
        </pc:picChg>
        <pc:picChg chg="mod">
          <ac:chgData name="Allison Leiton" userId="4fced9d0-94dc-4592-b6ab-d0a14a2052b4" providerId="ADAL" clId="{194FA3DD-6E37-4F53-BD27-0243C9A33F48}" dt="2024-01-18T09:42:37.069" v="837"/>
          <ac:picMkLst>
            <pc:docMk/>
            <pc:sldMk cId="4220041804" sldId="258"/>
            <ac:picMk id="8" creationId="{0025C54E-533C-294E-3ACC-D3C5E3BD1C7F}"/>
          </ac:picMkLst>
        </pc:picChg>
        <pc:picChg chg="add mod">
          <ac:chgData name="Allison Leiton" userId="4fced9d0-94dc-4592-b6ab-d0a14a2052b4" providerId="ADAL" clId="{194FA3DD-6E37-4F53-BD27-0243C9A33F48}" dt="2024-01-04T12:23:08.396" v="384" actId="1076"/>
          <ac:picMkLst>
            <pc:docMk/>
            <pc:sldMk cId="4220041804" sldId="258"/>
            <ac:picMk id="9" creationId="{C1042A8E-8D56-0CD6-68AE-9DEB93C3F874}"/>
          </ac:picMkLst>
        </pc:picChg>
        <pc:picChg chg="mod">
          <ac:chgData name="Allison Leiton" userId="4fced9d0-94dc-4592-b6ab-d0a14a2052b4" providerId="ADAL" clId="{194FA3DD-6E37-4F53-BD27-0243C9A33F48}" dt="2024-01-18T09:42:37.069" v="837"/>
          <ac:picMkLst>
            <pc:docMk/>
            <pc:sldMk cId="4220041804" sldId="258"/>
            <ac:picMk id="10" creationId="{C45A09B6-4910-AAC5-F567-1815073D7E58}"/>
          </ac:picMkLst>
        </pc:picChg>
        <pc:picChg chg="mod">
          <ac:chgData name="Allison Leiton" userId="4fced9d0-94dc-4592-b6ab-d0a14a2052b4" providerId="ADAL" clId="{194FA3DD-6E37-4F53-BD27-0243C9A33F48}" dt="2024-01-04T13:02:48.142" v="627"/>
          <ac:picMkLst>
            <pc:docMk/>
            <pc:sldMk cId="4220041804" sldId="258"/>
            <ac:picMk id="16" creationId="{76BCD643-2DED-AF62-2F3B-EC52B04DFE74}"/>
          </ac:picMkLst>
        </pc:picChg>
        <pc:picChg chg="mod">
          <ac:chgData name="Allison Leiton" userId="4fced9d0-94dc-4592-b6ab-d0a14a2052b4" providerId="ADAL" clId="{194FA3DD-6E37-4F53-BD27-0243C9A33F48}" dt="2024-01-04T13:02:48.142" v="627"/>
          <ac:picMkLst>
            <pc:docMk/>
            <pc:sldMk cId="4220041804" sldId="258"/>
            <ac:picMk id="17" creationId="{62E9174E-FEEE-10FD-FC50-02051CD99375}"/>
          </ac:picMkLst>
        </pc:picChg>
        <pc:picChg chg="mod">
          <ac:chgData name="Allison Leiton" userId="4fced9d0-94dc-4592-b6ab-d0a14a2052b4" providerId="ADAL" clId="{194FA3DD-6E37-4F53-BD27-0243C9A33F48}" dt="2024-01-04T13:03:14.142" v="635"/>
          <ac:picMkLst>
            <pc:docMk/>
            <pc:sldMk cId="4220041804" sldId="258"/>
            <ac:picMk id="25" creationId="{C7396EE0-A150-4736-2BBA-FD6F4E675DB5}"/>
          </ac:picMkLst>
        </pc:picChg>
        <pc:picChg chg="mod">
          <ac:chgData name="Allison Leiton" userId="4fced9d0-94dc-4592-b6ab-d0a14a2052b4" providerId="ADAL" clId="{194FA3DD-6E37-4F53-BD27-0243C9A33F48}" dt="2024-01-04T13:03:14.142" v="635"/>
          <ac:picMkLst>
            <pc:docMk/>
            <pc:sldMk cId="4220041804" sldId="258"/>
            <ac:picMk id="26" creationId="{C8B8FA1B-6A9C-F54A-BA77-3A238B36367D}"/>
          </ac:picMkLst>
        </pc:picChg>
        <pc:cxnChg chg="add del mod">
          <ac:chgData name="Allison Leiton" userId="4fced9d0-94dc-4592-b6ab-d0a14a2052b4" providerId="ADAL" clId="{194FA3DD-6E37-4F53-BD27-0243C9A33F48}" dt="2024-01-04T13:02:47.643" v="626" actId="478"/>
          <ac:cxnSpMkLst>
            <pc:docMk/>
            <pc:sldMk cId="4220041804" sldId="258"/>
            <ac:cxnSpMk id="6" creationId="{52E5548C-162E-C11C-EBF8-A84E9782B76F}"/>
          </ac:cxnSpMkLst>
        </pc:cxnChg>
        <pc:cxnChg chg="mod">
          <ac:chgData name="Allison Leiton" userId="4fced9d0-94dc-4592-b6ab-d0a14a2052b4" providerId="ADAL" clId="{194FA3DD-6E37-4F53-BD27-0243C9A33F48}" dt="2024-01-18T09:42:37.069" v="837"/>
          <ac:cxnSpMkLst>
            <pc:docMk/>
            <pc:sldMk cId="4220041804" sldId="258"/>
            <ac:cxnSpMk id="11" creationId="{F80E1A14-AAED-0EA5-F6C8-7A2A04EF0BFF}"/>
          </ac:cxnSpMkLst>
        </pc:cxnChg>
        <pc:cxnChg chg="mod">
          <ac:chgData name="Allison Leiton" userId="4fced9d0-94dc-4592-b6ab-d0a14a2052b4" providerId="ADAL" clId="{194FA3DD-6E37-4F53-BD27-0243C9A33F48}" dt="2024-01-18T09:42:37.069" v="837"/>
          <ac:cxnSpMkLst>
            <pc:docMk/>
            <pc:sldMk cId="4220041804" sldId="258"/>
            <ac:cxnSpMk id="12" creationId="{9EFA961E-F9BB-76D5-8B41-054127EFFE6A}"/>
          </ac:cxnSpMkLst>
        </pc:cxnChg>
        <pc:cxnChg chg="mod">
          <ac:chgData name="Allison Leiton" userId="4fced9d0-94dc-4592-b6ab-d0a14a2052b4" providerId="ADAL" clId="{194FA3DD-6E37-4F53-BD27-0243C9A33F48}" dt="2024-01-04T13:02:48.142" v="627"/>
          <ac:cxnSpMkLst>
            <pc:docMk/>
            <pc:sldMk cId="4220041804" sldId="258"/>
            <ac:cxnSpMk id="14" creationId="{CB03B0FC-B022-15AA-C969-1C3781A7C3C6}"/>
          </ac:cxnSpMkLst>
        </pc:cxnChg>
        <pc:cxnChg chg="mod">
          <ac:chgData name="Allison Leiton" userId="4fced9d0-94dc-4592-b6ab-d0a14a2052b4" providerId="ADAL" clId="{194FA3DD-6E37-4F53-BD27-0243C9A33F48}" dt="2024-01-04T13:02:48.142" v="627"/>
          <ac:cxnSpMkLst>
            <pc:docMk/>
            <pc:sldMk cId="4220041804" sldId="258"/>
            <ac:cxnSpMk id="18" creationId="{FEB13849-A7D8-57A3-C8E2-3E540CDB45E2}"/>
          </ac:cxnSpMkLst>
        </pc:cxnChg>
        <pc:cxnChg chg="mod">
          <ac:chgData name="Allison Leiton" userId="4fced9d0-94dc-4592-b6ab-d0a14a2052b4" providerId="ADAL" clId="{194FA3DD-6E37-4F53-BD27-0243C9A33F48}" dt="2024-01-04T13:03:14.142" v="635"/>
          <ac:cxnSpMkLst>
            <pc:docMk/>
            <pc:sldMk cId="4220041804" sldId="258"/>
            <ac:cxnSpMk id="23" creationId="{755A87EF-17C0-38CD-06E9-CE2AEAD8F11B}"/>
          </ac:cxnSpMkLst>
        </pc:cxnChg>
        <pc:cxnChg chg="mod">
          <ac:chgData name="Allison Leiton" userId="4fced9d0-94dc-4592-b6ab-d0a14a2052b4" providerId="ADAL" clId="{194FA3DD-6E37-4F53-BD27-0243C9A33F48}" dt="2024-01-04T13:03:14.142" v="635"/>
          <ac:cxnSpMkLst>
            <pc:docMk/>
            <pc:sldMk cId="4220041804" sldId="258"/>
            <ac:cxnSpMk id="27" creationId="{6D6A7BED-2DAA-66EA-E9EA-0273FDA5236F}"/>
          </ac:cxnSpMkLst>
        </pc:cxnChg>
      </pc:sldChg>
      <pc:sldChg chg="addSp delSp modSp mod modClrScheme chgLayout">
        <pc:chgData name="Allison Leiton" userId="4fced9d0-94dc-4592-b6ab-d0a14a2052b4" providerId="ADAL" clId="{194FA3DD-6E37-4F53-BD27-0243C9A33F48}" dt="2024-01-18T09:42:26.971" v="833"/>
        <pc:sldMkLst>
          <pc:docMk/>
          <pc:sldMk cId="1743604844" sldId="259"/>
        </pc:sldMkLst>
        <pc:spChg chg="mod ord">
          <ac:chgData name="Allison Leiton" userId="4fced9d0-94dc-4592-b6ab-d0a14a2052b4" providerId="ADAL" clId="{194FA3DD-6E37-4F53-BD27-0243C9A33F48}" dt="2024-01-04T14:18:01.287" v="708" actId="27636"/>
          <ac:spMkLst>
            <pc:docMk/>
            <pc:sldMk cId="1743604844" sldId="259"/>
            <ac:spMk id="2" creationId="{23E30ADE-1FBF-4619-C1E9-134C2AEAD625}"/>
          </ac:spMkLst>
        </pc:spChg>
        <pc:spChg chg="add del mod ord">
          <ac:chgData name="Allison Leiton" userId="4fced9d0-94dc-4592-b6ab-d0a14a2052b4" providerId="ADAL" clId="{194FA3DD-6E37-4F53-BD27-0243C9A33F48}" dt="2024-01-04T12:25:54.172" v="412" actId="21"/>
          <ac:spMkLst>
            <pc:docMk/>
            <pc:sldMk cId="1743604844" sldId="259"/>
            <ac:spMk id="3" creationId="{6091DEFB-008B-4453-352B-00239800251E}"/>
          </ac:spMkLst>
        </pc:spChg>
        <pc:spChg chg="mod">
          <ac:chgData name="Allison Leiton" userId="4fced9d0-94dc-4592-b6ab-d0a14a2052b4" providerId="ADAL" clId="{194FA3DD-6E37-4F53-BD27-0243C9A33F48}" dt="2024-01-04T12:27:16.089" v="426" actId="1076"/>
          <ac:spMkLst>
            <pc:docMk/>
            <pc:sldMk cId="1743604844" sldId="259"/>
            <ac:spMk id="4" creationId="{E2D91CEE-D634-74B0-9026-678F10B92F90}"/>
          </ac:spMkLst>
        </pc:spChg>
        <pc:spChg chg="mod">
          <ac:chgData name="Allison Leiton" userId="4fced9d0-94dc-4592-b6ab-d0a14a2052b4" providerId="ADAL" clId="{194FA3DD-6E37-4F53-BD27-0243C9A33F48}" dt="2024-01-18T09:42:26.971" v="833"/>
          <ac:spMkLst>
            <pc:docMk/>
            <pc:sldMk cId="1743604844" sldId="259"/>
            <ac:spMk id="11" creationId="{15139EE2-F4BB-0440-ACC4-EB764BC46C3A}"/>
          </ac:spMkLst>
        </pc:spChg>
        <pc:spChg chg="mod">
          <ac:chgData name="Allison Leiton" userId="4fced9d0-94dc-4592-b6ab-d0a14a2052b4" providerId="ADAL" clId="{194FA3DD-6E37-4F53-BD27-0243C9A33F48}" dt="2024-01-04T13:02:58.540" v="631"/>
          <ac:spMkLst>
            <pc:docMk/>
            <pc:sldMk cId="1743604844" sldId="259"/>
            <ac:spMk id="11" creationId="{4AA383CE-FCF4-DC3B-F13C-1BB11B66DFD0}"/>
          </ac:spMkLst>
        </pc:spChg>
        <pc:spChg chg="mod">
          <ac:chgData name="Allison Leiton" userId="4fced9d0-94dc-4592-b6ab-d0a14a2052b4" providerId="ADAL" clId="{194FA3DD-6E37-4F53-BD27-0243C9A33F48}" dt="2024-01-04T13:02:58.540" v="631"/>
          <ac:spMkLst>
            <pc:docMk/>
            <pc:sldMk cId="1743604844" sldId="259"/>
            <ac:spMk id="12" creationId="{6B4A0FB9-0A70-32A8-31FA-C642D1C0ED9C}"/>
          </ac:spMkLst>
        </pc:spChg>
        <pc:spChg chg="mod">
          <ac:chgData name="Allison Leiton" userId="4fced9d0-94dc-4592-b6ab-d0a14a2052b4" providerId="ADAL" clId="{194FA3DD-6E37-4F53-BD27-0243C9A33F48}" dt="2024-01-18T09:42:26.971" v="833"/>
          <ac:spMkLst>
            <pc:docMk/>
            <pc:sldMk cId="1743604844" sldId="259"/>
            <ac:spMk id="12" creationId="{86CE42D5-26B3-D3A3-16FD-00A81BE31E23}"/>
          </ac:spMkLst>
        </pc:spChg>
        <pc:spChg chg="mod">
          <ac:chgData name="Allison Leiton" userId="4fced9d0-94dc-4592-b6ab-d0a14a2052b4" providerId="ADAL" clId="{194FA3DD-6E37-4F53-BD27-0243C9A33F48}" dt="2024-01-04T13:03:23.580" v="639"/>
          <ac:spMkLst>
            <pc:docMk/>
            <pc:sldMk cId="1743604844" sldId="259"/>
            <ac:spMk id="20" creationId="{46509C02-507B-90A5-5A50-9BEFA444BF89}"/>
          </ac:spMkLst>
        </pc:spChg>
        <pc:spChg chg="mod">
          <ac:chgData name="Allison Leiton" userId="4fced9d0-94dc-4592-b6ab-d0a14a2052b4" providerId="ADAL" clId="{194FA3DD-6E37-4F53-BD27-0243C9A33F48}" dt="2024-01-04T13:03:23.580" v="639"/>
          <ac:spMkLst>
            <pc:docMk/>
            <pc:sldMk cId="1743604844" sldId="259"/>
            <ac:spMk id="21" creationId="{F3DD8DE2-49DA-DC4D-AECF-698A05A4FFB5}"/>
          </ac:spMkLst>
        </pc:spChg>
        <pc:grpChg chg="add mod">
          <ac:chgData name="Allison Leiton" userId="4fced9d0-94dc-4592-b6ab-d0a14a2052b4" providerId="ADAL" clId="{194FA3DD-6E37-4F53-BD27-0243C9A33F48}" dt="2024-01-18T09:42:26.971" v="833"/>
          <ac:grpSpMkLst>
            <pc:docMk/>
            <pc:sldMk cId="1743604844" sldId="259"/>
            <ac:grpSpMk id="3" creationId="{7EA53A36-33FC-21E8-B606-127EA3B4C1A2}"/>
          </ac:grpSpMkLst>
        </pc:grpChg>
        <pc:grpChg chg="mod">
          <ac:chgData name="Allison Leiton" userId="4fced9d0-94dc-4592-b6ab-d0a14a2052b4" providerId="ADAL" clId="{194FA3DD-6E37-4F53-BD27-0243C9A33F48}" dt="2024-01-18T09:42:26.971" v="833"/>
          <ac:grpSpMkLst>
            <pc:docMk/>
            <pc:sldMk cId="1743604844" sldId="259"/>
            <ac:grpSpMk id="5" creationId="{C9F8AB87-72C5-3EEB-F221-38F13B0DADF9}"/>
          </ac:grpSpMkLst>
        </pc:grpChg>
        <pc:grpChg chg="add del mod">
          <ac:chgData name="Allison Leiton" userId="4fced9d0-94dc-4592-b6ab-d0a14a2052b4" providerId="ADAL" clId="{194FA3DD-6E37-4F53-BD27-0243C9A33F48}" dt="2024-01-04T13:03:22.762" v="638" actId="478"/>
          <ac:grpSpMkLst>
            <pc:docMk/>
            <pc:sldMk cId="1743604844" sldId="259"/>
            <ac:grpSpMk id="9" creationId="{FB642499-5831-6CD1-2B0F-962CB2FE7C25}"/>
          </ac:grpSpMkLst>
        </pc:grpChg>
        <pc:grpChg chg="mod">
          <ac:chgData name="Allison Leiton" userId="4fced9d0-94dc-4592-b6ab-d0a14a2052b4" providerId="ADAL" clId="{194FA3DD-6E37-4F53-BD27-0243C9A33F48}" dt="2024-01-04T13:02:58.540" v="631"/>
          <ac:grpSpMkLst>
            <pc:docMk/>
            <pc:sldMk cId="1743604844" sldId="259"/>
            <ac:grpSpMk id="10" creationId="{1FBD1188-6BAE-A154-6FB0-4D93987D72F5}"/>
          </ac:grpSpMkLst>
        </pc:grpChg>
        <pc:grpChg chg="mod">
          <ac:chgData name="Allison Leiton" userId="4fced9d0-94dc-4592-b6ab-d0a14a2052b4" providerId="ADAL" clId="{194FA3DD-6E37-4F53-BD27-0243C9A33F48}" dt="2024-01-04T13:02:58.540" v="631"/>
          <ac:grpSpMkLst>
            <pc:docMk/>
            <pc:sldMk cId="1743604844" sldId="259"/>
            <ac:grpSpMk id="14" creationId="{6BB259EC-1003-CE55-EE48-CE7143D72121}"/>
          </ac:grpSpMkLst>
        </pc:grpChg>
        <pc:grpChg chg="add del mod">
          <ac:chgData name="Allison Leiton" userId="4fced9d0-94dc-4592-b6ab-d0a14a2052b4" providerId="ADAL" clId="{194FA3DD-6E37-4F53-BD27-0243C9A33F48}" dt="2024-01-18T09:42:26.439" v="832" actId="478"/>
          <ac:grpSpMkLst>
            <pc:docMk/>
            <pc:sldMk cId="1743604844" sldId="259"/>
            <ac:grpSpMk id="18" creationId="{AF2B302E-17B5-6827-2254-EC0D92F5E8FC}"/>
          </ac:grpSpMkLst>
        </pc:grpChg>
        <pc:grpChg chg="mod">
          <ac:chgData name="Allison Leiton" userId="4fced9d0-94dc-4592-b6ab-d0a14a2052b4" providerId="ADAL" clId="{194FA3DD-6E37-4F53-BD27-0243C9A33F48}" dt="2024-01-04T13:03:23.580" v="639"/>
          <ac:grpSpMkLst>
            <pc:docMk/>
            <pc:sldMk cId="1743604844" sldId="259"/>
            <ac:grpSpMk id="19" creationId="{8B1E32A8-985D-8582-5254-939A66AB724B}"/>
          </ac:grpSpMkLst>
        </pc:grpChg>
        <pc:grpChg chg="mod">
          <ac:chgData name="Allison Leiton" userId="4fced9d0-94dc-4592-b6ab-d0a14a2052b4" providerId="ADAL" clId="{194FA3DD-6E37-4F53-BD27-0243C9A33F48}" dt="2024-01-04T13:03:23.580" v="639"/>
          <ac:grpSpMkLst>
            <pc:docMk/>
            <pc:sldMk cId="1743604844" sldId="259"/>
            <ac:grpSpMk id="23" creationId="{ACA167CC-6D6C-7C78-B9D1-68B5CF410E5D}"/>
          </ac:grpSpMkLst>
        </pc:grpChg>
        <pc:picChg chg="add del mod">
          <ac:chgData name="Allison Leiton" userId="4fced9d0-94dc-4592-b6ab-d0a14a2052b4" providerId="ADAL" clId="{194FA3DD-6E37-4F53-BD27-0243C9A33F48}" dt="2024-01-04T13:02:58.047" v="630" actId="478"/>
          <ac:picMkLst>
            <pc:docMk/>
            <pc:sldMk cId="1743604844" sldId="259"/>
            <ac:picMk id="5" creationId="{ED64B045-AC31-76BD-1271-FD16949D754F}"/>
          </ac:picMkLst>
        </pc:picChg>
        <pc:picChg chg="add del mod">
          <ac:chgData name="Allison Leiton" userId="4fced9d0-94dc-4592-b6ab-d0a14a2052b4" providerId="ADAL" clId="{194FA3DD-6E37-4F53-BD27-0243C9A33F48}" dt="2024-01-04T13:02:58.047" v="630" actId="478"/>
          <ac:picMkLst>
            <pc:docMk/>
            <pc:sldMk cId="1743604844" sldId="259"/>
            <ac:picMk id="6" creationId="{389151FE-9CAD-A43D-0B8B-31E2D5A34B03}"/>
          </ac:picMkLst>
        </pc:picChg>
        <pc:picChg chg="mod">
          <ac:chgData name="Allison Leiton" userId="4fced9d0-94dc-4592-b6ab-d0a14a2052b4" providerId="ADAL" clId="{194FA3DD-6E37-4F53-BD27-0243C9A33F48}" dt="2024-01-18T09:42:26.971" v="833"/>
          <ac:picMkLst>
            <pc:docMk/>
            <pc:sldMk cId="1743604844" sldId="259"/>
            <ac:picMk id="6" creationId="{5AAA3567-3650-C7BE-05B4-1C6D49067D2C}"/>
          </ac:picMkLst>
        </pc:picChg>
        <pc:picChg chg="mod">
          <ac:chgData name="Allison Leiton" userId="4fced9d0-94dc-4592-b6ab-d0a14a2052b4" providerId="ADAL" clId="{194FA3DD-6E37-4F53-BD27-0243C9A33F48}" dt="2024-01-18T09:42:26.971" v="833"/>
          <ac:picMkLst>
            <pc:docMk/>
            <pc:sldMk cId="1743604844" sldId="259"/>
            <ac:picMk id="7" creationId="{B34CCAC4-927E-F50D-0B1A-F842ECF41514}"/>
          </ac:picMkLst>
        </pc:picChg>
        <pc:picChg chg="add mod">
          <ac:chgData name="Allison Leiton" userId="4fced9d0-94dc-4592-b6ab-d0a14a2052b4" providerId="ADAL" clId="{194FA3DD-6E37-4F53-BD27-0243C9A33F48}" dt="2024-01-04T12:27:13.384" v="425" actId="1076"/>
          <ac:picMkLst>
            <pc:docMk/>
            <pc:sldMk cId="1743604844" sldId="259"/>
            <ac:picMk id="8" creationId="{300C18B9-7967-03C4-F003-4BA225F1D936}"/>
          </ac:picMkLst>
        </pc:picChg>
        <pc:picChg chg="mod">
          <ac:chgData name="Allison Leiton" userId="4fced9d0-94dc-4592-b6ab-d0a14a2052b4" providerId="ADAL" clId="{194FA3DD-6E37-4F53-BD27-0243C9A33F48}" dt="2024-01-04T13:02:58.540" v="631"/>
          <ac:picMkLst>
            <pc:docMk/>
            <pc:sldMk cId="1743604844" sldId="259"/>
            <ac:picMk id="15" creationId="{C9C41200-22DD-5DFB-ABAE-083878082B3D}"/>
          </ac:picMkLst>
        </pc:picChg>
        <pc:picChg chg="mod">
          <ac:chgData name="Allison Leiton" userId="4fced9d0-94dc-4592-b6ab-d0a14a2052b4" providerId="ADAL" clId="{194FA3DD-6E37-4F53-BD27-0243C9A33F48}" dt="2024-01-04T13:02:58.540" v="631"/>
          <ac:picMkLst>
            <pc:docMk/>
            <pc:sldMk cId="1743604844" sldId="259"/>
            <ac:picMk id="16" creationId="{76AF0794-056A-8382-C050-B8908C30CCD3}"/>
          </ac:picMkLst>
        </pc:picChg>
        <pc:picChg chg="mod">
          <ac:chgData name="Allison Leiton" userId="4fced9d0-94dc-4592-b6ab-d0a14a2052b4" providerId="ADAL" clId="{194FA3DD-6E37-4F53-BD27-0243C9A33F48}" dt="2024-01-04T13:03:23.580" v="639"/>
          <ac:picMkLst>
            <pc:docMk/>
            <pc:sldMk cId="1743604844" sldId="259"/>
            <ac:picMk id="24" creationId="{75C7CE6D-E689-9F98-20C8-A363A2D5F571}"/>
          </ac:picMkLst>
        </pc:picChg>
        <pc:picChg chg="mod">
          <ac:chgData name="Allison Leiton" userId="4fced9d0-94dc-4592-b6ab-d0a14a2052b4" providerId="ADAL" clId="{194FA3DD-6E37-4F53-BD27-0243C9A33F48}" dt="2024-01-04T13:03:23.580" v="639"/>
          <ac:picMkLst>
            <pc:docMk/>
            <pc:sldMk cId="1743604844" sldId="259"/>
            <ac:picMk id="25" creationId="{7065320A-C397-3F7B-B3E9-0C638BD3E81B}"/>
          </ac:picMkLst>
        </pc:picChg>
        <pc:cxnChg chg="add del mod">
          <ac:chgData name="Allison Leiton" userId="4fced9d0-94dc-4592-b6ab-d0a14a2052b4" providerId="ADAL" clId="{194FA3DD-6E37-4F53-BD27-0243C9A33F48}" dt="2024-01-04T13:02:58.047" v="630" actId="478"/>
          <ac:cxnSpMkLst>
            <pc:docMk/>
            <pc:sldMk cId="1743604844" sldId="259"/>
            <ac:cxnSpMk id="7" creationId="{5525AEC1-CC8C-DD9D-DDB7-5E682738943D}"/>
          </ac:cxnSpMkLst>
        </pc:cxnChg>
        <pc:cxnChg chg="mod">
          <ac:chgData name="Allison Leiton" userId="4fced9d0-94dc-4592-b6ab-d0a14a2052b4" providerId="ADAL" clId="{194FA3DD-6E37-4F53-BD27-0243C9A33F48}" dt="2024-01-18T09:42:26.971" v="833"/>
          <ac:cxnSpMkLst>
            <pc:docMk/>
            <pc:sldMk cId="1743604844" sldId="259"/>
            <ac:cxnSpMk id="9" creationId="{E07C70B1-FCCE-4364-3DDA-C88EB2E2FE19}"/>
          </ac:cxnSpMkLst>
        </pc:cxnChg>
        <pc:cxnChg chg="mod">
          <ac:chgData name="Allison Leiton" userId="4fced9d0-94dc-4592-b6ab-d0a14a2052b4" providerId="ADAL" clId="{194FA3DD-6E37-4F53-BD27-0243C9A33F48}" dt="2024-01-18T09:42:26.971" v="833"/>
          <ac:cxnSpMkLst>
            <pc:docMk/>
            <pc:sldMk cId="1743604844" sldId="259"/>
            <ac:cxnSpMk id="10" creationId="{31A754D5-E99E-A52E-D728-62897ADB66C6}"/>
          </ac:cxnSpMkLst>
        </pc:cxnChg>
        <pc:cxnChg chg="mod">
          <ac:chgData name="Allison Leiton" userId="4fced9d0-94dc-4592-b6ab-d0a14a2052b4" providerId="ADAL" clId="{194FA3DD-6E37-4F53-BD27-0243C9A33F48}" dt="2024-01-04T13:02:58.540" v="631"/>
          <ac:cxnSpMkLst>
            <pc:docMk/>
            <pc:sldMk cId="1743604844" sldId="259"/>
            <ac:cxnSpMk id="13" creationId="{CF804E5D-0DBB-6A93-C8D4-B51B58984F55}"/>
          </ac:cxnSpMkLst>
        </pc:cxnChg>
        <pc:cxnChg chg="mod">
          <ac:chgData name="Allison Leiton" userId="4fced9d0-94dc-4592-b6ab-d0a14a2052b4" providerId="ADAL" clId="{194FA3DD-6E37-4F53-BD27-0243C9A33F48}" dt="2024-01-04T13:02:58.540" v="631"/>
          <ac:cxnSpMkLst>
            <pc:docMk/>
            <pc:sldMk cId="1743604844" sldId="259"/>
            <ac:cxnSpMk id="17" creationId="{755F3E7C-DB3E-B6AD-C29F-DADD9BB4DED1}"/>
          </ac:cxnSpMkLst>
        </pc:cxnChg>
        <pc:cxnChg chg="mod">
          <ac:chgData name="Allison Leiton" userId="4fced9d0-94dc-4592-b6ab-d0a14a2052b4" providerId="ADAL" clId="{194FA3DD-6E37-4F53-BD27-0243C9A33F48}" dt="2024-01-04T13:03:23.580" v="639"/>
          <ac:cxnSpMkLst>
            <pc:docMk/>
            <pc:sldMk cId="1743604844" sldId="259"/>
            <ac:cxnSpMk id="22" creationId="{0A3C822C-559D-60CB-BE44-AF1A3F93A407}"/>
          </ac:cxnSpMkLst>
        </pc:cxnChg>
        <pc:cxnChg chg="mod">
          <ac:chgData name="Allison Leiton" userId="4fced9d0-94dc-4592-b6ab-d0a14a2052b4" providerId="ADAL" clId="{194FA3DD-6E37-4F53-BD27-0243C9A33F48}" dt="2024-01-04T13:03:23.580" v="639"/>
          <ac:cxnSpMkLst>
            <pc:docMk/>
            <pc:sldMk cId="1743604844" sldId="259"/>
            <ac:cxnSpMk id="26" creationId="{A6DE92C7-A423-6C19-6E21-AB5AA2B516F3}"/>
          </ac:cxnSpMkLst>
        </pc:cxnChg>
      </pc:sldChg>
      <pc:sldChg chg="addSp delSp modSp mod modClrScheme chgLayout">
        <pc:chgData name="Allison Leiton" userId="4fced9d0-94dc-4592-b6ab-d0a14a2052b4" providerId="ADAL" clId="{194FA3DD-6E37-4F53-BD27-0243C9A33F48}" dt="2024-01-18T09:42:20.941" v="831"/>
        <pc:sldMkLst>
          <pc:docMk/>
          <pc:sldMk cId="2469426023" sldId="260"/>
        </pc:sldMkLst>
        <pc:spChg chg="mod ord">
          <ac:chgData name="Allison Leiton" userId="4fced9d0-94dc-4592-b6ab-d0a14a2052b4" providerId="ADAL" clId="{194FA3DD-6E37-4F53-BD27-0243C9A33F48}" dt="2024-01-04T13:03:34.793" v="642" actId="1076"/>
          <ac:spMkLst>
            <pc:docMk/>
            <pc:sldMk cId="2469426023" sldId="260"/>
            <ac:spMk id="2" creationId="{68E9FF17-FDD3-A8C4-1B28-1E9F4149BC8F}"/>
          </ac:spMkLst>
        </pc:spChg>
        <pc:spChg chg="mod ord">
          <ac:chgData name="Allison Leiton" userId="4fced9d0-94dc-4592-b6ab-d0a14a2052b4" providerId="ADAL" clId="{194FA3DD-6E37-4F53-BD27-0243C9A33F48}" dt="2024-01-04T19:52:02.141" v="819" actId="207"/>
          <ac:spMkLst>
            <pc:docMk/>
            <pc:sldMk cId="2469426023" sldId="260"/>
            <ac:spMk id="3" creationId="{41D5C537-DE45-C030-CF65-1C912562955B}"/>
          </ac:spMkLst>
        </pc:spChg>
        <pc:spChg chg="add mod ord">
          <ac:chgData name="Allison Leiton" userId="4fced9d0-94dc-4592-b6ab-d0a14a2052b4" providerId="ADAL" clId="{194FA3DD-6E37-4F53-BD27-0243C9A33F48}" dt="2024-01-04T18:02:18.586" v="786" actId="14100"/>
          <ac:spMkLst>
            <pc:docMk/>
            <pc:sldMk cId="2469426023" sldId="260"/>
            <ac:spMk id="7" creationId="{5738DE0D-8246-0930-2AA9-09A6B33A9F5D}"/>
          </ac:spMkLst>
        </pc:spChg>
        <pc:spChg chg="mod">
          <ac:chgData name="Allison Leiton" userId="4fced9d0-94dc-4592-b6ab-d0a14a2052b4" providerId="ADAL" clId="{194FA3DD-6E37-4F53-BD27-0243C9A33F48}" dt="2024-01-04T13:03:27.890" v="641"/>
          <ac:spMkLst>
            <pc:docMk/>
            <pc:sldMk cId="2469426023" sldId="260"/>
            <ac:spMk id="13" creationId="{569CCA3C-52A3-C514-1CE6-347A4A4DB7E5}"/>
          </ac:spMkLst>
        </pc:spChg>
        <pc:spChg chg="mod">
          <ac:chgData name="Allison Leiton" userId="4fced9d0-94dc-4592-b6ab-d0a14a2052b4" providerId="ADAL" clId="{194FA3DD-6E37-4F53-BD27-0243C9A33F48}" dt="2024-01-04T13:03:27.890" v="641"/>
          <ac:spMkLst>
            <pc:docMk/>
            <pc:sldMk cId="2469426023" sldId="260"/>
            <ac:spMk id="14" creationId="{D96B00DD-A418-EFF0-0B18-28F05A1A9AC5}"/>
          </ac:spMkLst>
        </pc:spChg>
        <pc:spChg chg="mod">
          <ac:chgData name="Allison Leiton" userId="4fced9d0-94dc-4592-b6ab-d0a14a2052b4" providerId="ADAL" clId="{194FA3DD-6E37-4F53-BD27-0243C9A33F48}" dt="2024-01-18T09:42:20.941" v="831"/>
          <ac:spMkLst>
            <pc:docMk/>
            <pc:sldMk cId="2469426023" sldId="260"/>
            <ac:spMk id="22" creationId="{1D26BD45-C9D3-65A4-FC65-9C1E92B34351}"/>
          </ac:spMkLst>
        </pc:spChg>
        <pc:spChg chg="mod">
          <ac:chgData name="Allison Leiton" userId="4fced9d0-94dc-4592-b6ab-d0a14a2052b4" providerId="ADAL" clId="{194FA3DD-6E37-4F53-BD27-0243C9A33F48}" dt="2024-01-18T09:42:20.941" v="831"/>
          <ac:spMkLst>
            <pc:docMk/>
            <pc:sldMk cId="2469426023" sldId="260"/>
            <ac:spMk id="23" creationId="{9F4AE94F-4DA8-0C42-BCD0-4A1A9EE61148}"/>
          </ac:spMkLst>
        </pc:spChg>
        <pc:grpChg chg="add mod">
          <ac:chgData name="Allison Leiton" userId="4fced9d0-94dc-4592-b6ab-d0a14a2052b4" providerId="ADAL" clId="{194FA3DD-6E37-4F53-BD27-0243C9A33F48}" dt="2024-01-18T09:42:20.941" v="831"/>
          <ac:grpSpMkLst>
            <pc:docMk/>
            <pc:sldMk cId="2469426023" sldId="260"/>
            <ac:grpSpMk id="4" creationId="{071E3892-925D-315C-C34C-F788B059833A}"/>
          </ac:grpSpMkLst>
        </pc:grpChg>
        <pc:grpChg chg="mod">
          <ac:chgData name="Allison Leiton" userId="4fced9d0-94dc-4592-b6ab-d0a14a2052b4" providerId="ADAL" clId="{194FA3DD-6E37-4F53-BD27-0243C9A33F48}" dt="2024-01-18T09:42:20.941" v="831"/>
          <ac:grpSpMkLst>
            <pc:docMk/>
            <pc:sldMk cId="2469426023" sldId="260"/>
            <ac:grpSpMk id="5" creationId="{4CE8136B-DEE0-4F3E-FC96-88CDBF99C008}"/>
          </ac:grpSpMkLst>
        </pc:grpChg>
        <pc:grpChg chg="add del mod">
          <ac:chgData name="Allison Leiton" userId="4fced9d0-94dc-4592-b6ab-d0a14a2052b4" providerId="ADAL" clId="{194FA3DD-6E37-4F53-BD27-0243C9A33F48}" dt="2024-01-18T09:42:20.356" v="830" actId="478"/>
          <ac:grpSpMkLst>
            <pc:docMk/>
            <pc:sldMk cId="2469426023" sldId="260"/>
            <ac:grpSpMk id="11" creationId="{8E0E2D9D-9560-1574-6DD3-99B0FD8DEEF0}"/>
          </ac:grpSpMkLst>
        </pc:grpChg>
        <pc:grpChg chg="mod">
          <ac:chgData name="Allison Leiton" userId="4fced9d0-94dc-4592-b6ab-d0a14a2052b4" providerId="ADAL" clId="{194FA3DD-6E37-4F53-BD27-0243C9A33F48}" dt="2024-01-04T13:03:27.890" v="641"/>
          <ac:grpSpMkLst>
            <pc:docMk/>
            <pc:sldMk cId="2469426023" sldId="260"/>
            <ac:grpSpMk id="12" creationId="{ECF3FDF2-FBD0-145D-5D32-8C2413DAA437}"/>
          </ac:grpSpMkLst>
        </pc:grpChg>
        <pc:grpChg chg="mod">
          <ac:chgData name="Allison Leiton" userId="4fced9d0-94dc-4592-b6ab-d0a14a2052b4" providerId="ADAL" clId="{194FA3DD-6E37-4F53-BD27-0243C9A33F48}" dt="2024-01-04T13:03:27.890" v="641"/>
          <ac:grpSpMkLst>
            <pc:docMk/>
            <pc:sldMk cId="2469426023" sldId="260"/>
            <ac:grpSpMk id="16" creationId="{0C6EED0A-F26A-893F-B1B7-BA74B05E48F1}"/>
          </ac:grpSpMkLst>
        </pc:grpChg>
        <pc:picChg chg="add del mod">
          <ac:chgData name="Allison Leiton" userId="4fced9d0-94dc-4592-b6ab-d0a14a2052b4" providerId="ADAL" clId="{194FA3DD-6E37-4F53-BD27-0243C9A33F48}" dt="2024-01-04T13:03:27.455" v="640" actId="478"/>
          <ac:picMkLst>
            <pc:docMk/>
            <pc:sldMk cId="2469426023" sldId="260"/>
            <ac:picMk id="4" creationId="{10F73C74-4FBD-6981-6744-BF48FB439CA6}"/>
          </ac:picMkLst>
        </pc:picChg>
        <pc:picChg chg="add del mod">
          <ac:chgData name="Allison Leiton" userId="4fced9d0-94dc-4592-b6ab-d0a14a2052b4" providerId="ADAL" clId="{194FA3DD-6E37-4F53-BD27-0243C9A33F48}" dt="2024-01-04T13:03:27.455" v="640" actId="478"/>
          <ac:picMkLst>
            <pc:docMk/>
            <pc:sldMk cId="2469426023" sldId="260"/>
            <ac:picMk id="5" creationId="{08A35DB8-F504-5902-C5CA-87299071AE1B}"/>
          </ac:picMkLst>
        </pc:picChg>
        <pc:picChg chg="mod">
          <ac:chgData name="Allison Leiton" userId="4fced9d0-94dc-4592-b6ab-d0a14a2052b4" providerId="ADAL" clId="{194FA3DD-6E37-4F53-BD27-0243C9A33F48}" dt="2024-01-18T09:42:20.941" v="831"/>
          <ac:picMkLst>
            <pc:docMk/>
            <pc:sldMk cId="2469426023" sldId="260"/>
            <ac:picMk id="6" creationId="{BE1BDE6C-B8C4-F06E-D822-486E5E41BE58}"/>
          </ac:picMkLst>
        </pc:picChg>
        <pc:picChg chg="add mod">
          <ac:chgData name="Allison Leiton" userId="4fced9d0-94dc-4592-b6ab-d0a14a2052b4" providerId="ADAL" clId="{194FA3DD-6E37-4F53-BD27-0243C9A33F48}" dt="2024-01-04T12:31:24.297" v="481"/>
          <ac:picMkLst>
            <pc:docMk/>
            <pc:sldMk cId="2469426023" sldId="260"/>
            <ac:picMk id="8" creationId="{8B16DE47-D7D8-74A2-5F03-21A8A9FD29D0}"/>
          </ac:picMkLst>
        </pc:picChg>
        <pc:picChg chg="mod">
          <ac:chgData name="Allison Leiton" userId="4fced9d0-94dc-4592-b6ab-d0a14a2052b4" providerId="ADAL" clId="{194FA3DD-6E37-4F53-BD27-0243C9A33F48}" dt="2024-01-18T09:42:20.941" v="831"/>
          <ac:picMkLst>
            <pc:docMk/>
            <pc:sldMk cId="2469426023" sldId="260"/>
            <ac:picMk id="9" creationId="{06CD2EE1-E006-AFF9-6D6E-62DB96B5515B}"/>
          </ac:picMkLst>
        </pc:picChg>
        <pc:picChg chg="add mod">
          <ac:chgData name="Allison Leiton" userId="4fced9d0-94dc-4592-b6ab-d0a14a2052b4" providerId="ADAL" clId="{194FA3DD-6E37-4F53-BD27-0243C9A33F48}" dt="2024-01-04T12:59:41.518" v="574" actId="1076"/>
          <ac:picMkLst>
            <pc:docMk/>
            <pc:sldMk cId="2469426023" sldId="260"/>
            <ac:picMk id="10" creationId="{0EC51401-8E76-E590-0EA5-8375EBA5C3FC}"/>
          </ac:picMkLst>
        </pc:picChg>
        <pc:picChg chg="mod">
          <ac:chgData name="Allison Leiton" userId="4fced9d0-94dc-4592-b6ab-d0a14a2052b4" providerId="ADAL" clId="{194FA3DD-6E37-4F53-BD27-0243C9A33F48}" dt="2024-01-04T13:03:27.890" v="641"/>
          <ac:picMkLst>
            <pc:docMk/>
            <pc:sldMk cId="2469426023" sldId="260"/>
            <ac:picMk id="17" creationId="{FA3B3909-2A81-CCE4-2A20-9166200BAC9A}"/>
          </ac:picMkLst>
        </pc:picChg>
        <pc:picChg chg="mod">
          <ac:chgData name="Allison Leiton" userId="4fced9d0-94dc-4592-b6ab-d0a14a2052b4" providerId="ADAL" clId="{194FA3DD-6E37-4F53-BD27-0243C9A33F48}" dt="2024-01-04T13:03:27.890" v="641"/>
          <ac:picMkLst>
            <pc:docMk/>
            <pc:sldMk cId="2469426023" sldId="260"/>
            <ac:picMk id="18" creationId="{331A3B0D-3227-E398-1BF9-9C3AF5F36791}"/>
          </ac:picMkLst>
        </pc:picChg>
        <pc:cxnChg chg="add del mod">
          <ac:chgData name="Allison Leiton" userId="4fced9d0-94dc-4592-b6ab-d0a14a2052b4" providerId="ADAL" clId="{194FA3DD-6E37-4F53-BD27-0243C9A33F48}" dt="2024-01-04T13:03:27.455" v="640" actId="478"/>
          <ac:cxnSpMkLst>
            <pc:docMk/>
            <pc:sldMk cId="2469426023" sldId="260"/>
            <ac:cxnSpMk id="6" creationId="{E6D14221-E43C-80F1-9E94-D5924499846B}"/>
          </ac:cxnSpMkLst>
        </pc:cxnChg>
        <pc:cxnChg chg="mod">
          <ac:chgData name="Allison Leiton" userId="4fced9d0-94dc-4592-b6ab-d0a14a2052b4" providerId="ADAL" clId="{194FA3DD-6E37-4F53-BD27-0243C9A33F48}" dt="2024-01-04T13:03:27.890" v="641"/>
          <ac:cxnSpMkLst>
            <pc:docMk/>
            <pc:sldMk cId="2469426023" sldId="260"/>
            <ac:cxnSpMk id="15" creationId="{B795042D-8B07-9F11-7DF1-CFE6CEED7DB3}"/>
          </ac:cxnSpMkLst>
        </pc:cxnChg>
        <pc:cxnChg chg="mod">
          <ac:chgData name="Allison Leiton" userId="4fced9d0-94dc-4592-b6ab-d0a14a2052b4" providerId="ADAL" clId="{194FA3DD-6E37-4F53-BD27-0243C9A33F48}" dt="2024-01-04T13:03:27.890" v="641"/>
          <ac:cxnSpMkLst>
            <pc:docMk/>
            <pc:sldMk cId="2469426023" sldId="260"/>
            <ac:cxnSpMk id="19" creationId="{C310D766-AD0F-7600-3C24-D6B85998301B}"/>
          </ac:cxnSpMkLst>
        </pc:cxnChg>
        <pc:cxnChg chg="mod">
          <ac:chgData name="Allison Leiton" userId="4fced9d0-94dc-4592-b6ab-d0a14a2052b4" providerId="ADAL" clId="{194FA3DD-6E37-4F53-BD27-0243C9A33F48}" dt="2024-01-18T09:42:20.941" v="831"/>
          <ac:cxnSpMkLst>
            <pc:docMk/>
            <pc:sldMk cId="2469426023" sldId="260"/>
            <ac:cxnSpMk id="20" creationId="{3C01669F-BB96-8252-C74D-3D21202B0A01}"/>
          </ac:cxnSpMkLst>
        </pc:cxnChg>
        <pc:cxnChg chg="mod">
          <ac:chgData name="Allison Leiton" userId="4fced9d0-94dc-4592-b6ab-d0a14a2052b4" providerId="ADAL" clId="{194FA3DD-6E37-4F53-BD27-0243C9A33F48}" dt="2024-01-18T09:42:20.941" v="831"/>
          <ac:cxnSpMkLst>
            <pc:docMk/>
            <pc:sldMk cId="2469426023" sldId="260"/>
            <ac:cxnSpMk id="21" creationId="{AA82D36F-CF9B-4911-B02D-FC971B44A163}"/>
          </ac:cxnSpMkLst>
        </pc:cxnChg>
      </pc:sldChg>
      <pc:sldChg chg="addSp delSp modSp mod modClrScheme chgLayout">
        <pc:chgData name="Allison Leiton" userId="4fced9d0-94dc-4592-b6ab-d0a14a2052b4" providerId="ADAL" clId="{194FA3DD-6E37-4F53-BD27-0243C9A33F48}" dt="2024-01-18T09:42:15.686" v="829"/>
        <pc:sldMkLst>
          <pc:docMk/>
          <pc:sldMk cId="2485059773" sldId="261"/>
        </pc:sldMkLst>
        <pc:spChg chg="mod ord">
          <ac:chgData name="Allison Leiton" userId="4fced9d0-94dc-4592-b6ab-d0a14a2052b4" providerId="ADAL" clId="{194FA3DD-6E37-4F53-BD27-0243C9A33F48}" dt="2024-01-04T12:32:05.916" v="498" actId="14100"/>
          <ac:spMkLst>
            <pc:docMk/>
            <pc:sldMk cId="2485059773" sldId="261"/>
            <ac:spMk id="2" creationId="{B282BC51-E905-09B2-C9EE-E9D189431767}"/>
          </ac:spMkLst>
        </pc:spChg>
        <pc:spChg chg="mod ord">
          <ac:chgData name="Allison Leiton" userId="4fced9d0-94dc-4592-b6ab-d0a14a2052b4" providerId="ADAL" clId="{194FA3DD-6E37-4F53-BD27-0243C9A33F48}" dt="2024-01-04T13:41:27.758" v="687" actId="108"/>
          <ac:spMkLst>
            <pc:docMk/>
            <pc:sldMk cId="2485059773" sldId="261"/>
            <ac:spMk id="3" creationId="{D7260492-296B-1493-D71B-55955D049DF3}"/>
          </ac:spMkLst>
        </pc:spChg>
        <pc:spChg chg="add mod ord">
          <ac:chgData name="Allison Leiton" userId="4fced9d0-94dc-4592-b6ab-d0a14a2052b4" providerId="ADAL" clId="{194FA3DD-6E37-4F53-BD27-0243C9A33F48}" dt="2024-01-04T18:02:17.321" v="785" actId="14100"/>
          <ac:spMkLst>
            <pc:docMk/>
            <pc:sldMk cId="2485059773" sldId="261"/>
            <ac:spMk id="8" creationId="{BA7EA3CE-2D46-0F06-65D6-95B23ED43A9B}"/>
          </ac:spMkLst>
        </pc:spChg>
        <pc:spChg chg="mod">
          <ac:chgData name="Allison Leiton" userId="4fced9d0-94dc-4592-b6ab-d0a14a2052b4" providerId="ADAL" clId="{194FA3DD-6E37-4F53-BD27-0243C9A33F48}" dt="2024-01-04T13:03:45.031" v="645"/>
          <ac:spMkLst>
            <pc:docMk/>
            <pc:sldMk cId="2485059773" sldId="261"/>
            <ac:spMk id="15" creationId="{6F4ACDFF-E525-366D-59AD-94AE06AE2AF9}"/>
          </ac:spMkLst>
        </pc:spChg>
        <pc:spChg chg="mod">
          <ac:chgData name="Allison Leiton" userId="4fced9d0-94dc-4592-b6ab-d0a14a2052b4" providerId="ADAL" clId="{194FA3DD-6E37-4F53-BD27-0243C9A33F48}" dt="2024-01-04T13:03:45.031" v="645"/>
          <ac:spMkLst>
            <pc:docMk/>
            <pc:sldMk cId="2485059773" sldId="261"/>
            <ac:spMk id="16" creationId="{48C5E29A-8D04-FA25-6C55-620CE3C424EF}"/>
          </ac:spMkLst>
        </pc:spChg>
        <pc:spChg chg="mod">
          <ac:chgData name="Allison Leiton" userId="4fced9d0-94dc-4592-b6ab-d0a14a2052b4" providerId="ADAL" clId="{194FA3DD-6E37-4F53-BD27-0243C9A33F48}" dt="2024-01-18T09:42:15.686" v="829"/>
          <ac:spMkLst>
            <pc:docMk/>
            <pc:sldMk cId="2485059773" sldId="261"/>
            <ac:spMk id="22" creationId="{43121619-3D09-1705-15E3-6085244B2142}"/>
          </ac:spMkLst>
        </pc:spChg>
        <pc:spChg chg="mod">
          <ac:chgData name="Allison Leiton" userId="4fced9d0-94dc-4592-b6ab-d0a14a2052b4" providerId="ADAL" clId="{194FA3DD-6E37-4F53-BD27-0243C9A33F48}" dt="2024-01-18T09:42:15.686" v="829"/>
          <ac:spMkLst>
            <pc:docMk/>
            <pc:sldMk cId="2485059773" sldId="261"/>
            <ac:spMk id="23" creationId="{07250DED-E03D-BF59-1045-AC3D6A242283}"/>
          </ac:spMkLst>
        </pc:spChg>
        <pc:grpChg chg="add mod">
          <ac:chgData name="Allison Leiton" userId="4fced9d0-94dc-4592-b6ab-d0a14a2052b4" providerId="ADAL" clId="{194FA3DD-6E37-4F53-BD27-0243C9A33F48}" dt="2024-01-18T09:42:15.686" v="829"/>
          <ac:grpSpMkLst>
            <pc:docMk/>
            <pc:sldMk cId="2485059773" sldId="261"/>
            <ac:grpSpMk id="4" creationId="{0B757C6C-588A-E04B-6617-A966BD57778C}"/>
          </ac:grpSpMkLst>
        </pc:grpChg>
        <pc:grpChg chg="mod">
          <ac:chgData name="Allison Leiton" userId="4fced9d0-94dc-4592-b6ab-d0a14a2052b4" providerId="ADAL" clId="{194FA3DD-6E37-4F53-BD27-0243C9A33F48}" dt="2024-01-18T09:42:15.686" v="829"/>
          <ac:grpSpMkLst>
            <pc:docMk/>
            <pc:sldMk cId="2485059773" sldId="261"/>
            <ac:grpSpMk id="5" creationId="{C8553278-5F2E-DCC2-C0C0-4331DAB84A2D}"/>
          </ac:grpSpMkLst>
        </pc:grpChg>
        <pc:grpChg chg="add del mod">
          <ac:chgData name="Allison Leiton" userId="4fced9d0-94dc-4592-b6ab-d0a14a2052b4" providerId="ADAL" clId="{194FA3DD-6E37-4F53-BD27-0243C9A33F48}" dt="2024-01-18T09:42:15.016" v="828" actId="478"/>
          <ac:grpSpMkLst>
            <pc:docMk/>
            <pc:sldMk cId="2485059773" sldId="261"/>
            <ac:grpSpMk id="13" creationId="{336578FD-24C6-F7D0-C774-41C785CB048E}"/>
          </ac:grpSpMkLst>
        </pc:grpChg>
        <pc:grpChg chg="mod">
          <ac:chgData name="Allison Leiton" userId="4fced9d0-94dc-4592-b6ab-d0a14a2052b4" providerId="ADAL" clId="{194FA3DD-6E37-4F53-BD27-0243C9A33F48}" dt="2024-01-04T13:03:45.031" v="645"/>
          <ac:grpSpMkLst>
            <pc:docMk/>
            <pc:sldMk cId="2485059773" sldId="261"/>
            <ac:grpSpMk id="14" creationId="{3C7C498A-E0A1-56F1-D4A7-C6897A505DAD}"/>
          </ac:grpSpMkLst>
        </pc:grpChg>
        <pc:grpChg chg="mod">
          <ac:chgData name="Allison Leiton" userId="4fced9d0-94dc-4592-b6ab-d0a14a2052b4" providerId="ADAL" clId="{194FA3DD-6E37-4F53-BD27-0243C9A33F48}" dt="2024-01-04T13:03:45.031" v="645"/>
          <ac:grpSpMkLst>
            <pc:docMk/>
            <pc:sldMk cId="2485059773" sldId="261"/>
            <ac:grpSpMk id="18" creationId="{BAAE0904-9BEE-ADCA-3133-19E333B95AD7}"/>
          </ac:grpSpMkLst>
        </pc:grpChg>
        <pc:picChg chg="add del mod">
          <ac:chgData name="Allison Leiton" userId="4fced9d0-94dc-4592-b6ab-d0a14a2052b4" providerId="ADAL" clId="{194FA3DD-6E37-4F53-BD27-0243C9A33F48}" dt="2024-01-04T13:03:44.607" v="644" actId="478"/>
          <ac:picMkLst>
            <pc:docMk/>
            <pc:sldMk cId="2485059773" sldId="261"/>
            <ac:picMk id="4" creationId="{732BCD44-EA0D-F35B-A950-812FDFABE727}"/>
          </ac:picMkLst>
        </pc:picChg>
        <pc:picChg chg="add del mod">
          <ac:chgData name="Allison Leiton" userId="4fced9d0-94dc-4592-b6ab-d0a14a2052b4" providerId="ADAL" clId="{194FA3DD-6E37-4F53-BD27-0243C9A33F48}" dt="2024-01-04T13:03:44.607" v="644" actId="478"/>
          <ac:picMkLst>
            <pc:docMk/>
            <pc:sldMk cId="2485059773" sldId="261"/>
            <ac:picMk id="5" creationId="{79C00FA7-446E-8611-5F0D-93869A06F847}"/>
          </ac:picMkLst>
        </pc:picChg>
        <pc:picChg chg="mod">
          <ac:chgData name="Allison Leiton" userId="4fced9d0-94dc-4592-b6ab-d0a14a2052b4" providerId="ADAL" clId="{194FA3DD-6E37-4F53-BD27-0243C9A33F48}" dt="2024-01-18T09:42:15.686" v="829"/>
          <ac:picMkLst>
            <pc:docMk/>
            <pc:sldMk cId="2485059773" sldId="261"/>
            <ac:picMk id="6" creationId="{36CD5E0D-43DF-3AE6-31FC-156B598736D0}"/>
          </ac:picMkLst>
        </pc:picChg>
        <pc:picChg chg="add mod">
          <ac:chgData name="Allison Leiton" userId="4fced9d0-94dc-4592-b6ab-d0a14a2052b4" providerId="ADAL" clId="{194FA3DD-6E37-4F53-BD27-0243C9A33F48}" dt="2024-01-04T12:31:35.694" v="482"/>
          <ac:picMkLst>
            <pc:docMk/>
            <pc:sldMk cId="2485059773" sldId="261"/>
            <ac:picMk id="7" creationId="{FDDB0D80-53E0-7250-B96D-8D2CB36E68FD}"/>
          </ac:picMkLst>
        </pc:picChg>
        <pc:picChg chg="mod">
          <ac:chgData name="Allison Leiton" userId="4fced9d0-94dc-4592-b6ab-d0a14a2052b4" providerId="ADAL" clId="{194FA3DD-6E37-4F53-BD27-0243C9A33F48}" dt="2024-01-18T09:42:15.686" v="829"/>
          <ac:picMkLst>
            <pc:docMk/>
            <pc:sldMk cId="2485059773" sldId="261"/>
            <ac:picMk id="9" creationId="{EA526262-1120-67F5-3A0C-DB81F4E98E57}"/>
          </ac:picMkLst>
        </pc:picChg>
        <pc:picChg chg="add del mod">
          <ac:chgData name="Allison Leiton" userId="4fced9d0-94dc-4592-b6ab-d0a14a2052b4" providerId="ADAL" clId="{194FA3DD-6E37-4F53-BD27-0243C9A33F48}" dt="2024-01-04T12:40:23.745" v="555" actId="478"/>
          <ac:picMkLst>
            <pc:docMk/>
            <pc:sldMk cId="2485059773" sldId="261"/>
            <ac:picMk id="10" creationId="{4C5214DE-B38D-E860-2C09-42903A2AE183}"/>
          </ac:picMkLst>
        </pc:picChg>
        <pc:picChg chg="add mod modCrop">
          <ac:chgData name="Allison Leiton" userId="4fced9d0-94dc-4592-b6ab-d0a14a2052b4" providerId="ADAL" clId="{194FA3DD-6E37-4F53-BD27-0243C9A33F48}" dt="2024-01-04T12:41:09.417" v="566" actId="1038"/>
          <ac:picMkLst>
            <pc:docMk/>
            <pc:sldMk cId="2485059773" sldId="261"/>
            <ac:picMk id="12" creationId="{321ED521-A0B2-3608-0A1D-ABA014FB7303}"/>
          </ac:picMkLst>
        </pc:picChg>
        <pc:picChg chg="mod">
          <ac:chgData name="Allison Leiton" userId="4fced9d0-94dc-4592-b6ab-d0a14a2052b4" providerId="ADAL" clId="{194FA3DD-6E37-4F53-BD27-0243C9A33F48}" dt="2024-01-04T13:03:45.031" v="645"/>
          <ac:picMkLst>
            <pc:docMk/>
            <pc:sldMk cId="2485059773" sldId="261"/>
            <ac:picMk id="19" creationId="{985FE04A-0714-0481-E1FE-B4322050CC17}"/>
          </ac:picMkLst>
        </pc:picChg>
        <pc:picChg chg="mod">
          <ac:chgData name="Allison Leiton" userId="4fced9d0-94dc-4592-b6ab-d0a14a2052b4" providerId="ADAL" clId="{194FA3DD-6E37-4F53-BD27-0243C9A33F48}" dt="2024-01-04T13:03:45.031" v="645"/>
          <ac:picMkLst>
            <pc:docMk/>
            <pc:sldMk cId="2485059773" sldId="261"/>
            <ac:picMk id="20" creationId="{09B5A137-D7BF-F7B5-06C7-A75390515FD2}"/>
          </ac:picMkLst>
        </pc:picChg>
        <pc:cxnChg chg="add del mod">
          <ac:chgData name="Allison Leiton" userId="4fced9d0-94dc-4592-b6ab-d0a14a2052b4" providerId="ADAL" clId="{194FA3DD-6E37-4F53-BD27-0243C9A33F48}" dt="2024-01-04T13:03:44.607" v="644" actId="478"/>
          <ac:cxnSpMkLst>
            <pc:docMk/>
            <pc:sldMk cId="2485059773" sldId="261"/>
            <ac:cxnSpMk id="6" creationId="{0A0B1C92-86F1-36D2-4E47-090618D9EA05}"/>
          </ac:cxnSpMkLst>
        </pc:cxnChg>
        <pc:cxnChg chg="mod">
          <ac:chgData name="Allison Leiton" userId="4fced9d0-94dc-4592-b6ab-d0a14a2052b4" providerId="ADAL" clId="{194FA3DD-6E37-4F53-BD27-0243C9A33F48}" dt="2024-01-18T09:42:15.686" v="829"/>
          <ac:cxnSpMkLst>
            <pc:docMk/>
            <pc:sldMk cId="2485059773" sldId="261"/>
            <ac:cxnSpMk id="10" creationId="{989313B8-4329-B2E9-DFD9-D566CF02F745}"/>
          </ac:cxnSpMkLst>
        </pc:cxnChg>
        <pc:cxnChg chg="mod">
          <ac:chgData name="Allison Leiton" userId="4fced9d0-94dc-4592-b6ab-d0a14a2052b4" providerId="ADAL" clId="{194FA3DD-6E37-4F53-BD27-0243C9A33F48}" dt="2024-01-18T09:42:15.686" v="829"/>
          <ac:cxnSpMkLst>
            <pc:docMk/>
            <pc:sldMk cId="2485059773" sldId="261"/>
            <ac:cxnSpMk id="11" creationId="{E3ECE79F-8695-1A73-4B0A-502EB0E60A13}"/>
          </ac:cxnSpMkLst>
        </pc:cxnChg>
        <pc:cxnChg chg="mod">
          <ac:chgData name="Allison Leiton" userId="4fced9d0-94dc-4592-b6ab-d0a14a2052b4" providerId="ADAL" clId="{194FA3DD-6E37-4F53-BD27-0243C9A33F48}" dt="2024-01-04T13:03:45.031" v="645"/>
          <ac:cxnSpMkLst>
            <pc:docMk/>
            <pc:sldMk cId="2485059773" sldId="261"/>
            <ac:cxnSpMk id="17" creationId="{C451F8D1-D50B-68EA-71C0-6065FC0E4F6E}"/>
          </ac:cxnSpMkLst>
        </pc:cxnChg>
        <pc:cxnChg chg="mod">
          <ac:chgData name="Allison Leiton" userId="4fced9d0-94dc-4592-b6ab-d0a14a2052b4" providerId="ADAL" clId="{194FA3DD-6E37-4F53-BD27-0243C9A33F48}" dt="2024-01-04T13:03:45.031" v="645"/>
          <ac:cxnSpMkLst>
            <pc:docMk/>
            <pc:sldMk cId="2485059773" sldId="261"/>
            <ac:cxnSpMk id="21" creationId="{49C35D6A-C495-F938-2701-25674EB36551}"/>
          </ac:cxnSpMkLst>
        </pc:cxnChg>
      </pc:sldChg>
      <pc:sldChg chg="addSp delSp modSp del mod modClrScheme chgLayout">
        <pc:chgData name="Allison Leiton" userId="4fced9d0-94dc-4592-b6ab-d0a14a2052b4" providerId="ADAL" clId="{194FA3DD-6E37-4F53-BD27-0243C9A33F48}" dt="2024-01-04T14:56:47.523" v="719" actId="47"/>
        <pc:sldMkLst>
          <pc:docMk/>
          <pc:sldMk cId="1623630688" sldId="262"/>
        </pc:sldMkLst>
        <pc:spChg chg="mod ord">
          <ac:chgData name="Allison Leiton" userId="4fced9d0-94dc-4592-b6ab-d0a14a2052b4" providerId="ADAL" clId="{194FA3DD-6E37-4F53-BD27-0243C9A33F48}" dt="2024-01-04T13:43:00.956" v="703" actId="1035"/>
          <ac:spMkLst>
            <pc:docMk/>
            <pc:sldMk cId="1623630688" sldId="262"/>
            <ac:spMk id="2" creationId="{B58A33E9-B12F-802C-6B3D-3BC525703043}"/>
          </ac:spMkLst>
        </pc:spChg>
        <pc:spChg chg="mod ord">
          <ac:chgData name="Allison Leiton" userId="4fced9d0-94dc-4592-b6ab-d0a14a2052b4" providerId="ADAL" clId="{194FA3DD-6E37-4F53-BD27-0243C9A33F48}" dt="2024-01-04T13:43:04.696" v="704" actId="14100"/>
          <ac:spMkLst>
            <pc:docMk/>
            <pc:sldMk cId="1623630688" sldId="262"/>
            <ac:spMk id="3" creationId="{296355B1-D535-C887-1F8C-FAE046F7CA87}"/>
          </ac:spMkLst>
        </pc:spChg>
        <pc:spChg chg="mod">
          <ac:chgData name="Allison Leiton" userId="4fced9d0-94dc-4592-b6ab-d0a14a2052b4" providerId="ADAL" clId="{194FA3DD-6E37-4F53-BD27-0243C9A33F48}" dt="2024-01-04T12:02:38.359" v="167"/>
          <ac:spMkLst>
            <pc:docMk/>
            <pc:sldMk cId="1623630688" sldId="262"/>
            <ac:spMk id="6" creationId="{F337B03D-2CBE-B2EE-0A13-AD99772E2F16}"/>
          </ac:spMkLst>
        </pc:spChg>
        <pc:spChg chg="mod">
          <ac:chgData name="Allison Leiton" userId="4fced9d0-94dc-4592-b6ab-d0a14a2052b4" providerId="ADAL" clId="{194FA3DD-6E37-4F53-BD27-0243C9A33F48}" dt="2024-01-04T12:02:38.359" v="167"/>
          <ac:spMkLst>
            <pc:docMk/>
            <pc:sldMk cId="1623630688" sldId="262"/>
            <ac:spMk id="7" creationId="{CFE81AEF-8DC7-B00A-298F-FC5B3EC5DEED}"/>
          </ac:spMkLst>
        </pc:spChg>
        <pc:spChg chg="add del">
          <ac:chgData name="Allison Leiton" userId="4fced9d0-94dc-4592-b6ab-d0a14a2052b4" providerId="ADAL" clId="{194FA3DD-6E37-4F53-BD27-0243C9A33F48}" dt="2024-01-04T12:03:46.287" v="170" actId="478"/>
          <ac:spMkLst>
            <pc:docMk/>
            <pc:sldMk cId="1623630688" sldId="262"/>
            <ac:spMk id="14" creationId="{22791F1C-58E0-AA0F-FF0F-07E63742A8E7}"/>
          </ac:spMkLst>
        </pc:spChg>
        <pc:spChg chg="add mod ord">
          <ac:chgData name="Allison Leiton" userId="4fced9d0-94dc-4592-b6ab-d0a14a2052b4" providerId="ADAL" clId="{194FA3DD-6E37-4F53-BD27-0243C9A33F48}" dt="2024-01-04T13:43:00.956" v="703" actId="1035"/>
          <ac:spMkLst>
            <pc:docMk/>
            <pc:sldMk cId="1623630688" sldId="262"/>
            <ac:spMk id="23" creationId="{66EBEF07-BC7D-603B-3C67-A761097CE8E3}"/>
          </ac:spMkLst>
        </pc:spChg>
        <pc:spChg chg="mod">
          <ac:chgData name="Allison Leiton" userId="4fced9d0-94dc-4592-b6ab-d0a14a2052b4" providerId="ADAL" clId="{194FA3DD-6E37-4F53-BD27-0243C9A33F48}" dt="2024-01-04T13:02:32.462" v="623" actId="14100"/>
          <ac:spMkLst>
            <pc:docMk/>
            <pc:sldMk cId="1623630688" sldId="262"/>
            <ac:spMk id="26" creationId="{C4DFF27C-B205-D7F5-38EA-89B98102C241}"/>
          </ac:spMkLst>
        </pc:spChg>
        <pc:spChg chg="mod">
          <ac:chgData name="Allison Leiton" userId="4fced9d0-94dc-4592-b6ab-d0a14a2052b4" providerId="ADAL" clId="{194FA3DD-6E37-4F53-BD27-0243C9A33F48}" dt="2024-01-04T13:01:51.779" v="619" actId="14100"/>
          <ac:spMkLst>
            <pc:docMk/>
            <pc:sldMk cId="1623630688" sldId="262"/>
            <ac:spMk id="27" creationId="{5BF38124-56C0-A0BB-965C-CD1A6BC983D0}"/>
          </ac:spMkLst>
        </pc:spChg>
        <pc:grpChg chg="add del mod">
          <ac:chgData name="Allison Leiton" userId="4fced9d0-94dc-4592-b6ab-d0a14a2052b4" providerId="ADAL" clId="{194FA3DD-6E37-4F53-BD27-0243C9A33F48}" dt="2024-01-04T12:02:47.642" v="168" actId="478"/>
          <ac:grpSpMkLst>
            <pc:docMk/>
            <pc:sldMk cId="1623630688" sldId="262"/>
            <ac:grpSpMk id="4" creationId="{00C2F4F0-31CE-4EFF-49E4-982FE84DC195}"/>
          </ac:grpSpMkLst>
        </pc:grpChg>
        <pc:grpChg chg="mod">
          <ac:chgData name="Allison Leiton" userId="4fced9d0-94dc-4592-b6ab-d0a14a2052b4" providerId="ADAL" clId="{194FA3DD-6E37-4F53-BD27-0243C9A33F48}" dt="2024-01-04T12:02:38.359" v="167"/>
          <ac:grpSpMkLst>
            <pc:docMk/>
            <pc:sldMk cId="1623630688" sldId="262"/>
            <ac:grpSpMk id="5" creationId="{F8BD193B-8F90-7679-A393-DD2245B9E69C}"/>
          </ac:grpSpMkLst>
        </pc:grpChg>
        <pc:grpChg chg="mod">
          <ac:chgData name="Allison Leiton" userId="4fced9d0-94dc-4592-b6ab-d0a14a2052b4" providerId="ADAL" clId="{194FA3DD-6E37-4F53-BD27-0243C9A33F48}" dt="2024-01-04T12:02:38.359" v="167"/>
          <ac:grpSpMkLst>
            <pc:docMk/>
            <pc:sldMk cId="1623630688" sldId="262"/>
            <ac:grpSpMk id="9" creationId="{6C8E4B0C-7BD8-350F-9DE0-8F8C72613DD5}"/>
          </ac:grpSpMkLst>
        </pc:grpChg>
        <pc:grpChg chg="add mod">
          <ac:chgData name="Allison Leiton" userId="4fced9d0-94dc-4592-b6ab-d0a14a2052b4" providerId="ADAL" clId="{194FA3DD-6E37-4F53-BD27-0243C9A33F48}" dt="2024-01-04T13:01:39.142" v="591"/>
          <ac:grpSpMkLst>
            <pc:docMk/>
            <pc:sldMk cId="1623630688" sldId="262"/>
            <ac:grpSpMk id="24" creationId="{8271874E-85AF-2E6D-17B2-E02DA533FEDC}"/>
          </ac:grpSpMkLst>
        </pc:grpChg>
        <pc:grpChg chg="mod">
          <ac:chgData name="Allison Leiton" userId="4fced9d0-94dc-4592-b6ab-d0a14a2052b4" providerId="ADAL" clId="{194FA3DD-6E37-4F53-BD27-0243C9A33F48}" dt="2024-01-04T13:01:39.142" v="591"/>
          <ac:grpSpMkLst>
            <pc:docMk/>
            <pc:sldMk cId="1623630688" sldId="262"/>
            <ac:grpSpMk id="25" creationId="{A48585B1-DC0F-9EC9-A557-479A32B27B5A}"/>
          </ac:grpSpMkLst>
        </pc:grpChg>
        <pc:grpChg chg="mod">
          <ac:chgData name="Allison Leiton" userId="4fced9d0-94dc-4592-b6ab-d0a14a2052b4" providerId="ADAL" clId="{194FA3DD-6E37-4F53-BD27-0243C9A33F48}" dt="2024-01-04T13:01:39.142" v="591"/>
          <ac:grpSpMkLst>
            <pc:docMk/>
            <pc:sldMk cId="1623630688" sldId="262"/>
            <ac:grpSpMk id="29" creationId="{066FC565-8366-F42A-E24E-22F4FC0E6F5A}"/>
          </ac:grpSpMkLst>
        </pc:grpChg>
        <pc:picChg chg="mod">
          <ac:chgData name="Allison Leiton" userId="4fced9d0-94dc-4592-b6ab-d0a14a2052b4" providerId="ADAL" clId="{194FA3DD-6E37-4F53-BD27-0243C9A33F48}" dt="2024-01-04T12:02:38.359" v="167"/>
          <ac:picMkLst>
            <pc:docMk/>
            <pc:sldMk cId="1623630688" sldId="262"/>
            <ac:picMk id="10" creationId="{32468ADF-95E4-8F37-07AB-0A1488231889}"/>
          </ac:picMkLst>
        </pc:picChg>
        <pc:picChg chg="mod">
          <ac:chgData name="Allison Leiton" userId="4fced9d0-94dc-4592-b6ab-d0a14a2052b4" providerId="ADAL" clId="{194FA3DD-6E37-4F53-BD27-0243C9A33F48}" dt="2024-01-04T12:02:38.359" v="167"/>
          <ac:picMkLst>
            <pc:docMk/>
            <pc:sldMk cId="1623630688" sldId="262"/>
            <ac:picMk id="11" creationId="{1C214263-BFDC-A68B-E266-EE98EA4FA5E9}"/>
          </ac:picMkLst>
        </pc:picChg>
        <pc:picChg chg="add del mod">
          <ac:chgData name="Allison Leiton" userId="4fced9d0-94dc-4592-b6ab-d0a14a2052b4" providerId="ADAL" clId="{194FA3DD-6E37-4F53-BD27-0243C9A33F48}" dt="2024-01-04T13:01:38.517" v="590" actId="478"/>
          <ac:picMkLst>
            <pc:docMk/>
            <pc:sldMk cId="1623630688" sldId="262"/>
            <ac:picMk id="16" creationId="{8BFEAC30-E2E2-B32C-6864-769DC5D8FCD1}"/>
          </ac:picMkLst>
        </pc:picChg>
        <pc:picChg chg="add del mod">
          <ac:chgData name="Allison Leiton" userId="4fced9d0-94dc-4592-b6ab-d0a14a2052b4" providerId="ADAL" clId="{194FA3DD-6E37-4F53-BD27-0243C9A33F48}" dt="2024-01-04T13:01:38.517" v="590" actId="478"/>
          <ac:picMkLst>
            <pc:docMk/>
            <pc:sldMk cId="1623630688" sldId="262"/>
            <ac:picMk id="17" creationId="{D2B28FAB-68E9-6EE7-8230-1C451022DF2F}"/>
          </ac:picMkLst>
        </pc:picChg>
        <pc:picChg chg="add mod modCrop">
          <ac:chgData name="Allison Leiton" userId="4fced9d0-94dc-4592-b6ab-d0a14a2052b4" providerId="ADAL" clId="{194FA3DD-6E37-4F53-BD27-0243C9A33F48}" dt="2024-01-04T12:14:14.035" v="214" actId="1076"/>
          <ac:picMkLst>
            <pc:docMk/>
            <pc:sldMk cId="1623630688" sldId="262"/>
            <ac:picMk id="20" creationId="{DAB27ABF-04DA-BC6F-9262-EA20EB1B5546}"/>
          </ac:picMkLst>
        </pc:picChg>
        <pc:picChg chg="add del mod">
          <ac:chgData name="Allison Leiton" userId="4fced9d0-94dc-4592-b6ab-d0a14a2052b4" providerId="ADAL" clId="{194FA3DD-6E37-4F53-BD27-0243C9A33F48}" dt="2024-01-04T12:23:43.619" v="385" actId="478"/>
          <ac:picMkLst>
            <pc:docMk/>
            <pc:sldMk cId="1623630688" sldId="262"/>
            <ac:picMk id="22" creationId="{9D88A739-A983-3EA2-81F2-2619862D2BEA}"/>
          </ac:picMkLst>
        </pc:picChg>
        <pc:picChg chg="mod">
          <ac:chgData name="Allison Leiton" userId="4fced9d0-94dc-4592-b6ab-d0a14a2052b4" providerId="ADAL" clId="{194FA3DD-6E37-4F53-BD27-0243C9A33F48}" dt="2024-01-04T13:01:39.142" v="591"/>
          <ac:picMkLst>
            <pc:docMk/>
            <pc:sldMk cId="1623630688" sldId="262"/>
            <ac:picMk id="30" creationId="{6A6BA397-C7E3-55B4-E6F5-C19F44B814BA}"/>
          </ac:picMkLst>
        </pc:picChg>
        <pc:picChg chg="mod">
          <ac:chgData name="Allison Leiton" userId="4fced9d0-94dc-4592-b6ab-d0a14a2052b4" providerId="ADAL" clId="{194FA3DD-6E37-4F53-BD27-0243C9A33F48}" dt="2024-01-04T13:01:39.142" v="591"/>
          <ac:picMkLst>
            <pc:docMk/>
            <pc:sldMk cId="1623630688" sldId="262"/>
            <ac:picMk id="31" creationId="{B9080293-F62E-3A9E-3D6C-D033F4804DDB}"/>
          </ac:picMkLst>
        </pc:picChg>
        <pc:cxnChg chg="mod">
          <ac:chgData name="Allison Leiton" userId="4fced9d0-94dc-4592-b6ab-d0a14a2052b4" providerId="ADAL" clId="{194FA3DD-6E37-4F53-BD27-0243C9A33F48}" dt="2024-01-04T12:02:38.359" v="167"/>
          <ac:cxnSpMkLst>
            <pc:docMk/>
            <pc:sldMk cId="1623630688" sldId="262"/>
            <ac:cxnSpMk id="8" creationId="{04AA4516-0000-E79B-D88B-49A905B3DC71}"/>
          </ac:cxnSpMkLst>
        </pc:cxnChg>
        <pc:cxnChg chg="mod">
          <ac:chgData name="Allison Leiton" userId="4fced9d0-94dc-4592-b6ab-d0a14a2052b4" providerId="ADAL" clId="{194FA3DD-6E37-4F53-BD27-0243C9A33F48}" dt="2024-01-04T12:02:38.359" v="167"/>
          <ac:cxnSpMkLst>
            <pc:docMk/>
            <pc:sldMk cId="1623630688" sldId="262"/>
            <ac:cxnSpMk id="12" creationId="{4A0295A4-D05D-72E3-9567-D735E03A7D10}"/>
          </ac:cxnSpMkLst>
        </pc:cxnChg>
        <pc:cxnChg chg="add del mod">
          <ac:chgData name="Allison Leiton" userId="4fced9d0-94dc-4592-b6ab-d0a14a2052b4" providerId="ADAL" clId="{194FA3DD-6E37-4F53-BD27-0243C9A33F48}" dt="2024-01-04T12:10:23.430" v="174" actId="478"/>
          <ac:cxnSpMkLst>
            <pc:docMk/>
            <pc:sldMk cId="1623630688" sldId="262"/>
            <ac:cxnSpMk id="15" creationId="{A26F29E6-B721-BA71-3DD7-CAA83E5AE8DA}"/>
          </ac:cxnSpMkLst>
        </pc:cxnChg>
        <pc:cxnChg chg="add del mod">
          <ac:chgData name="Allison Leiton" userId="4fced9d0-94dc-4592-b6ab-d0a14a2052b4" providerId="ADAL" clId="{194FA3DD-6E37-4F53-BD27-0243C9A33F48}" dt="2024-01-04T13:01:38.517" v="590" actId="478"/>
          <ac:cxnSpMkLst>
            <pc:docMk/>
            <pc:sldMk cId="1623630688" sldId="262"/>
            <ac:cxnSpMk id="18" creationId="{3B01AFA0-E626-C5DD-5BD7-1B5D1BDC1A81}"/>
          </ac:cxnSpMkLst>
        </pc:cxnChg>
        <pc:cxnChg chg="mod">
          <ac:chgData name="Allison Leiton" userId="4fced9d0-94dc-4592-b6ab-d0a14a2052b4" providerId="ADAL" clId="{194FA3DD-6E37-4F53-BD27-0243C9A33F48}" dt="2024-01-04T13:01:39.142" v="591"/>
          <ac:cxnSpMkLst>
            <pc:docMk/>
            <pc:sldMk cId="1623630688" sldId="262"/>
            <ac:cxnSpMk id="28" creationId="{7DCF3787-7247-E291-F944-6827524EE404}"/>
          </ac:cxnSpMkLst>
        </pc:cxnChg>
        <pc:cxnChg chg="mod">
          <ac:chgData name="Allison Leiton" userId="4fced9d0-94dc-4592-b6ab-d0a14a2052b4" providerId="ADAL" clId="{194FA3DD-6E37-4F53-BD27-0243C9A33F48}" dt="2024-01-04T13:01:39.142" v="591"/>
          <ac:cxnSpMkLst>
            <pc:docMk/>
            <pc:sldMk cId="1623630688" sldId="262"/>
            <ac:cxnSpMk id="32" creationId="{FF36D3A0-35DB-062A-E567-743C27D7692B}"/>
          </ac:cxnSpMkLst>
        </pc:cxnChg>
      </pc:sldChg>
      <pc:sldChg chg="addSp modSp del mod modClrScheme chgLayout">
        <pc:chgData name="Allison Leiton" userId="4fced9d0-94dc-4592-b6ab-d0a14a2052b4" providerId="ADAL" clId="{194FA3DD-6E37-4F53-BD27-0243C9A33F48}" dt="2024-01-04T12:25:41.621" v="409" actId="47"/>
        <pc:sldMkLst>
          <pc:docMk/>
          <pc:sldMk cId="341648955" sldId="263"/>
        </pc:sldMkLst>
        <pc:spChg chg="mod ord">
          <ac:chgData name="Allison Leiton" userId="4fced9d0-94dc-4592-b6ab-d0a14a2052b4" providerId="ADAL" clId="{194FA3DD-6E37-4F53-BD27-0243C9A33F48}" dt="2024-01-04T11:53:22.331" v="15" actId="700"/>
          <ac:spMkLst>
            <pc:docMk/>
            <pc:sldMk cId="341648955" sldId="263"/>
            <ac:spMk id="2" creationId="{FC93BADD-5EF7-5707-84C5-2AB339199CA5}"/>
          </ac:spMkLst>
        </pc:spChg>
        <pc:spChg chg="mod ord">
          <ac:chgData name="Allison Leiton" userId="4fced9d0-94dc-4592-b6ab-d0a14a2052b4" providerId="ADAL" clId="{194FA3DD-6E37-4F53-BD27-0243C9A33F48}" dt="2024-01-04T11:53:22.331" v="15" actId="700"/>
          <ac:spMkLst>
            <pc:docMk/>
            <pc:sldMk cId="341648955" sldId="263"/>
            <ac:spMk id="3" creationId="{1C7292D3-8EEF-B581-49CF-C06A372D26AE}"/>
          </ac:spMkLst>
        </pc:spChg>
        <pc:picChg chg="add mod">
          <ac:chgData name="Allison Leiton" userId="4fced9d0-94dc-4592-b6ab-d0a14a2052b4" providerId="ADAL" clId="{194FA3DD-6E37-4F53-BD27-0243C9A33F48}" dt="2024-01-04T12:11:16.315" v="186"/>
          <ac:picMkLst>
            <pc:docMk/>
            <pc:sldMk cId="341648955" sldId="263"/>
            <ac:picMk id="4" creationId="{1B17F5E9-7C61-E0F4-3E7A-CFBDB734C444}"/>
          </ac:picMkLst>
        </pc:picChg>
        <pc:picChg chg="add mod">
          <ac:chgData name="Allison Leiton" userId="4fced9d0-94dc-4592-b6ab-d0a14a2052b4" providerId="ADAL" clId="{194FA3DD-6E37-4F53-BD27-0243C9A33F48}" dt="2024-01-04T12:11:16.315" v="186"/>
          <ac:picMkLst>
            <pc:docMk/>
            <pc:sldMk cId="341648955" sldId="263"/>
            <ac:picMk id="5" creationId="{E42896D6-6AB6-8984-C374-86F12D4BAA5C}"/>
          </ac:picMkLst>
        </pc:picChg>
        <pc:cxnChg chg="add mod">
          <ac:chgData name="Allison Leiton" userId="4fced9d0-94dc-4592-b6ab-d0a14a2052b4" providerId="ADAL" clId="{194FA3DD-6E37-4F53-BD27-0243C9A33F48}" dt="2024-01-04T12:11:16.315" v="186"/>
          <ac:cxnSpMkLst>
            <pc:docMk/>
            <pc:sldMk cId="341648955" sldId="263"/>
            <ac:cxnSpMk id="6" creationId="{702ACB19-8637-7F3E-041C-7B6C1AA0C1EF}"/>
          </ac:cxnSpMkLst>
        </pc:cxnChg>
      </pc:sldChg>
      <pc:sldChg chg="addSp delSp modSp mod modClrScheme chgLayout">
        <pc:chgData name="Allison Leiton" userId="4fced9d0-94dc-4592-b6ab-d0a14a2052b4" providerId="ADAL" clId="{194FA3DD-6E37-4F53-BD27-0243C9A33F48}" dt="2024-01-18T09:42:10.962" v="827"/>
        <pc:sldMkLst>
          <pc:docMk/>
          <pc:sldMk cId="904398721" sldId="264"/>
        </pc:sldMkLst>
        <pc:spChg chg="mod ord">
          <ac:chgData name="Allison Leiton" userId="4fced9d0-94dc-4592-b6ab-d0a14a2052b4" providerId="ADAL" clId="{194FA3DD-6E37-4F53-BD27-0243C9A33F48}" dt="2024-01-04T13:04:25.775" v="669" actId="1076"/>
          <ac:spMkLst>
            <pc:docMk/>
            <pc:sldMk cId="904398721" sldId="264"/>
            <ac:spMk id="2" creationId="{98CE116D-0DA8-950A-22E2-2D0520547158}"/>
          </ac:spMkLst>
        </pc:spChg>
        <pc:spChg chg="mod ord">
          <ac:chgData name="Allison Leiton" userId="4fced9d0-94dc-4592-b6ab-d0a14a2052b4" providerId="ADAL" clId="{194FA3DD-6E37-4F53-BD27-0243C9A33F48}" dt="2024-01-04T13:41:17.393" v="686" actId="108"/>
          <ac:spMkLst>
            <pc:docMk/>
            <pc:sldMk cId="904398721" sldId="264"/>
            <ac:spMk id="3" creationId="{E4B5A377-553C-750B-3AF1-E1FFD0486FEA}"/>
          </ac:spMkLst>
        </pc:spChg>
        <pc:spChg chg="add mod ord">
          <ac:chgData name="Allison Leiton" userId="4fced9d0-94dc-4592-b6ab-d0a14a2052b4" providerId="ADAL" clId="{194FA3DD-6E37-4F53-BD27-0243C9A33F48}" dt="2024-01-04T18:02:16.471" v="784" actId="14100"/>
          <ac:spMkLst>
            <pc:docMk/>
            <pc:sldMk cId="904398721" sldId="264"/>
            <ac:spMk id="4" creationId="{3B21905E-19E0-68D6-B973-58D45FEC692F}"/>
          </ac:spMkLst>
        </pc:spChg>
        <pc:spChg chg="mod">
          <ac:chgData name="Allison Leiton" userId="4fced9d0-94dc-4592-b6ab-d0a14a2052b4" providerId="ADAL" clId="{194FA3DD-6E37-4F53-BD27-0243C9A33F48}" dt="2024-01-04T13:03:48.365" v="646"/>
          <ac:spMkLst>
            <pc:docMk/>
            <pc:sldMk cId="904398721" sldId="264"/>
            <ac:spMk id="10" creationId="{BF59FC7F-BB84-CC99-8C10-22ED5F967727}"/>
          </ac:spMkLst>
        </pc:spChg>
        <pc:spChg chg="mod">
          <ac:chgData name="Allison Leiton" userId="4fced9d0-94dc-4592-b6ab-d0a14a2052b4" providerId="ADAL" clId="{194FA3DD-6E37-4F53-BD27-0243C9A33F48}" dt="2024-01-04T13:03:48.365" v="646"/>
          <ac:spMkLst>
            <pc:docMk/>
            <pc:sldMk cId="904398721" sldId="264"/>
            <ac:spMk id="11" creationId="{30901CBA-E1C3-F0C2-4A09-730A53B68C78}"/>
          </ac:spMkLst>
        </pc:spChg>
        <pc:spChg chg="mod">
          <ac:chgData name="Allison Leiton" userId="4fced9d0-94dc-4592-b6ab-d0a14a2052b4" providerId="ADAL" clId="{194FA3DD-6E37-4F53-BD27-0243C9A33F48}" dt="2024-01-18T09:42:10.962" v="827"/>
          <ac:spMkLst>
            <pc:docMk/>
            <pc:sldMk cId="904398721" sldId="264"/>
            <ac:spMk id="22" creationId="{11A9C71C-110E-F10E-05A4-DBB70B1F6C50}"/>
          </ac:spMkLst>
        </pc:spChg>
        <pc:spChg chg="mod">
          <ac:chgData name="Allison Leiton" userId="4fced9d0-94dc-4592-b6ab-d0a14a2052b4" providerId="ADAL" clId="{194FA3DD-6E37-4F53-BD27-0243C9A33F48}" dt="2024-01-18T09:42:10.962" v="827"/>
          <ac:spMkLst>
            <pc:docMk/>
            <pc:sldMk cId="904398721" sldId="264"/>
            <ac:spMk id="23" creationId="{25ADF418-14A0-CBEE-E148-86C3B1A363C8}"/>
          </ac:spMkLst>
        </pc:spChg>
        <pc:grpChg chg="add mod">
          <ac:chgData name="Allison Leiton" userId="4fced9d0-94dc-4592-b6ab-d0a14a2052b4" providerId="ADAL" clId="{194FA3DD-6E37-4F53-BD27-0243C9A33F48}" dt="2024-01-18T09:42:10.962" v="827"/>
          <ac:grpSpMkLst>
            <pc:docMk/>
            <pc:sldMk cId="904398721" sldId="264"/>
            <ac:grpSpMk id="6" creationId="{B4A69BAD-5E0A-2884-BB4B-DCCA6B6B33E9}"/>
          </ac:grpSpMkLst>
        </pc:grpChg>
        <pc:grpChg chg="add del mod">
          <ac:chgData name="Allison Leiton" userId="4fced9d0-94dc-4592-b6ab-d0a14a2052b4" providerId="ADAL" clId="{194FA3DD-6E37-4F53-BD27-0243C9A33F48}" dt="2024-01-18T09:42:10.217" v="826" actId="478"/>
          <ac:grpSpMkLst>
            <pc:docMk/>
            <pc:sldMk cId="904398721" sldId="264"/>
            <ac:grpSpMk id="8" creationId="{E79CFEBD-8397-B488-AFA2-B667320141B6}"/>
          </ac:grpSpMkLst>
        </pc:grpChg>
        <pc:grpChg chg="mod">
          <ac:chgData name="Allison Leiton" userId="4fced9d0-94dc-4592-b6ab-d0a14a2052b4" providerId="ADAL" clId="{194FA3DD-6E37-4F53-BD27-0243C9A33F48}" dt="2024-01-04T13:03:48.365" v="646"/>
          <ac:grpSpMkLst>
            <pc:docMk/>
            <pc:sldMk cId="904398721" sldId="264"/>
            <ac:grpSpMk id="9" creationId="{17104D8B-2C9C-0ED7-ABF6-45EFBBDA781E}"/>
          </ac:grpSpMkLst>
        </pc:grpChg>
        <pc:grpChg chg="mod">
          <ac:chgData name="Allison Leiton" userId="4fced9d0-94dc-4592-b6ab-d0a14a2052b4" providerId="ADAL" clId="{194FA3DD-6E37-4F53-BD27-0243C9A33F48}" dt="2024-01-04T13:03:48.365" v="646"/>
          <ac:grpSpMkLst>
            <pc:docMk/>
            <pc:sldMk cId="904398721" sldId="264"/>
            <ac:grpSpMk id="13" creationId="{49B08907-79B9-75C5-D0E2-C67057BFB3A1}"/>
          </ac:grpSpMkLst>
        </pc:grpChg>
        <pc:grpChg chg="mod">
          <ac:chgData name="Allison Leiton" userId="4fced9d0-94dc-4592-b6ab-d0a14a2052b4" providerId="ADAL" clId="{194FA3DD-6E37-4F53-BD27-0243C9A33F48}" dt="2024-01-18T09:42:10.962" v="827"/>
          <ac:grpSpMkLst>
            <pc:docMk/>
            <pc:sldMk cId="904398721" sldId="264"/>
            <ac:grpSpMk id="17" creationId="{853DB9B2-D418-AA8B-0221-D7C1E542D5DC}"/>
          </ac:grpSpMkLst>
        </pc:grpChg>
        <pc:picChg chg="add mod">
          <ac:chgData name="Allison Leiton" userId="4fced9d0-94dc-4592-b6ab-d0a14a2052b4" providerId="ADAL" clId="{194FA3DD-6E37-4F53-BD27-0243C9A33F48}" dt="2024-01-04T12:33:27.736" v="534"/>
          <ac:picMkLst>
            <pc:docMk/>
            <pc:sldMk cId="904398721" sldId="264"/>
            <ac:picMk id="5" creationId="{4ECFA5F2-24C9-92B1-7054-435C60C9F0AE}"/>
          </ac:picMkLst>
        </pc:picChg>
        <pc:picChg chg="add mod">
          <ac:chgData name="Allison Leiton" userId="4fced9d0-94dc-4592-b6ab-d0a14a2052b4" providerId="ADAL" clId="{194FA3DD-6E37-4F53-BD27-0243C9A33F48}" dt="2024-01-04T13:01:26.495" v="589" actId="1076"/>
          <ac:picMkLst>
            <pc:docMk/>
            <pc:sldMk cId="904398721" sldId="264"/>
            <ac:picMk id="7" creationId="{3FA25AEE-63BE-E162-2350-A7F6B477FDE8}"/>
          </ac:picMkLst>
        </pc:picChg>
        <pc:picChg chg="mod">
          <ac:chgData name="Allison Leiton" userId="4fced9d0-94dc-4592-b6ab-d0a14a2052b4" providerId="ADAL" clId="{194FA3DD-6E37-4F53-BD27-0243C9A33F48}" dt="2024-01-04T13:03:48.365" v="646"/>
          <ac:picMkLst>
            <pc:docMk/>
            <pc:sldMk cId="904398721" sldId="264"/>
            <ac:picMk id="14" creationId="{42FDEB9D-19C7-5E04-3E08-619F906C6ECB}"/>
          </ac:picMkLst>
        </pc:picChg>
        <pc:picChg chg="mod">
          <ac:chgData name="Allison Leiton" userId="4fced9d0-94dc-4592-b6ab-d0a14a2052b4" providerId="ADAL" clId="{194FA3DD-6E37-4F53-BD27-0243C9A33F48}" dt="2024-01-04T13:03:48.365" v="646"/>
          <ac:picMkLst>
            <pc:docMk/>
            <pc:sldMk cId="904398721" sldId="264"/>
            <ac:picMk id="15" creationId="{C7A19C89-D2E5-60D7-CC93-982A01366C2E}"/>
          </ac:picMkLst>
        </pc:picChg>
        <pc:picChg chg="mod">
          <ac:chgData name="Allison Leiton" userId="4fced9d0-94dc-4592-b6ab-d0a14a2052b4" providerId="ADAL" clId="{194FA3DD-6E37-4F53-BD27-0243C9A33F48}" dt="2024-01-18T09:42:10.962" v="827"/>
          <ac:picMkLst>
            <pc:docMk/>
            <pc:sldMk cId="904398721" sldId="264"/>
            <ac:picMk id="18" creationId="{904B2DB4-3082-6CE3-6664-CD8A6D6C255F}"/>
          </ac:picMkLst>
        </pc:picChg>
        <pc:picChg chg="mod">
          <ac:chgData name="Allison Leiton" userId="4fced9d0-94dc-4592-b6ab-d0a14a2052b4" providerId="ADAL" clId="{194FA3DD-6E37-4F53-BD27-0243C9A33F48}" dt="2024-01-18T09:42:10.962" v="827"/>
          <ac:picMkLst>
            <pc:docMk/>
            <pc:sldMk cId="904398721" sldId="264"/>
            <ac:picMk id="19" creationId="{5EFF5333-B54F-2615-5C34-73AAAC6E44AB}"/>
          </ac:picMkLst>
        </pc:picChg>
        <pc:cxnChg chg="mod">
          <ac:chgData name="Allison Leiton" userId="4fced9d0-94dc-4592-b6ab-d0a14a2052b4" providerId="ADAL" clId="{194FA3DD-6E37-4F53-BD27-0243C9A33F48}" dt="2024-01-04T13:03:48.365" v="646"/>
          <ac:cxnSpMkLst>
            <pc:docMk/>
            <pc:sldMk cId="904398721" sldId="264"/>
            <ac:cxnSpMk id="12" creationId="{84B053F4-88F3-D1F5-3EB2-B4998BD99B43}"/>
          </ac:cxnSpMkLst>
        </pc:cxnChg>
        <pc:cxnChg chg="mod">
          <ac:chgData name="Allison Leiton" userId="4fced9d0-94dc-4592-b6ab-d0a14a2052b4" providerId="ADAL" clId="{194FA3DD-6E37-4F53-BD27-0243C9A33F48}" dt="2024-01-04T13:03:48.365" v="646"/>
          <ac:cxnSpMkLst>
            <pc:docMk/>
            <pc:sldMk cId="904398721" sldId="264"/>
            <ac:cxnSpMk id="16" creationId="{6DE8B704-214D-65BD-1165-32E230CF68BE}"/>
          </ac:cxnSpMkLst>
        </pc:cxnChg>
        <pc:cxnChg chg="mod">
          <ac:chgData name="Allison Leiton" userId="4fced9d0-94dc-4592-b6ab-d0a14a2052b4" providerId="ADAL" clId="{194FA3DD-6E37-4F53-BD27-0243C9A33F48}" dt="2024-01-18T09:42:10.962" v="827"/>
          <ac:cxnSpMkLst>
            <pc:docMk/>
            <pc:sldMk cId="904398721" sldId="264"/>
            <ac:cxnSpMk id="20" creationId="{EDB536BF-FEB5-D3BB-1951-021F9B858A2B}"/>
          </ac:cxnSpMkLst>
        </pc:cxnChg>
        <pc:cxnChg chg="mod">
          <ac:chgData name="Allison Leiton" userId="4fced9d0-94dc-4592-b6ab-d0a14a2052b4" providerId="ADAL" clId="{194FA3DD-6E37-4F53-BD27-0243C9A33F48}" dt="2024-01-18T09:42:10.962" v="827"/>
          <ac:cxnSpMkLst>
            <pc:docMk/>
            <pc:sldMk cId="904398721" sldId="264"/>
            <ac:cxnSpMk id="21" creationId="{C5C90E83-2202-A43C-649C-F889508A513C}"/>
          </ac:cxnSpMkLst>
        </pc:cxnChg>
      </pc:sldChg>
      <pc:sldChg chg="addSp delSp modSp mod modClrScheme chgLayout">
        <pc:chgData name="Allison Leiton" userId="4fced9d0-94dc-4592-b6ab-d0a14a2052b4" providerId="ADAL" clId="{194FA3DD-6E37-4F53-BD27-0243C9A33F48}" dt="2024-01-18T09:42:00.066" v="825" actId="164"/>
        <pc:sldMkLst>
          <pc:docMk/>
          <pc:sldMk cId="1469383669" sldId="265"/>
        </pc:sldMkLst>
        <pc:spChg chg="mod ord">
          <ac:chgData name="Allison Leiton" userId="4fced9d0-94dc-4592-b6ab-d0a14a2052b4" providerId="ADAL" clId="{194FA3DD-6E37-4F53-BD27-0243C9A33F48}" dt="2024-01-04T13:04:05.284" v="665" actId="1035"/>
          <ac:spMkLst>
            <pc:docMk/>
            <pc:sldMk cId="1469383669" sldId="265"/>
            <ac:spMk id="2" creationId="{E3D2267E-5AD7-48DC-7A23-E845F762FED0}"/>
          </ac:spMkLst>
        </pc:spChg>
        <pc:spChg chg="mod ord">
          <ac:chgData name="Allison Leiton" userId="4fced9d0-94dc-4592-b6ab-d0a14a2052b4" providerId="ADAL" clId="{194FA3DD-6E37-4F53-BD27-0243C9A33F48}" dt="2024-01-04T19:51:56.261" v="818" actId="207"/>
          <ac:spMkLst>
            <pc:docMk/>
            <pc:sldMk cId="1469383669" sldId="265"/>
            <ac:spMk id="3" creationId="{B2264F45-57F9-4E8D-496E-E98D2CA8237C}"/>
          </ac:spMkLst>
        </pc:spChg>
        <pc:spChg chg="add mod">
          <ac:chgData name="Allison Leiton" userId="4fced9d0-94dc-4592-b6ab-d0a14a2052b4" providerId="ADAL" clId="{194FA3DD-6E37-4F53-BD27-0243C9A33F48}" dt="2024-01-04T18:02:14.670" v="783" actId="14100"/>
          <ac:spMkLst>
            <pc:docMk/>
            <pc:sldMk cId="1469383669" sldId="265"/>
            <ac:spMk id="7" creationId="{A33B38DD-AC56-34CD-DCA6-C972D90C10C7}"/>
          </ac:spMkLst>
        </pc:spChg>
        <pc:spChg chg="mod topLvl">
          <ac:chgData name="Allison Leiton" userId="4fced9d0-94dc-4592-b6ab-d0a14a2052b4" providerId="ADAL" clId="{194FA3DD-6E37-4F53-BD27-0243C9A33F48}" dt="2024-01-18T09:41:41.234" v="821" actId="165"/>
          <ac:spMkLst>
            <pc:docMk/>
            <pc:sldMk cId="1469383669" sldId="265"/>
            <ac:spMk id="13" creationId="{1B414BFE-3336-E1F2-4972-12E9B03B993E}"/>
          </ac:spMkLst>
        </pc:spChg>
        <pc:spChg chg="mod topLvl">
          <ac:chgData name="Allison Leiton" userId="4fced9d0-94dc-4592-b6ab-d0a14a2052b4" providerId="ADAL" clId="{194FA3DD-6E37-4F53-BD27-0243C9A33F48}" dt="2024-01-18T09:41:41.234" v="821" actId="165"/>
          <ac:spMkLst>
            <pc:docMk/>
            <pc:sldMk cId="1469383669" sldId="265"/>
            <ac:spMk id="14" creationId="{98397201-BB2F-2667-7FF7-E422A86F045C}"/>
          </ac:spMkLst>
        </pc:spChg>
        <pc:grpChg chg="add mod">
          <ac:chgData name="Allison Leiton" userId="4fced9d0-94dc-4592-b6ab-d0a14a2052b4" providerId="ADAL" clId="{194FA3DD-6E37-4F53-BD27-0243C9A33F48}" dt="2024-01-18T09:42:00.066" v="825" actId="164"/>
          <ac:grpSpMkLst>
            <pc:docMk/>
            <pc:sldMk cId="1469383669" sldId="265"/>
            <ac:grpSpMk id="9" creationId="{BD11197B-25D0-976D-E90D-A49E97EDB53D}"/>
          </ac:grpSpMkLst>
        </pc:grpChg>
        <pc:grpChg chg="add del mod">
          <ac:chgData name="Allison Leiton" userId="4fced9d0-94dc-4592-b6ab-d0a14a2052b4" providerId="ADAL" clId="{194FA3DD-6E37-4F53-BD27-0243C9A33F48}" dt="2024-01-18T09:42:00.066" v="825" actId="164"/>
          <ac:grpSpMkLst>
            <pc:docMk/>
            <pc:sldMk cId="1469383669" sldId="265"/>
            <ac:grpSpMk id="11" creationId="{47A618FA-B8F3-9133-0D20-5500EE8E9521}"/>
          </ac:grpSpMkLst>
        </pc:grpChg>
        <pc:grpChg chg="del mod topLvl">
          <ac:chgData name="Allison Leiton" userId="4fced9d0-94dc-4592-b6ab-d0a14a2052b4" providerId="ADAL" clId="{194FA3DD-6E37-4F53-BD27-0243C9A33F48}" dt="2024-01-18T09:41:48.531" v="823" actId="478"/>
          <ac:grpSpMkLst>
            <pc:docMk/>
            <pc:sldMk cId="1469383669" sldId="265"/>
            <ac:grpSpMk id="12" creationId="{23559C20-8A79-3D44-7D9C-747EDCBDF0E3}"/>
          </ac:grpSpMkLst>
        </pc:grpChg>
        <pc:grpChg chg="del mod">
          <ac:chgData name="Allison Leiton" userId="4fced9d0-94dc-4592-b6ab-d0a14a2052b4" providerId="ADAL" clId="{194FA3DD-6E37-4F53-BD27-0243C9A33F48}" dt="2024-01-18T09:41:45.862" v="822" actId="478"/>
          <ac:grpSpMkLst>
            <pc:docMk/>
            <pc:sldMk cId="1469383669" sldId="265"/>
            <ac:grpSpMk id="16" creationId="{293F8313-7E68-6320-4F48-0BFE34F59E06}"/>
          </ac:grpSpMkLst>
        </pc:grpChg>
        <pc:picChg chg="add del mod">
          <ac:chgData name="Allison Leiton" userId="4fced9d0-94dc-4592-b6ab-d0a14a2052b4" providerId="ADAL" clId="{194FA3DD-6E37-4F53-BD27-0243C9A33F48}" dt="2024-01-04T13:03:58.417" v="647" actId="478"/>
          <ac:picMkLst>
            <pc:docMk/>
            <pc:sldMk cId="1469383669" sldId="265"/>
            <ac:picMk id="4" creationId="{4649B8BA-6554-D0D2-9161-45BA3CD834A6}"/>
          </ac:picMkLst>
        </pc:picChg>
        <pc:picChg chg="add mod">
          <ac:chgData name="Allison Leiton" userId="4fced9d0-94dc-4592-b6ab-d0a14a2052b4" providerId="ADAL" clId="{194FA3DD-6E37-4F53-BD27-0243C9A33F48}" dt="2024-01-18T09:42:00.066" v="825" actId="164"/>
          <ac:picMkLst>
            <pc:docMk/>
            <pc:sldMk cId="1469383669" sldId="265"/>
            <ac:picMk id="4" creationId="{794FDAF3-7F6E-DEFE-2482-73D45A8D9308}"/>
          </ac:picMkLst>
        </pc:picChg>
        <pc:picChg chg="add del mod">
          <ac:chgData name="Allison Leiton" userId="4fced9d0-94dc-4592-b6ab-d0a14a2052b4" providerId="ADAL" clId="{194FA3DD-6E37-4F53-BD27-0243C9A33F48}" dt="2024-01-04T13:03:58.417" v="647" actId="478"/>
          <ac:picMkLst>
            <pc:docMk/>
            <pc:sldMk cId="1469383669" sldId="265"/>
            <ac:picMk id="5" creationId="{2694E7BE-AB25-4EBB-B0CF-432B75414A6B}"/>
          </ac:picMkLst>
        </pc:picChg>
        <pc:picChg chg="add mod">
          <ac:chgData name="Allison Leiton" userId="4fced9d0-94dc-4592-b6ab-d0a14a2052b4" providerId="ADAL" clId="{194FA3DD-6E37-4F53-BD27-0243C9A33F48}" dt="2024-01-18T09:42:00.066" v="825" actId="164"/>
          <ac:picMkLst>
            <pc:docMk/>
            <pc:sldMk cId="1469383669" sldId="265"/>
            <ac:picMk id="5" creationId="{75F87B7F-C70B-CCE0-8D34-8842E44485DD}"/>
          </ac:picMkLst>
        </pc:picChg>
        <pc:picChg chg="add mod">
          <ac:chgData name="Allison Leiton" userId="4fced9d0-94dc-4592-b6ab-d0a14a2052b4" providerId="ADAL" clId="{194FA3DD-6E37-4F53-BD27-0243C9A33F48}" dt="2024-01-04T12:33:29.777" v="535"/>
          <ac:picMkLst>
            <pc:docMk/>
            <pc:sldMk cId="1469383669" sldId="265"/>
            <ac:picMk id="8" creationId="{7B7FD0E9-DC8C-667B-E92A-F430A1130DD3}"/>
          </ac:picMkLst>
        </pc:picChg>
        <pc:picChg chg="add mod">
          <ac:chgData name="Allison Leiton" userId="4fced9d0-94dc-4592-b6ab-d0a14a2052b4" providerId="ADAL" clId="{194FA3DD-6E37-4F53-BD27-0243C9A33F48}" dt="2024-01-04T13:00:51.939" v="583" actId="14100"/>
          <ac:picMkLst>
            <pc:docMk/>
            <pc:sldMk cId="1469383669" sldId="265"/>
            <ac:picMk id="10" creationId="{FF32F349-A4E9-E739-4C3B-413AE15E27DA}"/>
          </ac:picMkLst>
        </pc:picChg>
        <pc:picChg chg="del mod">
          <ac:chgData name="Allison Leiton" userId="4fced9d0-94dc-4592-b6ab-d0a14a2052b4" providerId="ADAL" clId="{194FA3DD-6E37-4F53-BD27-0243C9A33F48}" dt="2024-01-18T09:41:45.862" v="822" actId="478"/>
          <ac:picMkLst>
            <pc:docMk/>
            <pc:sldMk cId="1469383669" sldId="265"/>
            <ac:picMk id="17" creationId="{11AD2E46-B7BD-E860-2B6B-B6A882489836}"/>
          </ac:picMkLst>
        </pc:picChg>
        <pc:picChg chg="del mod">
          <ac:chgData name="Allison Leiton" userId="4fced9d0-94dc-4592-b6ab-d0a14a2052b4" providerId="ADAL" clId="{194FA3DD-6E37-4F53-BD27-0243C9A33F48}" dt="2024-01-18T09:41:45.862" v="822" actId="478"/>
          <ac:picMkLst>
            <pc:docMk/>
            <pc:sldMk cId="1469383669" sldId="265"/>
            <ac:picMk id="18" creationId="{7E2CB459-8E41-1CB1-3BFF-4C0C2CD9152E}"/>
          </ac:picMkLst>
        </pc:picChg>
        <pc:cxnChg chg="add mod">
          <ac:chgData name="Allison Leiton" userId="4fced9d0-94dc-4592-b6ab-d0a14a2052b4" providerId="ADAL" clId="{194FA3DD-6E37-4F53-BD27-0243C9A33F48}" dt="2024-01-18T09:42:00.066" v="825" actId="164"/>
          <ac:cxnSpMkLst>
            <pc:docMk/>
            <pc:sldMk cId="1469383669" sldId="265"/>
            <ac:cxnSpMk id="6" creationId="{A7470074-F03E-545B-D625-0CB376D83BBC}"/>
          </ac:cxnSpMkLst>
        </pc:cxnChg>
        <pc:cxnChg chg="add del mod">
          <ac:chgData name="Allison Leiton" userId="4fced9d0-94dc-4592-b6ab-d0a14a2052b4" providerId="ADAL" clId="{194FA3DD-6E37-4F53-BD27-0243C9A33F48}" dt="2024-01-04T13:03:58.417" v="647" actId="478"/>
          <ac:cxnSpMkLst>
            <pc:docMk/>
            <pc:sldMk cId="1469383669" sldId="265"/>
            <ac:cxnSpMk id="6" creationId="{C08B394F-D5BA-4335-4698-CC7C82E4C0F0}"/>
          </ac:cxnSpMkLst>
        </pc:cxnChg>
        <pc:cxnChg chg="mod">
          <ac:chgData name="Allison Leiton" userId="4fced9d0-94dc-4592-b6ab-d0a14a2052b4" providerId="ADAL" clId="{194FA3DD-6E37-4F53-BD27-0243C9A33F48}" dt="2024-01-18T09:41:41.234" v="821" actId="165"/>
          <ac:cxnSpMkLst>
            <pc:docMk/>
            <pc:sldMk cId="1469383669" sldId="265"/>
            <ac:cxnSpMk id="15" creationId="{F3D3F09D-4188-9C37-0F7B-20F723A70606}"/>
          </ac:cxnSpMkLst>
        </pc:cxnChg>
        <pc:cxnChg chg="del mod">
          <ac:chgData name="Allison Leiton" userId="4fced9d0-94dc-4592-b6ab-d0a14a2052b4" providerId="ADAL" clId="{194FA3DD-6E37-4F53-BD27-0243C9A33F48}" dt="2024-01-18T09:41:48.531" v="823" actId="478"/>
          <ac:cxnSpMkLst>
            <pc:docMk/>
            <pc:sldMk cId="1469383669" sldId="265"/>
            <ac:cxnSpMk id="19" creationId="{7B05AFA6-70A9-BB07-635B-A698D3C597F4}"/>
          </ac:cxnSpMkLst>
        </pc:cxnChg>
      </pc:sldChg>
      <pc:sldChg chg="addSp modSp mod modClrScheme chgLayout">
        <pc:chgData name="Allison Leiton" userId="4fced9d0-94dc-4592-b6ab-d0a14a2052b4" providerId="ADAL" clId="{194FA3DD-6E37-4F53-BD27-0243C9A33F48}" dt="2024-01-04T14:29:38.432" v="718" actId="1076"/>
        <pc:sldMkLst>
          <pc:docMk/>
          <pc:sldMk cId="2029901425" sldId="266"/>
        </pc:sldMkLst>
        <pc:spChg chg="mod ord">
          <ac:chgData name="Allison Leiton" userId="4fced9d0-94dc-4592-b6ab-d0a14a2052b4" providerId="ADAL" clId="{194FA3DD-6E37-4F53-BD27-0243C9A33F48}" dt="2024-01-04T14:29:38.432" v="718" actId="1076"/>
          <ac:spMkLst>
            <pc:docMk/>
            <pc:sldMk cId="2029901425" sldId="266"/>
            <ac:spMk id="2" creationId="{DB6D791F-E945-79A8-9DBC-DD367936F7CC}"/>
          </ac:spMkLst>
        </pc:spChg>
        <pc:spChg chg="mod ord">
          <ac:chgData name="Allison Leiton" userId="4fced9d0-94dc-4592-b6ab-d0a14a2052b4" providerId="ADAL" clId="{194FA3DD-6E37-4F53-BD27-0243C9A33F48}" dt="2024-01-04T14:29:38.432" v="718" actId="1076"/>
          <ac:spMkLst>
            <pc:docMk/>
            <pc:sldMk cId="2029901425" sldId="266"/>
            <ac:spMk id="3" creationId="{22118541-7FA1-A045-7D6C-E6A2488990B3}"/>
          </ac:spMkLst>
        </pc:spChg>
        <pc:picChg chg="add mod">
          <ac:chgData name="Allison Leiton" userId="4fced9d0-94dc-4592-b6ab-d0a14a2052b4" providerId="ADAL" clId="{194FA3DD-6E37-4F53-BD27-0243C9A33F48}" dt="2024-01-04T12:11:49.042" v="195"/>
          <ac:picMkLst>
            <pc:docMk/>
            <pc:sldMk cId="2029901425" sldId="266"/>
            <ac:picMk id="4" creationId="{ED78ADBB-6D54-2030-D20A-ED9F757C7FD9}"/>
          </ac:picMkLst>
        </pc:picChg>
        <pc:picChg chg="add mod">
          <ac:chgData name="Allison Leiton" userId="4fced9d0-94dc-4592-b6ab-d0a14a2052b4" providerId="ADAL" clId="{194FA3DD-6E37-4F53-BD27-0243C9A33F48}" dt="2024-01-04T12:11:49.042" v="195"/>
          <ac:picMkLst>
            <pc:docMk/>
            <pc:sldMk cId="2029901425" sldId="266"/>
            <ac:picMk id="5" creationId="{777A859A-B3EC-5E8D-DA45-E80A6BE2CB69}"/>
          </ac:picMkLst>
        </pc:picChg>
        <pc:picChg chg="add mod">
          <ac:chgData name="Allison Leiton" userId="4fced9d0-94dc-4592-b6ab-d0a14a2052b4" providerId="ADAL" clId="{194FA3DD-6E37-4F53-BD27-0243C9A33F48}" dt="2024-01-04T12:33:31.522" v="536"/>
          <ac:picMkLst>
            <pc:docMk/>
            <pc:sldMk cId="2029901425" sldId="266"/>
            <ac:picMk id="7" creationId="{F86EF943-54FF-852D-8EC1-F87CC520CF23}"/>
          </ac:picMkLst>
        </pc:picChg>
        <pc:picChg chg="add mod">
          <ac:chgData name="Allison Leiton" userId="4fced9d0-94dc-4592-b6ab-d0a14a2052b4" providerId="ADAL" clId="{194FA3DD-6E37-4F53-BD27-0243C9A33F48}" dt="2024-01-04T14:29:27.505" v="716" actId="1076"/>
          <ac:picMkLst>
            <pc:docMk/>
            <pc:sldMk cId="2029901425" sldId="266"/>
            <ac:picMk id="9" creationId="{374014B7-2B2B-AADB-1EDB-B2FBDF33F107}"/>
          </ac:picMkLst>
        </pc:picChg>
        <pc:cxnChg chg="add mod">
          <ac:chgData name="Allison Leiton" userId="4fced9d0-94dc-4592-b6ab-d0a14a2052b4" providerId="ADAL" clId="{194FA3DD-6E37-4F53-BD27-0243C9A33F48}" dt="2024-01-04T12:11:49.042" v="195"/>
          <ac:cxnSpMkLst>
            <pc:docMk/>
            <pc:sldMk cId="2029901425" sldId="266"/>
            <ac:cxnSpMk id="6" creationId="{079549EC-5CB8-0583-2E6B-F037041F0F7E}"/>
          </ac:cxnSpMkLst>
        </pc:cxnChg>
      </pc:sldChg>
      <pc:sldChg chg="add del">
        <pc:chgData name="Allison Leiton" userId="4fced9d0-94dc-4592-b6ab-d0a14a2052b4" providerId="ADAL" clId="{194FA3DD-6E37-4F53-BD27-0243C9A33F48}" dt="2024-01-04T12:11:30.225" v="192"/>
        <pc:sldMkLst>
          <pc:docMk/>
          <pc:sldMk cId="1951922366" sldId="267"/>
        </pc:sldMkLst>
      </pc:sldChg>
      <pc:sldChg chg="addSp delSp modSp add mod modNotesTx">
        <pc:chgData name="Allison Leiton" userId="4fced9d0-94dc-4592-b6ab-d0a14a2052b4" providerId="ADAL" clId="{194FA3DD-6E37-4F53-BD27-0243C9A33F48}" dt="2024-01-18T09:42:32.534" v="835"/>
        <pc:sldMkLst>
          <pc:docMk/>
          <pc:sldMk cId="2584386501" sldId="267"/>
        </pc:sldMkLst>
        <pc:spChg chg="mod">
          <ac:chgData name="Allison Leiton" userId="4fced9d0-94dc-4592-b6ab-d0a14a2052b4" providerId="ADAL" clId="{194FA3DD-6E37-4F53-BD27-0243C9A33F48}" dt="2024-01-04T12:29:49.506" v="456" actId="1035"/>
          <ac:spMkLst>
            <pc:docMk/>
            <pc:sldMk cId="2584386501" sldId="267"/>
            <ac:spMk id="2" creationId="{B58A33E9-B12F-802C-6B3D-3BC525703043}"/>
          </ac:spMkLst>
        </pc:spChg>
        <pc:spChg chg="mod">
          <ac:chgData name="Allison Leiton" userId="4fced9d0-94dc-4592-b6ab-d0a14a2052b4" providerId="ADAL" clId="{194FA3DD-6E37-4F53-BD27-0243C9A33F48}" dt="2024-01-04T13:41:37.274" v="688" actId="108"/>
          <ac:spMkLst>
            <pc:docMk/>
            <pc:sldMk cId="2584386501" sldId="267"/>
            <ac:spMk id="3" creationId="{296355B1-D535-C887-1F8C-FAE046F7CA87}"/>
          </ac:spMkLst>
        </pc:spChg>
        <pc:spChg chg="mod">
          <ac:chgData name="Allison Leiton" userId="4fced9d0-94dc-4592-b6ab-d0a14a2052b4" providerId="ADAL" clId="{194FA3DD-6E37-4F53-BD27-0243C9A33F48}" dt="2024-01-04T13:02:53.292" v="629"/>
          <ac:spMkLst>
            <pc:docMk/>
            <pc:sldMk cId="2584386501" sldId="267"/>
            <ac:spMk id="6" creationId="{7A3AD2A5-C425-9A69-9190-241DC7EA5B4B}"/>
          </ac:spMkLst>
        </pc:spChg>
        <pc:spChg chg="mod">
          <ac:chgData name="Allison Leiton" userId="4fced9d0-94dc-4592-b6ab-d0a14a2052b4" providerId="ADAL" clId="{194FA3DD-6E37-4F53-BD27-0243C9A33F48}" dt="2024-01-04T13:02:53.292" v="629"/>
          <ac:spMkLst>
            <pc:docMk/>
            <pc:sldMk cId="2584386501" sldId="267"/>
            <ac:spMk id="7" creationId="{B963E3AB-BA45-D2FC-B07D-EC87E9EBD3A8}"/>
          </ac:spMkLst>
        </pc:spChg>
        <pc:spChg chg="mod">
          <ac:chgData name="Allison Leiton" userId="4fced9d0-94dc-4592-b6ab-d0a14a2052b4" providerId="ADAL" clId="{194FA3DD-6E37-4F53-BD27-0243C9A33F48}" dt="2024-01-18T09:42:32.534" v="835"/>
          <ac:spMkLst>
            <pc:docMk/>
            <pc:sldMk cId="2584386501" sldId="267"/>
            <ac:spMk id="10" creationId="{64406E5F-D31C-B6AB-DF14-800C84C19C53}"/>
          </ac:spMkLst>
        </pc:spChg>
        <pc:spChg chg="mod">
          <ac:chgData name="Allison Leiton" userId="4fced9d0-94dc-4592-b6ab-d0a14a2052b4" providerId="ADAL" clId="{194FA3DD-6E37-4F53-BD27-0243C9A33F48}" dt="2024-01-18T09:42:32.534" v="835"/>
          <ac:spMkLst>
            <pc:docMk/>
            <pc:sldMk cId="2584386501" sldId="267"/>
            <ac:spMk id="11" creationId="{1D8F827B-6278-29EB-0317-8E8A90E953B6}"/>
          </ac:spMkLst>
        </pc:spChg>
        <pc:spChg chg="mod">
          <ac:chgData name="Allison Leiton" userId="4fced9d0-94dc-4592-b6ab-d0a14a2052b4" providerId="ADAL" clId="{194FA3DD-6E37-4F53-BD27-0243C9A33F48}" dt="2024-01-04T13:03:18.368" v="637"/>
          <ac:spMkLst>
            <pc:docMk/>
            <pc:sldMk cId="2584386501" sldId="267"/>
            <ac:spMk id="15" creationId="{5651DD57-148C-A9F4-2232-8451BDB899D3}"/>
          </ac:spMkLst>
        </pc:spChg>
        <pc:spChg chg="mod">
          <ac:chgData name="Allison Leiton" userId="4fced9d0-94dc-4592-b6ab-d0a14a2052b4" providerId="ADAL" clId="{194FA3DD-6E37-4F53-BD27-0243C9A33F48}" dt="2024-01-04T13:03:18.368" v="637"/>
          <ac:spMkLst>
            <pc:docMk/>
            <pc:sldMk cId="2584386501" sldId="267"/>
            <ac:spMk id="19" creationId="{FACB54C9-44F0-345B-2484-44B3A8D5D96A}"/>
          </ac:spMkLst>
        </pc:spChg>
        <pc:spChg chg="mod">
          <ac:chgData name="Allison Leiton" userId="4fced9d0-94dc-4592-b6ab-d0a14a2052b4" providerId="ADAL" clId="{194FA3DD-6E37-4F53-BD27-0243C9A33F48}" dt="2024-01-04T18:02:22.969" v="787" actId="14100"/>
          <ac:spMkLst>
            <pc:docMk/>
            <pc:sldMk cId="2584386501" sldId="267"/>
            <ac:spMk id="23" creationId="{66EBEF07-BC7D-603B-3C67-A761097CE8E3}"/>
          </ac:spMkLst>
        </pc:spChg>
        <pc:grpChg chg="add del mod">
          <ac:chgData name="Allison Leiton" userId="4fced9d0-94dc-4592-b6ab-d0a14a2052b4" providerId="ADAL" clId="{194FA3DD-6E37-4F53-BD27-0243C9A33F48}" dt="2024-01-04T13:03:17.837" v="636" actId="478"/>
          <ac:grpSpMkLst>
            <pc:docMk/>
            <pc:sldMk cId="2584386501" sldId="267"/>
            <ac:grpSpMk id="4" creationId="{1A472625-611C-3522-8649-063CFDE22F6D}"/>
          </ac:grpSpMkLst>
        </pc:grpChg>
        <pc:grpChg chg="add mod">
          <ac:chgData name="Allison Leiton" userId="4fced9d0-94dc-4592-b6ab-d0a14a2052b4" providerId="ADAL" clId="{194FA3DD-6E37-4F53-BD27-0243C9A33F48}" dt="2024-01-18T09:42:32.534" v="835"/>
          <ac:grpSpMkLst>
            <pc:docMk/>
            <pc:sldMk cId="2584386501" sldId="267"/>
            <ac:grpSpMk id="4" creationId="{E19A513D-171E-36C2-AD9D-102852A2DDEE}"/>
          </ac:grpSpMkLst>
        </pc:grpChg>
        <pc:grpChg chg="mod">
          <ac:chgData name="Allison Leiton" userId="4fced9d0-94dc-4592-b6ab-d0a14a2052b4" providerId="ADAL" clId="{194FA3DD-6E37-4F53-BD27-0243C9A33F48}" dt="2024-01-04T13:02:53.292" v="629"/>
          <ac:grpSpMkLst>
            <pc:docMk/>
            <pc:sldMk cId="2584386501" sldId="267"/>
            <ac:grpSpMk id="5" creationId="{39EEC586-F1B1-A18A-D317-F66EA3713D99}"/>
          </ac:grpSpMkLst>
        </pc:grpChg>
        <pc:grpChg chg="mod">
          <ac:chgData name="Allison Leiton" userId="4fced9d0-94dc-4592-b6ab-d0a14a2052b4" providerId="ADAL" clId="{194FA3DD-6E37-4F53-BD27-0243C9A33F48}" dt="2024-01-18T09:42:32.534" v="835"/>
          <ac:grpSpMkLst>
            <pc:docMk/>
            <pc:sldMk cId="2584386501" sldId="267"/>
            <ac:grpSpMk id="5" creationId="{C8DA4D95-449A-E361-FE0B-34E2D060AA2F}"/>
          </ac:grpSpMkLst>
        </pc:grpChg>
        <pc:grpChg chg="mod">
          <ac:chgData name="Allison Leiton" userId="4fced9d0-94dc-4592-b6ab-d0a14a2052b4" providerId="ADAL" clId="{194FA3DD-6E37-4F53-BD27-0243C9A33F48}" dt="2024-01-04T13:02:53.292" v="629"/>
          <ac:grpSpMkLst>
            <pc:docMk/>
            <pc:sldMk cId="2584386501" sldId="267"/>
            <ac:grpSpMk id="9" creationId="{515D8FB5-CE60-EBDD-AAE1-D7318285112F}"/>
          </ac:grpSpMkLst>
        </pc:grpChg>
        <pc:grpChg chg="add del mod">
          <ac:chgData name="Allison Leiton" userId="4fced9d0-94dc-4592-b6ab-d0a14a2052b4" providerId="ADAL" clId="{194FA3DD-6E37-4F53-BD27-0243C9A33F48}" dt="2024-01-18T09:42:31.886" v="834" actId="478"/>
          <ac:grpSpMkLst>
            <pc:docMk/>
            <pc:sldMk cId="2584386501" sldId="267"/>
            <ac:grpSpMk id="13" creationId="{07D6442E-78A2-83BA-87BE-A7A86F4CCBF4}"/>
          </ac:grpSpMkLst>
        </pc:grpChg>
        <pc:grpChg chg="mod">
          <ac:chgData name="Allison Leiton" userId="4fced9d0-94dc-4592-b6ab-d0a14a2052b4" providerId="ADAL" clId="{194FA3DD-6E37-4F53-BD27-0243C9A33F48}" dt="2024-01-04T13:03:18.368" v="637"/>
          <ac:grpSpMkLst>
            <pc:docMk/>
            <pc:sldMk cId="2584386501" sldId="267"/>
            <ac:grpSpMk id="14" creationId="{C1A1F413-F82C-37E2-A3DD-61CDE95E58BE}"/>
          </ac:grpSpMkLst>
        </pc:grpChg>
        <pc:grpChg chg="mod">
          <ac:chgData name="Allison Leiton" userId="4fced9d0-94dc-4592-b6ab-d0a14a2052b4" providerId="ADAL" clId="{194FA3DD-6E37-4F53-BD27-0243C9A33F48}" dt="2024-01-04T13:03:18.368" v="637"/>
          <ac:grpSpMkLst>
            <pc:docMk/>
            <pc:sldMk cId="2584386501" sldId="267"/>
            <ac:grpSpMk id="22" creationId="{94D743CC-A38E-76ED-155D-7C1113F1E72F}"/>
          </ac:grpSpMkLst>
        </pc:grpChg>
        <pc:picChg chg="mod">
          <ac:chgData name="Allison Leiton" userId="4fced9d0-94dc-4592-b6ab-d0a14a2052b4" providerId="ADAL" clId="{194FA3DD-6E37-4F53-BD27-0243C9A33F48}" dt="2024-01-18T09:42:32.534" v="835"/>
          <ac:picMkLst>
            <pc:docMk/>
            <pc:sldMk cId="2584386501" sldId="267"/>
            <ac:picMk id="6" creationId="{611A9D4C-2A71-9197-ECAF-222214EB2FEE}"/>
          </ac:picMkLst>
        </pc:picChg>
        <pc:picChg chg="mod">
          <ac:chgData name="Allison Leiton" userId="4fced9d0-94dc-4592-b6ab-d0a14a2052b4" providerId="ADAL" clId="{194FA3DD-6E37-4F53-BD27-0243C9A33F48}" dt="2024-01-18T09:42:32.534" v="835"/>
          <ac:picMkLst>
            <pc:docMk/>
            <pc:sldMk cId="2584386501" sldId="267"/>
            <ac:picMk id="7" creationId="{C0CA43DA-2905-CA3A-46DD-699084E6FD0A}"/>
          </ac:picMkLst>
        </pc:picChg>
        <pc:picChg chg="mod">
          <ac:chgData name="Allison Leiton" userId="4fced9d0-94dc-4592-b6ab-d0a14a2052b4" providerId="ADAL" clId="{194FA3DD-6E37-4F53-BD27-0243C9A33F48}" dt="2024-01-04T13:02:53.292" v="629"/>
          <ac:picMkLst>
            <pc:docMk/>
            <pc:sldMk cId="2584386501" sldId="267"/>
            <ac:picMk id="10" creationId="{CDFA54AA-5867-9B92-8EB0-3CB40057F82F}"/>
          </ac:picMkLst>
        </pc:picChg>
        <pc:picChg chg="mod">
          <ac:chgData name="Allison Leiton" userId="4fced9d0-94dc-4592-b6ab-d0a14a2052b4" providerId="ADAL" clId="{194FA3DD-6E37-4F53-BD27-0243C9A33F48}" dt="2024-01-04T13:02:53.292" v="629"/>
          <ac:picMkLst>
            <pc:docMk/>
            <pc:sldMk cId="2584386501" sldId="267"/>
            <ac:picMk id="11" creationId="{70492E87-E9AC-4721-D013-C33C3AAD412C}"/>
          </ac:picMkLst>
        </pc:picChg>
        <pc:picChg chg="del">
          <ac:chgData name="Allison Leiton" userId="4fced9d0-94dc-4592-b6ab-d0a14a2052b4" providerId="ADAL" clId="{194FA3DD-6E37-4F53-BD27-0243C9A33F48}" dt="2024-01-04T13:02:52.802" v="628" actId="478"/>
          <ac:picMkLst>
            <pc:docMk/>
            <pc:sldMk cId="2584386501" sldId="267"/>
            <ac:picMk id="16" creationId="{8BFEAC30-E2E2-B32C-6864-769DC5D8FCD1}"/>
          </ac:picMkLst>
        </pc:picChg>
        <pc:picChg chg="del">
          <ac:chgData name="Allison Leiton" userId="4fced9d0-94dc-4592-b6ab-d0a14a2052b4" providerId="ADAL" clId="{194FA3DD-6E37-4F53-BD27-0243C9A33F48}" dt="2024-01-04T13:02:52.802" v="628" actId="478"/>
          <ac:picMkLst>
            <pc:docMk/>
            <pc:sldMk cId="2584386501" sldId="267"/>
            <ac:picMk id="17" creationId="{D2B28FAB-68E9-6EE7-8230-1C451022DF2F}"/>
          </ac:picMkLst>
        </pc:picChg>
        <pc:picChg chg="mod">
          <ac:chgData name="Allison Leiton" userId="4fced9d0-94dc-4592-b6ab-d0a14a2052b4" providerId="ADAL" clId="{194FA3DD-6E37-4F53-BD27-0243C9A33F48}" dt="2024-01-04T13:03:18.368" v="637"/>
          <ac:picMkLst>
            <pc:docMk/>
            <pc:sldMk cId="2584386501" sldId="267"/>
            <ac:picMk id="24" creationId="{04E6EB86-EC97-C2BB-2DE1-F97833B16BEF}"/>
          </ac:picMkLst>
        </pc:picChg>
        <pc:picChg chg="mod">
          <ac:chgData name="Allison Leiton" userId="4fced9d0-94dc-4592-b6ab-d0a14a2052b4" providerId="ADAL" clId="{194FA3DD-6E37-4F53-BD27-0243C9A33F48}" dt="2024-01-04T13:03:18.368" v="637"/>
          <ac:picMkLst>
            <pc:docMk/>
            <pc:sldMk cId="2584386501" sldId="267"/>
            <ac:picMk id="25" creationId="{ECF630CD-CAE0-981D-3852-D4CC9D9D69B9}"/>
          </ac:picMkLst>
        </pc:picChg>
        <pc:picChg chg="add del mod">
          <ac:chgData name="Allison Leiton" userId="4fced9d0-94dc-4592-b6ab-d0a14a2052b4" providerId="ADAL" clId="{194FA3DD-6E37-4F53-BD27-0243C9A33F48}" dt="2024-01-04T13:26:55.432" v="677" actId="478"/>
          <ac:picMkLst>
            <pc:docMk/>
            <pc:sldMk cId="2584386501" sldId="267"/>
            <ac:picMk id="28" creationId="{70A33E29-BD07-A741-DC68-8CD4A045AC56}"/>
          </ac:picMkLst>
        </pc:picChg>
        <pc:picChg chg="add mod modCrop">
          <ac:chgData name="Allison Leiton" userId="4fced9d0-94dc-4592-b6ab-d0a14a2052b4" providerId="ADAL" clId="{194FA3DD-6E37-4F53-BD27-0243C9A33F48}" dt="2024-01-04T13:33:17.914" v="685" actId="1076"/>
          <ac:picMkLst>
            <pc:docMk/>
            <pc:sldMk cId="2584386501" sldId="267"/>
            <ac:picMk id="30" creationId="{9D99F56E-6D4D-874A-C1B0-D929A4405446}"/>
          </ac:picMkLst>
        </pc:picChg>
        <pc:cxnChg chg="mod">
          <ac:chgData name="Allison Leiton" userId="4fced9d0-94dc-4592-b6ab-d0a14a2052b4" providerId="ADAL" clId="{194FA3DD-6E37-4F53-BD27-0243C9A33F48}" dt="2024-01-04T13:02:53.292" v="629"/>
          <ac:cxnSpMkLst>
            <pc:docMk/>
            <pc:sldMk cId="2584386501" sldId="267"/>
            <ac:cxnSpMk id="8" creationId="{572F5670-7922-D67F-3F32-BC2F3F1D9A9A}"/>
          </ac:cxnSpMkLst>
        </pc:cxnChg>
        <pc:cxnChg chg="mod">
          <ac:chgData name="Allison Leiton" userId="4fced9d0-94dc-4592-b6ab-d0a14a2052b4" providerId="ADAL" clId="{194FA3DD-6E37-4F53-BD27-0243C9A33F48}" dt="2024-01-18T09:42:32.534" v="835"/>
          <ac:cxnSpMkLst>
            <pc:docMk/>
            <pc:sldMk cId="2584386501" sldId="267"/>
            <ac:cxnSpMk id="8" creationId="{FA6BA8CD-A5E1-FC45-ABA9-46D2F4E4597B}"/>
          </ac:cxnSpMkLst>
        </pc:cxnChg>
        <pc:cxnChg chg="mod">
          <ac:chgData name="Allison Leiton" userId="4fced9d0-94dc-4592-b6ab-d0a14a2052b4" providerId="ADAL" clId="{194FA3DD-6E37-4F53-BD27-0243C9A33F48}" dt="2024-01-18T09:42:32.534" v="835"/>
          <ac:cxnSpMkLst>
            <pc:docMk/>
            <pc:sldMk cId="2584386501" sldId="267"/>
            <ac:cxnSpMk id="9" creationId="{E3AA9914-75C8-7FEE-D195-DDFA5750688E}"/>
          </ac:cxnSpMkLst>
        </pc:cxnChg>
        <pc:cxnChg chg="mod">
          <ac:chgData name="Allison Leiton" userId="4fced9d0-94dc-4592-b6ab-d0a14a2052b4" providerId="ADAL" clId="{194FA3DD-6E37-4F53-BD27-0243C9A33F48}" dt="2024-01-04T13:02:53.292" v="629"/>
          <ac:cxnSpMkLst>
            <pc:docMk/>
            <pc:sldMk cId="2584386501" sldId="267"/>
            <ac:cxnSpMk id="12" creationId="{857A4980-82BD-DEAB-3F54-86E4DA6FEABB}"/>
          </ac:cxnSpMkLst>
        </pc:cxnChg>
        <pc:cxnChg chg="del">
          <ac:chgData name="Allison Leiton" userId="4fced9d0-94dc-4592-b6ab-d0a14a2052b4" providerId="ADAL" clId="{194FA3DD-6E37-4F53-BD27-0243C9A33F48}" dt="2024-01-04T13:02:52.802" v="628" actId="478"/>
          <ac:cxnSpMkLst>
            <pc:docMk/>
            <pc:sldMk cId="2584386501" sldId="267"/>
            <ac:cxnSpMk id="18" creationId="{3B01AFA0-E626-C5DD-5BD7-1B5D1BDC1A81}"/>
          </ac:cxnSpMkLst>
        </pc:cxnChg>
        <pc:cxnChg chg="mod">
          <ac:chgData name="Allison Leiton" userId="4fced9d0-94dc-4592-b6ab-d0a14a2052b4" providerId="ADAL" clId="{194FA3DD-6E37-4F53-BD27-0243C9A33F48}" dt="2024-01-04T13:03:18.368" v="637"/>
          <ac:cxnSpMkLst>
            <pc:docMk/>
            <pc:sldMk cId="2584386501" sldId="267"/>
            <ac:cxnSpMk id="21" creationId="{5D5F01B9-4AF1-C7A7-AEE3-05F68D9B7035}"/>
          </ac:cxnSpMkLst>
        </pc:cxnChg>
        <pc:cxnChg chg="mod">
          <ac:chgData name="Allison Leiton" userId="4fced9d0-94dc-4592-b6ab-d0a14a2052b4" providerId="ADAL" clId="{194FA3DD-6E37-4F53-BD27-0243C9A33F48}" dt="2024-01-04T13:03:18.368" v="637"/>
          <ac:cxnSpMkLst>
            <pc:docMk/>
            <pc:sldMk cId="2584386501" sldId="267"/>
            <ac:cxnSpMk id="26" creationId="{54A3631C-D397-81B0-B424-CF4C3E0F9CDE}"/>
          </ac:cxnSpMkLst>
        </pc:cxnChg>
      </pc:sldChg>
      <pc:sldChg chg="add del">
        <pc:chgData name="Allison Leiton" userId="4fced9d0-94dc-4592-b6ab-d0a14a2052b4" providerId="ADAL" clId="{194FA3DD-6E37-4F53-BD27-0243C9A33F48}" dt="2024-01-04T12:11:26.898" v="190"/>
        <pc:sldMkLst>
          <pc:docMk/>
          <pc:sldMk cId="3298199993" sldId="267"/>
        </pc:sldMkLst>
      </pc:sldChg>
      <pc:sldChg chg="addSp delSp modSp add del mod modClrScheme chgLayout">
        <pc:chgData name="Allison Leiton" userId="4fced9d0-94dc-4592-b6ab-d0a14a2052b4" providerId="ADAL" clId="{194FA3DD-6E37-4F53-BD27-0243C9A33F48}" dt="2024-01-04T11:55:56.356" v="38" actId="47"/>
        <pc:sldMkLst>
          <pc:docMk/>
          <pc:sldMk cId="4224874024" sldId="267"/>
        </pc:sldMkLst>
        <pc:spChg chg="del">
          <ac:chgData name="Allison Leiton" userId="4fced9d0-94dc-4592-b6ab-d0a14a2052b4" providerId="ADAL" clId="{194FA3DD-6E37-4F53-BD27-0243C9A33F48}" dt="2024-01-04T11:52:02.643" v="4" actId="6264"/>
          <ac:spMkLst>
            <pc:docMk/>
            <pc:sldMk cId="4224874024" sldId="267"/>
            <ac:spMk id="2" creationId="{C7D89CC2-0937-2A03-23C2-B1F94EB633D9}"/>
          </ac:spMkLst>
        </pc:spChg>
        <pc:spChg chg="del">
          <ac:chgData name="Allison Leiton" userId="4fced9d0-94dc-4592-b6ab-d0a14a2052b4" providerId="ADAL" clId="{194FA3DD-6E37-4F53-BD27-0243C9A33F48}" dt="2024-01-04T11:52:02.643" v="4" actId="6264"/>
          <ac:spMkLst>
            <pc:docMk/>
            <pc:sldMk cId="4224874024" sldId="267"/>
            <ac:spMk id="3" creationId="{C7A36303-1560-4047-2333-139AE13C3C6F}"/>
          </ac:spMkLst>
        </pc:spChg>
        <pc:spChg chg="add del mod ord">
          <ac:chgData name="Allison Leiton" userId="4fced9d0-94dc-4592-b6ab-d0a14a2052b4" providerId="ADAL" clId="{194FA3DD-6E37-4F53-BD27-0243C9A33F48}" dt="2024-01-04T11:53:30.138" v="16" actId="700"/>
          <ac:spMkLst>
            <pc:docMk/>
            <pc:sldMk cId="4224874024" sldId="267"/>
            <ac:spMk id="4" creationId="{8DA7B6F8-128D-BA1B-68EA-0FD6FC408A65}"/>
          </ac:spMkLst>
        </pc:spChg>
        <pc:spChg chg="add del mod ord">
          <ac:chgData name="Allison Leiton" userId="4fced9d0-94dc-4592-b6ab-d0a14a2052b4" providerId="ADAL" clId="{194FA3DD-6E37-4F53-BD27-0243C9A33F48}" dt="2024-01-04T11:53:30.138" v="16" actId="700"/>
          <ac:spMkLst>
            <pc:docMk/>
            <pc:sldMk cId="4224874024" sldId="267"/>
            <ac:spMk id="5" creationId="{4DC41B64-5AB4-B742-DDF0-72CE96EDBB2F}"/>
          </ac:spMkLst>
        </pc:spChg>
        <pc:spChg chg="add mod ord">
          <ac:chgData name="Allison Leiton" userId="4fced9d0-94dc-4592-b6ab-d0a14a2052b4" providerId="ADAL" clId="{194FA3DD-6E37-4F53-BD27-0243C9A33F48}" dt="2024-01-04T11:53:30.138" v="16" actId="700"/>
          <ac:spMkLst>
            <pc:docMk/>
            <pc:sldMk cId="4224874024" sldId="267"/>
            <ac:spMk id="6" creationId="{EBE7F57F-C704-73D2-86EA-5F0D6C3670D2}"/>
          </ac:spMkLst>
        </pc:spChg>
        <pc:spChg chg="add mod ord">
          <ac:chgData name="Allison Leiton" userId="4fced9d0-94dc-4592-b6ab-d0a14a2052b4" providerId="ADAL" clId="{194FA3DD-6E37-4F53-BD27-0243C9A33F48}" dt="2024-01-04T11:53:30.138" v="16" actId="700"/>
          <ac:spMkLst>
            <pc:docMk/>
            <pc:sldMk cId="4224874024" sldId="267"/>
            <ac:spMk id="7" creationId="{C845D6C3-480A-DED0-8073-DF8E9CFB7019}"/>
          </ac:spMkLst>
        </pc:spChg>
      </pc:sldChg>
      <pc:sldMasterChg chg="del delSldLayout">
        <pc:chgData name="Allison Leiton" userId="4fced9d0-94dc-4592-b6ab-d0a14a2052b4" providerId="ADAL" clId="{194FA3DD-6E37-4F53-BD27-0243C9A33F48}" dt="2024-01-04T11:53:40.108" v="30" actId="2696"/>
        <pc:sldMasterMkLst>
          <pc:docMk/>
          <pc:sldMasterMk cId="2714550424" sldId="2147483677"/>
        </pc:sldMasterMkLst>
        <pc:sldLayoutChg chg="del">
          <pc:chgData name="Allison Leiton" userId="4fced9d0-94dc-4592-b6ab-d0a14a2052b4" providerId="ADAL" clId="{194FA3DD-6E37-4F53-BD27-0243C9A33F48}" dt="2024-01-04T11:53:40.009" v="18" actId="2696"/>
          <pc:sldLayoutMkLst>
            <pc:docMk/>
            <pc:sldMasterMk cId="2714550424" sldId="2147483677"/>
            <pc:sldLayoutMk cId="4007724775" sldId="2147483678"/>
          </pc:sldLayoutMkLst>
        </pc:sldLayoutChg>
        <pc:sldLayoutChg chg="del">
          <pc:chgData name="Allison Leiton" userId="4fced9d0-94dc-4592-b6ab-d0a14a2052b4" providerId="ADAL" clId="{194FA3DD-6E37-4F53-BD27-0243C9A33F48}" dt="2024-01-04T11:53:40.019" v="19" actId="2696"/>
          <pc:sldLayoutMkLst>
            <pc:docMk/>
            <pc:sldMasterMk cId="2714550424" sldId="2147483677"/>
            <pc:sldLayoutMk cId="3636002902" sldId="2147483679"/>
          </pc:sldLayoutMkLst>
        </pc:sldLayoutChg>
        <pc:sldLayoutChg chg="del">
          <pc:chgData name="Allison Leiton" userId="4fced9d0-94dc-4592-b6ab-d0a14a2052b4" providerId="ADAL" clId="{194FA3DD-6E37-4F53-BD27-0243C9A33F48}" dt="2024-01-04T11:53:40.036" v="21" actId="2696"/>
          <pc:sldLayoutMkLst>
            <pc:docMk/>
            <pc:sldMasterMk cId="2714550424" sldId="2147483677"/>
            <pc:sldLayoutMk cId="3959745647" sldId="2147483680"/>
          </pc:sldLayoutMkLst>
        </pc:sldLayoutChg>
        <pc:sldLayoutChg chg="del">
          <pc:chgData name="Allison Leiton" userId="4fced9d0-94dc-4592-b6ab-d0a14a2052b4" providerId="ADAL" clId="{194FA3DD-6E37-4F53-BD27-0243C9A33F48}" dt="2024-01-04T11:53:40.058" v="23" actId="2696"/>
          <pc:sldLayoutMkLst>
            <pc:docMk/>
            <pc:sldMasterMk cId="2714550424" sldId="2147483677"/>
            <pc:sldLayoutMk cId="1830993405" sldId="2147483681"/>
          </pc:sldLayoutMkLst>
        </pc:sldLayoutChg>
        <pc:sldLayoutChg chg="del">
          <pc:chgData name="Allison Leiton" userId="4fced9d0-94dc-4592-b6ab-d0a14a2052b4" providerId="ADAL" clId="{194FA3DD-6E37-4F53-BD27-0243C9A33F48}" dt="2024-01-04T11:53:40.081" v="26" actId="2696"/>
          <pc:sldLayoutMkLst>
            <pc:docMk/>
            <pc:sldMasterMk cId="2714550424" sldId="2147483677"/>
            <pc:sldLayoutMk cId="1448662190" sldId="2147483682"/>
          </pc:sldLayoutMkLst>
        </pc:sldLayoutChg>
        <pc:sldLayoutChg chg="del">
          <pc:chgData name="Allison Leiton" userId="4fced9d0-94dc-4592-b6ab-d0a14a2052b4" providerId="ADAL" clId="{194FA3DD-6E37-4F53-BD27-0243C9A33F48}" dt="2024-01-04T11:53:40.086" v="27" actId="2696"/>
          <pc:sldLayoutMkLst>
            <pc:docMk/>
            <pc:sldMasterMk cId="2714550424" sldId="2147483677"/>
            <pc:sldLayoutMk cId="1828822035" sldId="2147483683"/>
          </pc:sldLayoutMkLst>
        </pc:sldLayoutChg>
        <pc:sldLayoutChg chg="del">
          <pc:chgData name="Allison Leiton" userId="4fced9d0-94dc-4592-b6ab-d0a14a2052b4" providerId="ADAL" clId="{194FA3DD-6E37-4F53-BD27-0243C9A33F48}" dt="2024-01-04T11:53:40.091" v="28" actId="2696"/>
          <pc:sldLayoutMkLst>
            <pc:docMk/>
            <pc:sldMasterMk cId="2714550424" sldId="2147483677"/>
            <pc:sldLayoutMk cId="1741877161" sldId="2147483684"/>
          </pc:sldLayoutMkLst>
        </pc:sldLayoutChg>
        <pc:sldLayoutChg chg="del">
          <pc:chgData name="Allison Leiton" userId="4fced9d0-94dc-4592-b6ab-d0a14a2052b4" providerId="ADAL" clId="{194FA3DD-6E37-4F53-BD27-0243C9A33F48}" dt="2024-01-04T11:53:40.099" v="29" actId="2696"/>
          <pc:sldLayoutMkLst>
            <pc:docMk/>
            <pc:sldMasterMk cId="2714550424" sldId="2147483677"/>
            <pc:sldLayoutMk cId="2271568188" sldId="2147483685"/>
          </pc:sldLayoutMkLst>
        </pc:sldLayoutChg>
        <pc:sldLayoutChg chg="del">
          <pc:chgData name="Allison Leiton" userId="4fced9d0-94dc-4592-b6ab-d0a14a2052b4" providerId="ADAL" clId="{194FA3DD-6E37-4F53-BD27-0243C9A33F48}" dt="2024-01-04T11:53:40.074" v="25" actId="2696"/>
          <pc:sldLayoutMkLst>
            <pc:docMk/>
            <pc:sldMasterMk cId="2714550424" sldId="2147483677"/>
            <pc:sldLayoutMk cId="1818916596" sldId="2147483686"/>
          </pc:sldLayoutMkLst>
        </pc:sldLayoutChg>
        <pc:sldLayoutChg chg="del">
          <pc:chgData name="Allison Leiton" userId="4fced9d0-94dc-4592-b6ab-d0a14a2052b4" providerId="ADAL" clId="{194FA3DD-6E37-4F53-BD27-0243C9A33F48}" dt="2024-01-04T11:53:40.048" v="22" actId="2696"/>
          <pc:sldLayoutMkLst>
            <pc:docMk/>
            <pc:sldMasterMk cId="2714550424" sldId="2147483677"/>
            <pc:sldLayoutMk cId="2039916580" sldId="2147483687"/>
          </pc:sldLayoutMkLst>
        </pc:sldLayoutChg>
        <pc:sldLayoutChg chg="del">
          <pc:chgData name="Allison Leiton" userId="4fced9d0-94dc-4592-b6ab-d0a14a2052b4" providerId="ADAL" clId="{194FA3DD-6E37-4F53-BD27-0243C9A33F48}" dt="2024-01-04T11:53:40.031" v="20" actId="2696"/>
          <pc:sldLayoutMkLst>
            <pc:docMk/>
            <pc:sldMasterMk cId="2714550424" sldId="2147483677"/>
            <pc:sldLayoutMk cId="3661869500" sldId="2147483688"/>
          </pc:sldLayoutMkLst>
        </pc:sldLayoutChg>
        <pc:sldLayoutChg chg="del">
          <pc:chgData name="Allison Leiton" userId="4fced9d0-94dc-4592-b6ab-d0a14a2052b4" providerId="ADAL" clId="{194FA3DD-6E37-4F53-BD27-0243C9A33F48}" dt="2024-01-04T11:53:40.066" v="24" actId="2696"/>
          <pc:sldLayoutMkLst>
            <pc:docMk/>
            <pc:sldMasterMk cId="2714550424" sldId="2147483677"/>
            <pc:sldLayoutMk cId="907717268" sldId="2147483689"/>
          </pc:sldLayoutMkLst>
        </pc:sldLayoutChg>
      </pc:sldMasterChg>
      <pc:sldMasterChg chg="del delSldLayout">
        <pc:chgData name="Allison Leiton" userId="4fced9d0-94dc-4592-b6ab-d0a14a2052b4" providerId="ADAL" clId="{194FA3DD-6E37-4F53-BD27-0243C9A33F48}" dt="2024-01-04T11:53:30.138" v="16" actId="700"/>
        <pc:sldMasterMkLst>
          <pc:docMk/>
          <pc:sldMasterMk cId="2061798171" sldId="2147483690"/>
        </pc:sldMasterMkLst>
        <pc:sldLayoutChg chg="del">
          <pc:chgData name="Allison Leiton" userId="4fced9d0-94dc-4592-b6ab-d0a14a2052b4" providerId="ADAL" clId="{194FA3DD-6E37-4F53-BD27-0243C9A33F48}" dt="2024-01-04T11:53:30.138" v="16" actId="700"/>
          <pc:sldLayoutMkLst>
            <pc:docMk/>
            <pc:sldMasterMk cId="2061798171" sldId="2147483690"/>
            <pc:sldLayoutMk cId="3424113218" sldId="2147483691"/>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1909558362" sldId="2147483692"/>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3813443720" sldId="2147483693"/>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3358534109" sldId="2147483694"/>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2320394307" sldId="2147483695"/>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2485507567" sldId="2147483696"/>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281600789" sldId="2147483697"/>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843868957" sldId="2147483698"/>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210436549" sldId="2147483699"/>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164473961" sldId="2147483700"/>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475746550" sldId="2147483701"/>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2727671309" sldId="2147483702"/>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365537476" sldId="2147483703"/>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1918829706" sldId="2147483704"/>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3711253689" sldId="2147483705"/>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2577366849" sldId="2147483706"/>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1505689556" sldId="2147483707"/>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1823283941" sldId="2147483708"/>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2555109004" sldId="2147483709"/>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2358557675" sldId="2147483710"/>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2573480872" sldId="2147483711"/>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702649520" sldId="2147483712"/>
          </pc:sldLayoutMkLst>
        </pc:sldLayoutChg>
        <pc:sldLayoutChg chg="del">
          <pc:chgData name="Allison Leiton" userId="4fced9d0-94dc-4592-b6ab-d0a14a2052b4" providerId="ADAL" clId="{194FA3DD-6E37-4F53-BD27-0243C9A33F48}" dt="2024-01-04T11:53:30.138" v="16" actId="700"/>
          <pc:sldLayoutMkLst>
            <pc:docMk/>
            <pc:sldMasterMk cId="2061798171" sldId="2147483690"/>
            <pc:sldLayoutMk cId="3233289330" sldId="2147483713"/>
          </pc:sldLayoutMkLst>
        </pc:sldLayoutChg>
      </pc:sldMasterChg>
      <pc:sldMasterChg chg="new mod addSldLayout">
        <pc:chgData name="Allison Leiton" userId="4fced9d0-94dc-4592-b6ab-d0a14a2052b4" providerId="ADAL" clId="{194FA3DD-6E37-4F53-BD27-0243C9A33F48}" dt="2024-01-04T11:52:15.944" v="5" actId="6938"/>
        <pc:sldMasterMkLst>
          <pc:docMk/>
          <pc:sldMasterMk cId="3230207291" sldId="2147483714"/>
        </pc:sldMasterMkLst>
        <pc:sldLayoutChg chg="new replId">
          <pc:chgData name="Allison Leiton" userId="4fced9d0-94dc-4592-b6ab-d0a14a2052b4" providerId="ADAL" clId="{194FA3DD-6E37-4F53-BD27-0243C9A33F48}" dt="2024-01-04T11:52:15.944" v="5" actId="6938"/>
          <pc:sldLayoutMkLst>
            <pc:docMk/>
            <pc:sldMasterMk cId="3230207291" sldId="2147483714"/>
            <pc:sldLayoutMk cId="2475250149" sldId="2147483715"/>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1881719977" sldId="2147483716"/>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3079721412" sldId="2147483717"/>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1063470732" sldId="2147483718"/>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1053561702" sldId="2147483719"/>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4110955310" sldId="2147483720"/>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456564860" sldId="2147483721"/>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3944207768" sldId="2147483722"/>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1732770791" sldId="2147483723"/>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3724755502" sldId="2147483724"/>
          </pc:sldLayoutMkLst>
        </pc:sldLayoutChg>
        <pc:sldLayoutChg chg="new replId">
          <pc:chgData name="Allison Leiton" userId="4fced9d0-94dc-4592-b6ab-d0a14a2052b4" providerId="ADAL" clId="{194FA3DD-6E37-4F53-BD27-0243C9A33F48}" dt="2024-01-04T11:52:15.944" v="5" actId="6938"/>
          <pc:sldLayoutMkLst>
            <pc:docMk/>
            <pc:sldMasterMk cId="3230207291" sldId="2147483714"/>
            <pc:sldLayoutMk cId="1806740518" sldId="2147483725"/>
          </pc:sldLayoutMkLst>
        </pc:sldLayoutChg>
      </pc:sldMasterChg>
    </pc:docChg>
  </pc:docChgLst>
  <pc:docChgLst>
    <pc:chgData name="Marko Bremer" userId="443f3be2-27eb-4bb3-a68a-14b30c69a2ea" providerId="ADAL" clId="{2146C4AC-3472-5B47-A895-E2BFBDF0B5FE}"/>
    <pc:docChg chg="undo redo custSel addSld modSld sldOrd">
      <pc:chgData name="Marko Bremer" userId="443f3be2-27eb-4bb3-a68a-14b30c69a2ea" providerId="ADAL" clId="{2146C4AC-3472-5B47-A895-E2BFBDF0B5FE}" dt="2024-01-09T18:07:16.914" v="1369" actId="1076"/>
      <pc:docMkLst>
        <pc:docMk/>
      </pc:docMkLst>
      <pc:sldChg chg="modSp new mod">
        <pc:chgData name="Marko Bremer" userId="443f3be2-27eb-4bb3-a68a-14b30c69a2ea" providerId="ADAL" clId="{2146C4AC-3472-5B47-A895-E2BFBDF0B5FE}" dt="2024-01-03T15:13:17.226" v="1221" actId="20577"/>
        <pc:sldMkLst>
          <pc:docMk/>
          <pc:sldMk cId="1397169243" sldId="256"/>
        </pc:sldMkLst>
        <pc:spChg chg="mod">
          <ac:chgData name="Marko Bremer" userId="443f3be2-27eb-4bb3-a68a-14b30c69a2ea" providerId="ADAL" clId="{2146C4AC-3472-5B47-A895-E2BFBDF0B5FE}" dt="2024-01-03T14:57:36.771" v="26" actId="20577"/>
          <ac:spMkLst>
            <pc:docMk/>
            <pc:sldMk cId="1397169243" sldId="256"/>
            <ac:spMk id="2" creationId="{22BF9473-17C2-9715-A02E-9C82A8E4CDB9}"/>
          </ac:spMkLst>
        </pc:spChg>
        <pc:spChg chg="mod">
          <ac:chgData name="Marko Bremer" userId="443f3be2-27eb-4bb3-a68a-14b30c69a2ea" providerId="ADAL" clId="{2146C4AC-3472-5B47-A895-E2BFBDF0B5FE}" dt="2024-01-03T15:13:17.226" v="1221" actId="20577"/>
          <ac:spMkLst>
            <pc:docMk/>
            <pc:sldMk cId="1397169243" sldId="256"/>
            <ac:spMk id="3" creationId="{42A67D3E-F49C-927C-37C8-95C3A7260CFF}"/>
          </ac:spMkLst>
        </pc:spChg>
      </pc:sldChg>
      <pc:sldChg chg="modSp new mod ord">
        <pc:chgData name="Marko Bremer" userId="443f3be2-27eb-4bb3-a68a-14b30c69a2ea" providerId="ADAL" clId="{2146C4AC-3472-5B47-A895-E2BFBDF0B5FE}" dt="2024-01-09T18:07:16.914" v="1369" actId="1076"/>
        <pc:sldMkLst>
          <pc:docMk/>
          <pc:sldMk cId="529220307" sldId="257"/>
        </pc:sldMkLst>
        <pc:spChg chg="mod">
          <ac:chgData name="Marko Bremer" userId="443f3be2-27eb-4bb3-a68a-14b30c69a2ea" providerId="ADAL" clId="{2146C4AC-3472-5B47-A895-E2BFBDF0B5FE}" dt="2024-01-09T18:07:16.914" v="1369" actId="1076"/>
          <ac:spMkLst>
            <pc:docMk/>
            <pc:sldMk cId="529220307" sldId="257"/>
            <ac:spMk id="2" creationId="{181D3884-5792-6198-E495-3AD3F68516BB}"/>
          </ac:spMkLst>
        </pc:spChg>
        <pc:spChg chg="mod">
          <ac:chgData name="Marko Bremer" userId="443f3be2-27eb-4bb3-a68a-14b30c69a2ea" providerId="ADAL" clId="{2146C4AC-3472-5B47-A895-E2BFBDF0B5FE}" dt="2024-01-03T14:58:58.319" v="233" actId="242"/>
          <ac:spMkLst>
            <pc:docMk/>
            <pc:sldMk cId="529220307" sldId="257"/>
            <ac:spMk id="3" creationId="{E4C8E1C6-E954-085C-DA1F-1F3C8D0E7A5D}"/>
          </ac:spMkLst>
        </pc:spChg>
      </pc:sldChg>
      <pc:sldChg chg="modSp add mod modAnim modNotesTx">
        <pc:chgData name="Marko Bremer" userId="443f3be2-27eb-4bb3-a68a-14b30c69a2ea" providerId="ADAL" clId="{2146C4AC-3472-5B47-A895-E2BFBDF0B5FE}" dt="2024-01-03T15:12:59.410" v="1201"/>
        <pc:sldMkLst>
          <pc:docMk/>
          <pc:sldMk cId="4220041804" sldId="258"/>
        </pc:sldMkLst>
        <pc:spChg chg="mod">
          <ac:chgData name="Marko Bremer" userId="443f3be2-27eb-4bb3-a68a-14b30c69a2ea" providerId="ADAL" clId="{2146C4AC-3472-5B47-A895-E2BFBDF0B5FE}" dt="2024-01-03T14:59:18.675" v="250" actId="20577"/>
          <ac:spMkLst>
            <pc:docMk/>
            <pc:sldMk cId="4220041804" sldId="258"/>
            <ac:spMk id="2" creationId="{939401CD-9E4E-51F0-09DB-A22278BB63A6}"/>
          </ac:spMkLst>
        </pc:spChg>
        <pc:spChg chg="mod">
          <ac:chgData name="Marko Bremer" userId="443f3be2-27eb-4bb3-a68a-14b30c69a2ea" providerId="ADAL" clId="{2146C4AC-3472-5B47-A895-E2BFBDF0B5FE}" dt="2024-01-03T15:00:12.164" v="343"/>
          <ac:spMkLst>
            <pc:docMk/>
            <pc:sldMk cId="4220041804" sldId="258"/>
            <ac:spMk id="3" creationId="{30792D1D-1223-3688-C413-8DD190AD91ED}"/>
          </ac:spMkLst>
        </pc:spChg>
      </pc:sldChg>
      <pc:sldChg chg="addSp delSp modSp add mod modNotesTx">
        <pc:chgData name="Marko Bremer" userId="443f3be2-27eb-4bb3-a68a-14b30c69a2ea" providerId="ADAL" clId="{2146C4AC-3472-5B47-A895-E2BFBDF0B5FE}" dt="2024-01-03T15:06:04.063" v="794" actId="20577"/>
        <pc:sldMkLst>
          <pc:docMk/>
          <pc:sldMk cId="1743604844" sldId="259"/>
        </pc:sldMkLst>
        <pc:spChg chg="mod">
          <ac:chgData name="Marko Bremer" userId="443f3be2-27eb-4bb3-a68a-14b30c69a2ea" providerId="ADAL" clId="{2146C4AC-3472-5B47-A895-E2BFBDF0B5FE}" dt="2024-01-03T15:02:23.489" v="432" actId="20577"/>
          <ac:spMkLst>
            <pc:docMk/>
            <pc:sldMk cId="1743604844" sldId="259"/>
            <ac:spMk id="2" creationId="{23E30ADE-1FBF-4619-C1E9-134C2AEAD625}"/>
          </ac:spMkLst>
        </pc:spChg>
        <pc:spChg chg="del mod">
          <ac:chgData name="Marko Bremer" userId="443f3be2-27eb-4bb3-a68a-14b30c69a2ea" providerId="ADAL" clId="{2146C4AC-3472-5B47-A895-E2BFBDF0B5FE}" dt="2024-01-03T15:02:35.306" v="434" actId="478"/>
          <ac:spMkLst>
            <pc:docMk/>
            <pc:sldMk cId="1743604844" sldId="259"/>
            <ac:spMk id="3" creationId="{C213F523-A44B-0AEB-D9D3-205F74F5C8E6}"/>
          </ac:spMkLst>
        </pc:spChg>
        <pc:spChg chg="add mod">
          <ac:chgData name="Marko Bremer" userId="443f3be2-27eb-4bb3-a68a-14b30c69a2ea" providerId="ADAL" clId="{2146C4AC-3472-5B47-A895-E2BFBDF0B5FE}" dt="2024-01-03T15:03:33.629" v="440" actId="1582"/>
          <ac:spMkLst>
            <pc:docMk/>
            <pc:sldMk cId="1743604844" sldId="259"/>
            <ac:spMk id="4" creationId="{E2D91CEE-D634-74B0-9026-678F10B92F90}"/>
          </ac:spMkLst>
        </pc:spChg>
      </pc:sldChg>
      <pc:sldChg chg="addSp delSp modSp add mod chgLayout modNotesTx">
        <pc:chgData name="Marko Bremer" userId="443f3be2-27eb-4bb3-a68a-14b30c69a2ea" providerId="ADAL" clId="{2146C4AC-3472-5B47-A895-E2BFBDF0B5FE}" dt="2024-01-03T15:08:28.406" v="881" actId="20577"/>
        <pc:sldMkLst>
          <pc:docMk/>
          <pc:sldMk cId="2469426023" sldId="260"/>
        </pc:sldMkLst>
        <pc:spChg chg="mod ord">
          <ac:chgData name="Marko Bremer" userId="443f3be2-27eb-4bb3-a68a-14b30c69a2ea" providerId="ADAL" clId="{2146C4AC-3472-5B47-A895-E2BFBDF0B5FE}" dt="2024-01-03T15:06:29.259" v="816" actId="700"/>
          <ac:spMkLst>
            <pc:docMk/>
            <pc:sldMk cId="2469426023" sldId="260"/>
            <ac:spMk id="2" creationId="{68E9FF17-FDD3-A8C4-1B28-1E9F4149BC8F}"/>
          </ac:spMkLst>
        </pc:spChg>
        <pc:spChg chg="add mod ord">
          <ac:chgData name="Marko Bremer" userId="443f3be2-27eb-4bb3-a68a-14b30c69a2ea" providerId="ADAL" clId="{2146C4AC-3472-5B47-A895-E2BFBDF0B5FE}" dt="2024-01-03T15:07:40.196" v="838" actId="404"/>
          <ac:spMkLst>
            <pc:docMk/>
            <pc:sldMk cId="2469426023" sldId="260"/>
            <ac:spMk id="3" creationId="{41D5C537-DE45-C030-CF65-1C912562955B}"/>
          </ac:spMkLst>
        </pc:spChg>
        <pc:spChg chg="del">
          <ac:chgData name="Marko Bremer" userId="443f3be2-27eb-4bb3-a68a-14b30c69a2ea" providerId="ADAL" clId="{2146C4AC-3472-5B47-A895-E2BFBDF0B5FE}" dt="2024-01-03T15:06:23.772" v="815" actId="478"/>
          <ac:spMkLst>
            <pc:docMk/>
            <pc:sldMk cId="2469426023" sldId="260"/>
            <ac:spMk id="4" creationId="{892E9574-A8FA-2A9B-5F3B-85303719DB41}"/>
          </ac:spMkLst>
        </pc:spChg>
      </pc:sldChg>
      <pc:sldChg chg="modSp new mod modNotesTx">
        <pc:chgData name="Marko Bremer" userId="443f3be2-27eb-4bb3-a68a-14b30c69a2ea" providerId="ADAL" clId="{2146C4AC-3472-5B47-A895-E2BFBDF0B5FE}" dt="2024-01-03T15:09:30.591" v="950" actId="20577"/>
        <pc:sldMkLst>
          <pc:docMk/>
          <pc:sldMk cId="2485059773" sldId="261"/>
        </pc:sldMkLst>
        <pc:spChg chg="mod">
          <ac:chgData name="Marko Bremer" userId="443f3be2-27eb-4bb3-a68a-14b30c69a2ea" providerId="ADAL" clId="{2146C4AC-3472-5B47-A895-E2BFBDF0B5FE}" dt="2024-01-03T15:08:49.667" v="891" actId="20577"/>
          <ac:spMkLst>
            <pc:docMk/>
            <pc:sldMk cId="2485059773" sldId="261"/>
            <ac:spMk id="2" creationId="{B282BC51-E905-09B2-C9EE-E9D189431767}"/>
          </ac:spMkLst>
        </pc:spChg>
        <pc:spChg chg="mod">
          <ac:chgData name="Marko Bremer" userId="443f3be2-27eb-4bb3-a68a-14b30c69a2ea" providerId="ADAL" clId="{2146C4AC-3472-5B47-A895-E2BFBDF0B5FE}" dt="2024-01-03T15:09:30.591" v="950" actId="20577"/>
          <ac:spMkLst>
            <pc:docMk/>
            <pc:sldMk cId="2485059773" sldId="261"/>
            <ac:spMk id="3" creationId="{D7260492-296B-1493-D71B-55955D049DF3}"/>
          </ac:spMkLst>
        </pc:spChg>
      </pc:sldChg>
      <pc:sldChg chg="modSp new mod ord">
        <pc:chgData name="Marko Bremer" userId="443f3be2-27eb-4bb3-a68a-14b30c69a2ea" providerId="ADAL" clId="{2146C4AC-3472-5B47-A895-E2BFBDF0B5FE}" dt="2024-01-03T15:13:56.200" v="1292" actId="20577"/>
        <pc:sldMkLst>
          <pc:docMk/>
          <pc:sldMk cId="1623630688" sldId="262"/>
        </pc:sldMkLst>
        <pc:spChg chg="mod">
          <ac:chgData name="Marko Bremer" userId="443f3be2-27eb-4bb3-a68a-14b30c69a2ea" providerId="ADAL" clId="{2146C4AC-3472-5B47-A895-E2BFBDF0B5FE}" dt="2024-01-03T15:09:41.439" v="959" actId="20577"/>
          <ac:spMkLst>
            <pc:docMk/>
            <pc:sldMk cId="1623630688" sldId="262"/>
            <ac:spMk id="2" creationId="{B58A33E9-B12F-802C-6B3D-3BC525703043}"/>
          </ac:spMkLst>
        </pc:spChg>
        <pc:spChg chg="mod">
          <ac:chgData name="Marko Bremer" userId="443f3be2-27eb-4bb3-a68a-14b30c69a2ea" providerId="ADAL" clId="{2146C4AC-3472-5B47-A895-E2BFBDF0B5FE}" dt="2024-01-03T15:13:56.200" v="1292" actId="20577"/>
          <ac:spMkLst>
            <pc:docMk/>
            <pc:sldMk cId="1623630688" sldId="262"/>
            <ac:spMk id="3" creationId="{296355B1-D535-C887-1F8C-FAE046F7CA87}"/>
          </ac:spMkLst>
        </pc:spChg>
      </pc:sldChg>
      <pc:sldChg chg="modSp add mod ord">
        <pc:chgData name="Marko Bremer" userId="443f3be2-27eb-4bb3-a68a-14b30c69a2ea" providerId="ADAL" clId="{2146C4AC-3472-5B47-A895-E2BFBDF0B5FE}" dt="2024-01-03T15:10:55.166" v="1085" actId="20577"/>
        <pc:sldMkLst>
          <pc:docMk/>
          <pc:sldMk cId="341648955" sldId="263"/>
        </pc:sldMkLst>
        <pc:spChg chg="mod">
          <ac:chgData name="Marko Bremer" userId="443f3be2-27eb-4bb3-a68a-14b30c69a2ea" providerId="ADAL" clId="{2146C4AC-3472-5B47-A895-E2BFBDF0B5FE}" dt="2024-01-03T15:10:36.636" v="1057" actId="20577"/>
          <ac:spMkLst>
            <pc:docMk/>
            <pc:sldMk cId="341648955" sldId="263"/>
            <ac:spMk id="2" creationId="{FC93BADD-5EF7-5707-84C5-2AB339199CA5}"/>
          </ac:spMkLst>
        </pc:spChg>
        <pc:spChg chg="mod">
          <ac:chgData name="Marko Bremer" userId="443f3be2-27eb-4bb3-a68a-14b30c69a2ea" providerId="ADAL" clId="{2146C4AC-3472-5B47-A895-E2BFBDF0B5FE}" dt="2024-01-03T15:10:55.166" v="1085" actId="20577"/>
          <ac:spMkLst>
            <pc:docMk/>
            <pc:sldMk cId="341648955" sldId="263"/>
            <ac:spMk id="3" creationId="{1C7292D3-8EEF-B581-49CF-C06A372D26AE}"/>
          </ac:spMkLst>
        </pc:spChg>
      </pc:sldChg>
      <pc:sldChg chg="modSp add mod modNotesTx">
        <pc:chgData name="Marko Bremer" userId="443f3be2-27eb-4bb3-a68a-14b30c69a2ea" providerId="ADAL" clId="{2146C4AC-3472-5B47-A895-E2BFBDF0B5FE}" dt="2024-01-03T15:12:06.578" v="1180" actId="20577"/>
        <pc:sldMkLst>
          <pc:docMk/>
          <pc:sldMk cId="904398721" sldId="264"/>
        </pc:sldMkLst>
        <pc:spChg chg="mod">
          <ac:chgData name="Marko Bremer" userId="443f3be2-27eb-4bb3-a68a-14b30c69a2ea" providerId="ADAL" clId="{2146C4AC-3472-5B47-A895-E2BFBDF0B5FE}" dt="2024-01-03T15:11:47.366" v="1099" actId="20577"/>
          <ac:spMkLst>
            <pc:docMk/>
            <pc:sldMk cId="904398721" sldId="264"/>
            <ac:spMk id="2" creationId="{98CE116D-0DA8-950A-22E2-2D0520547158}"/>
          </ac:spMkLst>
        </pc:spChg>
        <pc:spChg chg="mod">
          <ac:chgData name="Marko Bremer" userId="443f3be2-27eb-4bb3-a68a-14b30c69a2ea" providerId="ADAL" clId="{2146C4AC-3472-5B47-A895-E2BFBDF0B5FE}" dt="2024-01-03T15:12:06.578" v="1180" actId="20577"/>
          <ac:spMkLst>
            <pc:docMk/>
            <pc:sldMk cId="904398721" sldId="264"/>
            <ac:spMk id="3" creationId="{E4B5A377-553C-750B-3AF1-E1FFD0486FEA}"/>
          </ac:spMkLst>
        </pc:spChg>
      </pc:sldChg>
      <pc:sldChg chg="modSp new mod ord modAnim">
        <pc:chgData name="Marko Bremer" userId="443f3be2-27eb-4bb3-a68a-14b30c69a2ea" providerId="ADAL" clId="{2146C4AC-3472-5B47-A895-E2BFBDF0B5FE}" dt="2024-01-03T15:14:18.829" v="1294" actId="20578"/>
        <pc:sldMkLst>
          <pc:docMk/>
          <pc:sldMk cId="1469383669" sldId="265"/>
        </pc:sldMkLst>
        <pc:spChg chg="mod">
          <ac:chgData name="Marko Bremer" userId="443f3be2-27eb-4bb3-a68a-14b30c69a2ea" providerId="ADAL" clId="{2146C4AC-3472-5B47-A895-E2BFBDF0B5FE}" dt="2024-01-03T15:12:19.095" v="1191" actId="20577"/>
          <ac:spMkLst>
            <pc:docMk/>
            <pc:sldMk cId="1469383669" sldId="265"/>
            <ac:spMk id="2" creationId="{E3D2267E-5AD7-48DC-7A23-E845F762FED0}"/>
          </ac:spMkLst>
        </pc:spChg>
        <pc:spChg chg="mod">
          <ac:chgData name="Marko Bremer" userId="443f3be2-27eb-4bb3-a68a-14b30c69a2ea" providerId="ADAL" clId="{2146C4AC-3472-5B47-A895-E2BFBDF0B5FE}" dt="2024-01-03T15:12:40.939" v="1197" actId="12"/>
          <ac:spMkLst>
            <pc:docMk/>
            <pc:sldMk cId="1469383669" sldId="265"/>
            <ac:spMk id="3" creationId="{B2264F45-57F9-4E8D-496E-E98D2CA8237C}"/>
          </ac:spMkLst>
        </pc:spChg>
      </pc:sldChg>
      <pc:sldChg chg="modSp add mod modClrScheme chgLayout">
        <pc:chgData name="Marko Bremer" userId="443f3be2-27eb-4bb3-a68a-14b30c69a2ea" providerId="ADAL" clId="{2146C4AC-3472-5B47-A895-E2BFBDF0B5FE}" dt="2024-01-03T15:14:51.732" v="1368" actId="700"/>
        <pc:sldMkLst>
          <pc:docMk/>
          <pc:sldMk cId="2029901425" sldId="266"/>
        </pc:sldMkLst>
        <pc:spChg chg="mod ord">
          <ac:chgData name="Marko Bremer" userId="443f3be2-27eb-4bb3-a68a-14b30c69a2ea" providerId="ADAL" clId="{2146C4AC-3472-5B47-A895-E2BFBDF0B5FE}" dt="2024-01-03T15:14:51.732" v="1368" actId="700"/>
          <ac:spMkLst>
            <pc:docMk/>
            <pc:sldMk cId="2029901425" sldId="266"/>
            <ac:spMk id="2" creationId="{DB6D791F-E945-79A8-9DBC-DD367936F7CC}"/>
          </ac:spMkLst>
        </pc:spChg>
        <pc:spChg chg="mod ord">
          <ac:chgData name="Marko Bremer" userId="443f3be2-27eb-4bb3-a68a-14b30c69a2ea" providerId="ADAL" clId="{2146C4AC-3472-5B47-A895-E2BFBDF0B5FE}" dt="2024-01-03T15:14:51.732" v="1368" actId="700"/>
          <ac:spMkLst>
            <pc:docMk/>
            <pc:sldMk cId="2029901425" sldId="266"/>
            <ac:spMk id="3" creationId="{22118541-7FA1-A045-7D6C-E6A2488990B3}"/>
          </ac:spMkLst>
        </pc:spChg>
      </pc:sldChg>
    </pc:docChg>
  </pc:docChgLst>
  <pc:docChgLst>
    <pc:chgData name="Allison Leiton" userId="4fced9d0-94dc-4592-b6ab-d0a14a2052b4" providerId="ADAL" clId="{5C0184ED-68DB-47E7-A345-A1C0E73CC598}"/>
    <pc:docChg chg="custSel addSld modSld">
      <pc:chgData name="Allison Leiton" userId="4fced9d0-94dc-4592-b6ab-d0a14a2052b4" providerId="ADAL" clId="{5C0184ED-68DB-47E7-A345-A1C0E73CC598}" dt="2024-03-19T10:54:26.898" v="104"/>
      <pc:docMkLst>
        <pc:docMk/>
      </pc:docMkLst>
      <pc:sldChg chg="delSp modSp mod">
        <pc:chgData name="Allison Leiton" userId="4fced9d0-94dc-4592-b6ab-d0a14a2052b4" providerId="ADAL" clId="{5C0184ED-68DB-47E7-A345-A1C0E73CC598}" dt="2024-03-07T10:40:43.232" v="91" actId="478"/>
        <pc:sldMkLst>
          <pc:docMk/>
          <pc:sldMk cId="529220307" sldId="257"/>
        </pc:sldMkLst>
        <pc:spChg chg="mod">
          <ac:chgData name="Allison Leiton" userId="4fced9d0-94dc-4592-b6ab-d0a14a2052b4" providerId="ADAL" clId="{5C0184ED-68DB-47E7-A345-A1C0E73CC598}" dt="2024-03-07T08:14:49.053" v="2" actId="207"/>
          <ac:spMkLst>
            <pc:docMk/>
            <pc:sldMk cId="529220307" sldId="257"/>
            <ac:spMk id="3" creationId="{E4C8E1C6-E954-085C-DA1F-1F3C8D0E7A5D}"/>
          </ac:spMkLst>
        </pc:spChg>
        <pc:picChg chg="del">
          <ac:chgData name="Allison Leiton" userId="4fced9d0-94dc-4592-b6ab-d0a14a2052b4" providerId="ADAL" clId="{5C0184ED-68DB-47E7-A345-A1C0E73CC598}" dt="2024-03-07T10:40:39.065" v="90" actId="478"/>
          <ac:picMkLst>
            <pc:docMk/>
            <pc:sldMk cId="529220307" sldId="257"/>
            <ac:picMk id="9" creationId="{E53A2E0F-6F6E-66E8-77F9-4D7BC8FC1070}"/>
          </ac:picMkLst>
        </pc:picChg>
        <pc:cxnChg chg="del">
          <ac:chgData name="Allison Leiton" userId="4fced9d0-94dc-4592-b6ab-d0a14a2052b4" providerId="ADAL" clId="{5C0184ED-68DB-47E7-A345-A1C0E73CC598}" dt="2024-03-07T10:40:43.232" v="91" actId="478"/>
          <ac:cxnSpMkLst>
            <pc:docMk/>
            <pc:sldMk cId="529220307" sldId="257"/>
            <ac:cxnSpMk id="11" creationId="{9310E5E6-7F2C-9393-169E-1FCAE7C6BC83}"/>
          </ac:cxnSpMkLst>
        </pc:cxnChg>
      </pc:sldChg>
      <pc:sldChg chg="delSp modSp mod">
        <pc:chgData name="Allison Leiton" userId="4fced9d0-94dc-4592-b6ab-d0a14a2052b4" providerId="ADAL" clId="{5C0184ED-68DB-47E7-A345-A1C0E73CC598}" dt="2024-03-07T10:40:50.203" v="92" actId="478"/>
        <pc:sldMkLst>
          <pc:docMk/>
          <pc:sldMk cId="4220041804" sldId="258"/>
        </pc:sldMkLst>
        <pc:spChg chg="mod">
          <ac:chgData name="Allison Leiton" userId="4fced9d0-94dc-4592-b6ab-d0a14a2052b4" providerId="ADAL" clId="{5C0184ED-68DB-47E7-A345-A1C0E73CC598}" dt="2024-03-07T09:55:13.643" v="83" actId="255"/>
          <ac:spMkLst>
            <pc:docMk/>
            <pc:sldMk cId="4220041804" sldId="258"/>
            <ac:spMk id="3" creationId="{30792D1D-1223-3688-C413-8DD190AD91ED}"/>
          </ac:spMkLst>
        </pc:spChg>
        <pc:picChg chg="del">
          <ac:chgData name="Allison Leiton" userId="4fced9d0-94dc-4592-b6ab-d0a14a2052b4" providerId="ADAL" clId="{5C0184ED-68DB-47E7-A345-A1C0E73CC598}" dt="2024-03-07T10:40:50.203" v="92" actId="478"/>
          <ac:picMkLst>
            <pc:docMk/>
            <pc:sldMk cId="4220041804" sldId="258"/>
            <ac:picMk id="8" creationId="{0025C54E-533C-294E-3ACC-D3C5E3BD1C7F}"/>
          </ac:picMkLst>
        </pc:picChg>
        <pc:cxnChg chg="del">
          <ac:chgData name="Allison Leiton" userId="4fced9d0-94dc-4592-b6ab-d0a14a2052b4" providerId="ADAL" clId="{5C0184ED-68DB-47E7-A345-A1C0E73CC598}" dt="2024-03-07T10:40:50.203" v="92" actId="478"/>
          <ac:cxnSpMkLst>
            <pc:docMk/>
            <pc:sldMk cId="4220041804" sldId="258"/>
            <ac:cxnSpMk id="11" creationId="{F80E1A14-AAED-0EA5-F6C8-7A2A04EF0BFF}"/>
          </ac:cxnSpMkLst>
        </pc:cxnChg>
      </pc:sldChg>
      <pc:sldChg chg="delSp modSp mod">
        <pc:chgData name="Allison Leiton" userId="4fced9d0-94dc-4592-b6ab-d0a14a2052b4" providerId="ADAL" clId="{5C0184ED-68DB-47E7-A345-A1C0E73CC598}" dt="2024-03-07T10:41:01.098" v="94" actId="478"/>
        <pc:sldMkLst>
          <pc:docMk/>
          <pc:sldMk cId="1743604844" sldId="259"/>
        </pc:sldMkLst>
        <pc:spChg chg="mod">
          <ac:chgData name="Allison Leiton" userId="4fced9d0-94dc-4592-b6ab-d0a14a2052b4" providerId="ADAL" clId="{5C0184ED-68DB-47E7-A345-A1C0E73CC598}" dt="2024-03-07T09:55:55.584" v="85" actId="208"/>
          <ac:spMkLst>
            <pc:docMk/>
            <pc:sldMk cId="1743604844" sldId="259"/>
            <ac:spMk id="4" creationId="{E2D91CEE-D634-74B0-9026-678F10B92F90}"/>
          </ac:spMkLst>
        </pc:spChg>
        <pc:picChg chg="del">
          <ac:chgData name="Allison Leiton" userId="4fced9d0-94dc-4592-b6ab-d0a14a2052b4" providerId="ADAL" clId="{5C0184ED-68DB-47E7-A345-A1C0E73CC598}" dt="2024-03-07T10:41:01.098" v="94" actId="478"/>
          <ac:picMkLst>
            <pc:docMk/>
            <pc:sldMk cId="1743604844" sldId="259"/>
            <ac:picMk id="6" creationId="{5AAA3567-3650-C7BE-05B4-1C6D49067D2C}"/>
          </ac:picMkLst>
        </pc:picChg>
        <pc:cxnChg chg="del">
          <ac:chgData name="Allison Leiton" userId="4fced9d0-94dc-4592-b6ab-d0a14a2052b4" providerId="ADAL" clId="{5C0184ED-68DB-47E7-A345-A1C0E73CC598}" dt="2024-03-07T10:41:01.098" v="94" actId="478"/>
          <ac:cxnSpMkLst>
            <pc:docMk/>
            <pc:sldMk cId="1743604844" sldId="259"/>
            <ac:cxnSpMk id="9" creationId="{E07C70B1-FCCE-4364-3DDA-C88EB2E2FE19}"/>
          </ac:cxnSpMkLst>
        </pc:cxnChg>
      </pc:sldChg>
      <pc:sldChg chg="delSp modSp mod">
        <pc:chgData name="Allison Leiton" userId="4fced9d0-94dc-4592-b6ab-d0a14a2052b4" providerId="ADAL" clId="{5C0184ED-68DB-47E7-A345-A1C0E73CC598}" dt="2024-03-07T10:41:06.430" v="95" actId="478"/>
        <pc:sldMkLst>
          <pc:docMk/>
          <pc:sldMk cId="2469426023" sldId="260"/>
        </pc:sldMkLst>
        <pc:spChg chg="mod">
          <ac:chgData name="Allison Leiton" userId="4fced9d0-94dc-4592-b6ab-d0a14a2052b4" providerId="ADAL" clId="{5C0184ED-68DB-47E7-A345-A1C0E73CC598}" dt="2024-03-07T08:15:34.552" v="25" actId="207"/>
          <ac:spMkLst>
            <pc:docMk/>
            <pc:sldMk cId="2469426023" sldId="260"/>
            <ac:spMk id="3" creationId="{41D5C537-DE45-C030-CF65-1C912562955B}"/>
          </ac:spMkLst>
        </pc:spChg>
        <pc:picChg chg="del">
          <ac:chgData name="Allison Leiton" userId="4fced9d0-94dc-4592-b6ab-d0a14a2052b4" providerId="ADAL" clId="{5C0184ED-68DB-47E7-A345-A1C0E73CC598}" dt="2024-03-07T10:41:06.430" v="95" actId="478"/>
          <ac:picMkLst>
            <pc:docMk/>
            <pc:sldMk cId="2469426023" sldId="260"/>
            <ac:picMk id="6" creationId="{BE1BDE6C-B8C4-F06E-D822-486E5E41BE58}"/>
          </ac:picMkLst>
        </pc:picChg>
        <pc:cxnChg chg="del">
          <ac:chgData name="Allison Leiton" userId="4fced9d0-94dc-4592-b6ab-d0a14a2052b4" providerId="ADAL" clId="{5C0184ED-68DB-47E7-A345-A1C0E73CC598}" dt="2024-03-07T10:41:06.430" v="95" actId="478"/>
          <ac:cxnSpMkLst>
            <pc:docMk/>
            <pc:sldMk cId="2469426023" sldId="260"/>
            <ac:cxnSpMk id="20" creationId="{3C01669F-BB96-8252-C74D-3D21202B0A01}"/>
          </ac:cxnSpMkLst>
        </pc:cxnChg>
      </pc:sldChg>
      <pc:sldChg chg="delSp modSp mod">
        <pc:chgData name="Allison Leiton" userId="4fced9d0-94dc-4592-b6ab-d0a14a2052b4" providerId="ADAL" clId="{5C0184ED-68DB-47E7-A345-A1C0E73CC598}" dt="2024-03-07T10:41:10.628" v="96" actId="478"/>
        <pc:sldMkLst>
          <pc:docMk/>
          <pc:sldMk cId="2485059773" sldId="261"/>
        </pc:sldMkLst>
        <pc:spChg chg="mod">
          <ac:chgData name="Allison Leiton" userId="4fced9d0-94dc-4592-b6ab-d0a14a2052b4" providerId="ADAL" clId="{5C0184ED-68DB-47E7-A345-A1C0E73CC598}" dt="2024-03-07T10:11:24.401" v="88" actId="255"/>
          <ac:spMkLst>
            <pc:docMk/>
            <pc:sldMk cId="2485059773" sldId="261"/>
            <ac:spMk id="3" creationId="{D7260492-296B-1493-D71B-55955D049DF3}"/>
          </ac:spMkLst>
        </pc:spChg>
        <pc:picChg chg="del">
          <ac:chgData name="Allison Leiton" userId="4fced9d0-94dc-4592-b6ab-d0a14a2052b4" providerId="ADAL" clId="{5C0184ED-68DB-47E7-A345-A1C0E73CC598}" dt="2024-03-07T10:41:10.628" v="96" actId="478"/>
          <ac:picMkLst>
            <pc:docMk/>
            <pc:sldMk cId="2485059773" sldId="261"/>
            <ac:picMk id="6" creationId="{36CD5E0D-43DF-3AE6-31FC-156B598736D0}"/>
          </ac:picMkLst>
        </pc:picChg>
        <pc:cxnChg chg="del">
          <ac:chgData name="Allison Leiton" userId="4fced9d0-94dc-4592-b6ab-d0a14a2052b4" providerId="ADAL" clId="{5C0184ED-68DB-47E7-A345-A1C0E73CC598}" dt="2024-03-07T10:41:10.628" v="96" actId="478"/>
          <ac:cxnSpMkLst>
            <pc:docMk/>
            <pc:sldMk cId="2485059773" sldId="261"/>
            <ac:cxnSpMk id="10" creationId="{989313B8-4329-B2E9-DFD9-D566CF02F745}"/>
          </ac:cxnSpMkLst>
        </pc:cxnChg>
      </pc:sldChg>
      <pc:sldChg chg="delSp modSp mod">
        <pc:chgData name="Allison Leiton" userId="4fced9d0-94dc-4592-b6ab-d0a14a2052b4" providerId="ADAL" clId="{5C0184ED-68DB-47E7-A345-A1C0E73CC598}" dt="2024-03-07T10:41:15.438" v="97" actId="478"/>
        <pc:sldMkLst>
          <pc:docMk/>
          <pc:sldMk cId="904398721" sldId="264"/>
        </pc:sldMkLst>
        <pc:spChg chg="mod">
          <ac:chgData name="Allison Leiton" userId="4fced9d0-94dc-4592-b6ab-d0a14a2052b4" providerId="ADAL" clId="{5C0184ED-68DB-47E7-A345-A1C0E73CC598}" dt="2024-03-07T08:16:11.910" v="78" actId="1035"/>
          <ac:spMkLst>
            <pc:docMk/>
            <pc:sldMk cId="904398721" sldId="264"/>
            <ac:spMk id="2" creationId="{98CE116D-0DA8-950A-22E2-2D0520547158}"/>
          </ac:spMkLst>
        </pc:spChg>
        <pc:spChg chg="mod">
          <ac:chgData name="Allison Leiton" userId="4fced9d0-94dc-4592-b6ab-d0a14a2052b4" providerId="ADAL" clId="{5C0184ED-68DB-47E7-A345-A1C0E73CC598}" dt="2024-03-07T10:11:33.830" v="89" actId="255"/>
          <ac:spMkLst>
            <pc:docMk/>
            <pc:sldMk cId="904398721" sldId="264"/>
            <ac:spMk id="3" creationId="{E4B5A377-553C-750B-3AF1-E1FFD0486FEA}"/>
          </ac:spMkLst>
        </pc:spChg>
        <pc:spChg chg="mod">
          <ac:chgData name="Allison Leiton" userId="4fced9d0-94dc-4592-b6ab-d0a14a2052b4" providerId="ADAL" clId="{5C0184ED-68DB-47E7-A345-A1C0E73CC598}" dt="2024-03-07T08:16:11.910" v="78" actId="1035"/>
          <ac:spMkLst>
            <pc:docMk/>
            <pc:sldMk cId="904398721" sldId="264"/>
            <ac:spMk id="4" creationId="{3B21905E-19E0-68D6-B973-58D45FEC692F}"/>
          </ac:spMkLst>
        </pc:spChg>
        <pc:picChg chg="del">
          <ac:chgData name="Allison Leiton" userId="4fced9d0-94dc-4592-b6ab-d0a14a2052b4" providerId="ADAL" clId="{5C0184ED-68DB-47E7-A345-A1C0E73CC598}" dt="2024-03-07T10:41:15.438" v="97" actId="478"/>
          <ac:picMkLst>
            <pc:docMk/>
            <pc:sldMk cId="904398721" sldId="264"/>
            <ac:picMk id="18" creationId="{904B2DB4-3082-6CE3-6664-CD8A6D6C255F}"/>
          </ac:picMkLst>
        </pc:picChg>
        <pc:cxnChg chg="del">
          <ac:chgData name="Allison Leiton" userId="4fced9d0-94dc-4592-b6ab-d0a14a2052b4" providerId="ADAL" clId="{5C0184ED-68DB-47E7-A345-A1C0E73CC598}" dt="2024-03-07T10:41:15.438" v="97" actId="478"/>
          <ac:cxnSpMkLst>
            <pc:docMk/>
            <pc:sldMk cId="904398721" sldId="264"/>
            <ac:cxnSpMk id="20" creationId="{EDB536BF-FEB5-D3BB-1951-021F9B858A2B}"/>
          </ac:cxnSpMkLst>
        </pc:cxnChg>
      </pc:sldChg>
      <pc:sldChg chg="delSp modSp mod">
        <pc:chgData name="Allison Leiton" userId="4fced9d0-94dc-4592-b6ab-d0a14a2052b4" providerId="ADAL" clId="{5C0184ED-68DB-47E7-A345-A1C0E73CC598}" dt="2024-03-07T10:41:20.691" v="98" actId="478"/>
        <pc:sldMkLst>
          <pc:docMk/>
          <pc:sldMk cId="1469383669" sldId="265"/>
        </pc:sldMkLst>
        <pc:spChg chg="mod">
          <ac:chgData name="Allison Leiton" userId="4fced9d0-94dc-4592-b6ab-d0a14a2052b4" providerId="ADAL" clId="{5C0184ED-68DB-47E7-A345-A1C0E73CC598}" dt="2024-03-07T08:16:25.785" v="80" actId="207"/>
          <ac:spMkLst>
            <pc:docMk/>
            <pc:sldMk cId="1469383669" sldId="265"/>
            <ac:spMk id="3" creationId="{B2264F45-57F9-4E8D-496E-E98D2CA8237C}"/>
          </ac:spMkLst>
        </pc:spChg>
        <pc:picChg chg="del">
          <ac:chgData name="Allison Leiton" userId="4fced9d0-94dc-4592-b6ab-d0a14a2052b4" providerId="ADAL" clId="{5C0184ED-68DB-47E7-A345-A1C0E73CC598}" dt="2024-03-07T10:41:20.691" v="98" actId="478"/>
          <ac:picMkLst>
            <pc:docMk/>
            <pc:sldMk cId="1469383669" sldId="265"/>
            <ac:picMk id="4" creationId="{794FDAF3-7F6E-DEFE-2482-73D45A8D9308}"/>
          </ac:picMkLst>
        </pc:picChg>
        <pc:cxnChg chg="del">
          <ac:chgData name="Allison Leiton" userId="4fced9d0-94dc-4592-b6ab-d0a14a2052b4" providerId="ADAL" clId="{5C0184ED-68DB-47E7-A345-A1C0E73CC598}" dt="2024-03-07T10:41:20.691" v="98" actId="478"/>
          <ac:cxnSpMkLst>
            <pc:docMk/>
            <pc:sldMk cId="1469383669" sldId="265"/>
            <ac:cxnSpMk id="6" creationId="{A7470074-F03E-545B-D625-0CB376D83BBC}"/>
          </ac:cxnSpMkLst>
        </pc:cxnChg>
      </pc:sldChg>
      <pc:sldChg chg="addSp delSp modSp mod">
        <pc:chgData name="Allison Leiton" userId="4fced9d0-94dc-4592-b6ab-d0a14a2052b4" providerId="ADAL" clId="{5C0184ED-68DB-47E7-A345-A1C0E73CC598}" dt="2024-03-19T10:54:26.898" v="104"/>
        <pc:sldMkLst>
          <pc:docMk/>
          <pc:sldMk cId="2029901425" sldId="266"/>
        </pc:sldMkLst>
        <pc:spChg chg="mod">
          <ac:chgData name="Allison Leiton" userId="4fced9d0-94dc-4592-b6ab-d0a14a2052b4" providerId="ADAL" clId="{5C0184ED-68DB-47E7-A345-A1C0E73CC598}" dt="2024-03-07T08:16:30.620" v="81" actId="113"/>
          <ac:spMkLst>
            <pc:docMk/>
            <pc:sldMk cId="2029901425" sldId="266"/>
            <ac:spMk id="2" creationId="{DB6D791F-E945-79A8-9DBC-DD367936F7CC}"/>
          </ac:spMkLst>
        </pc:spChg>
        <pc:spChg chg="mod">
          <ac:chgData name="Allison Leiton" userId="4fced9d0-94dc-4592-b6ab-d0a14a2052b4" providerId="ADAL" clId="{5C0184ED-68DB-47E7-A345-A1C0E73CC598}" dt="2024-03-19T10:54:26.898" v="104"/>
          <ac:spMkLst>
            <pc:docMk/>
            <pc:sldMk cId="2029901425" sldId="266"/>
            <ac:spMk id="14" creationId="{1A040C0A-5F2F-6DE7-71F4-279D238893A9}"/>
          </ac:spMkLst>
        </pc:spChg>
        <pc:spChg chg="mod">
          <ac:chgData name="Allison Leiton" userId="4fced9d0-94dc-4592-b6ab-d0a14a2052b4" providerId="ADAL" clId="{5C0184ED-68DB-47E7-A345-A1C0E73CC598}" dt="2024-03-19T10:54:26.898" v="104"/>
          <ac:spMkLst>
            <pc:docMk/>
            <pc:sldMk cId="2029901425" sldId="266"/>
            <ac:spMk id="15" creationId="{3D266FC0-3205-05F2-CB42-681CC7F0123E}"/>
          </ac:spMkLst>
        </pc:spChg>
        <pc:grpChg chg="add mod">
          <ac:chgData name="Allison Leiton" userId="4fced9d0-94dc-4592-b6ab-d0a14a2052b4" providerId="ADAL" clId="{5C0184ED-68DB-47E7-A345-A1C0E73CC598}" dt="2024-03-19T10:54:26.898" v="104"/>
          <ac:grpSpMkLst>
            <pc:docMk/>
            <pc:sldMk cId="2029901425" sldId="266"/>
            <ac:grpSpMk id="10" creationId="{166EEA48-3DA0-6C07-FE95-C5E6A591C709}"/>
          </ac:grpSpMkLst>
        </pc:grpChg>
        <pc:grpChg chg="mod">
          <ac:chgData name="Allison Leiton" userId="4fced9d0-94dc-4592-b6ab-d0a14a2052b4" providerId="ADAL" clId="{5C0184ED-68DB-47E7-A345-A1C0E73CC598}" dt="2024-03-19T10:54:26.898" v="104"/>
          <ac:grpSpMkLst>
            <pc:docMk/>
            <pc:sldMk cId="2029901425" sldId="266"/>
            <ac:grpSpMk id="11" creationId="{7B0D33D6-7FFE-B44C-F0FB-7B3568A1CD5A}"/>
          </ac:grpSpMkLst>
        </pc:grpChg>
        <pc:picChg chg="del">
          <ac:chgData name="Allison Leiton" userId="4fced9d0-94dc-4592-b6ab-d0a14a2052b4" providerId="ADAL" clId="{5C0184ED-68DB-47E7-A345-A1C0E73CC598}" dt="2024-03-19T10:54:09.722" v="100" actId="478"/>
          <ac:picMkLst>
            <pc:docMk/>
            <pc:sldMk cId="2029901425" sldId="266"/>
            <ac:picMk id="4" creationId="{ED78ADBB-6D54-2030-D20A-ED9F757C7FD9}"/>
          </ac:picMkLst>
        </pc:picChg>
        <pc:picChg chg="del">
          <ac:chgData name="Allison Leiton" userId="4fced9d0-94dc-4592-b6ab-d0a14a2052b4" providerId="ADAL" clId="{5C0184ED-68DB-47E7-A345-A1C0E73CC598}" dt="2024-03-19T10:54:15.261" v="102" actId="478"/>
          <ac:picMkLst>
            <pc:docMk/>
            <pc:sldMk cId="2029901425" sldId="266"/>
            <ac:picMk id="5" creationId="{777A859A-B3EC-5E8D-DA45-E80A6BE2CB69}"/>
          </ac:picMkLst>
        </pc:picChg>
        <pc:picChg chg="mod">
          <ac:chgData name="Allison Leiton" userId="4fced9d0-94dc-4592-b6ab-d0a14a2052b4" providerId="ADAL" clId="{5C0184ED-68DB-47E7-A345-A1C0E73CC598}" dt="2024-03-19T10:54:26.898" v="104"/>
          <ac:picMkLst>
            <pc:docMk/>
            <pc:sldMk cId="2029901425" sldId="266"/>
            <ac:picMk id="12" creationId="{A92F0DE0-5EBC-2B44-53E4-1F20392745FE}"/>
          </ac:picMkLst>
        </pc:picChg>
        <pc:cxnChg chg="del">
          <ac:chgData name="Allison Leiton" userId="4fced9d0-94dc-4592-b6ab-d0a14a2052b4" providerId="ADAL" clId="{5C0184ED-68DB-47E7-A345-A1C0E73CC598}" dt="2024-03-19T10:54:11.479" v="101" actId="478"/>
          <ac:cxnSpMkLst>
            <pc:docMk/>
            <pc:sldMk cId="2029901425" sldId="266"/>
            <ac:cxnSpMk id="6" creationId="{079549EC-5CB8-0583-2E6B-F037041F0F7E}"/>
          </ac:cxnSpMkLst>
        </pc:cxnChg>
        <pc:cxnChg chg="add mod">
          <ac:chgData name="Allison Leiton" userId="4fced9d0-94dc-4592-b6ab-d0a14a2052b4" providerId="ADAL" clId="{5C0184ED-68DB-47E7-A345-A1C0E73CC598}" dt="2024-03-19T10:54:20.517" v="103"/>
          <ac:cxnSpMkLst>
            <pc:docMk/>
            <pc:sldMk cId="2029901425" sldId="266"/>
            <ac:cxnSpMk id="8" creationId="{DF5A5810-60AE-52EA-BAF9-4942CCFB6E6D}"/>
          </ac:cxnSpMkLst>
        </pc:cxnChg>
        <pc:cxnChg chg="mod">
          <ac:chgData name="Allison Leiton" userId="4fced9d0-94dc-4592-b6ab-d0a14a2052b4" providerId="ADAL" clId="{5C0184ED-68DB-47E7-A345-A1C0E73CC598}" dt="2024-03-19T10:54:26.898" v="104"/>
          <ac:cxnSpMkLst>
            <pc:docMk/>
            <pc:sldMk cId="2029901425" sldId="266"/>
            <ac:cxnSpMk id="13" creationId="{55957D35-7CF9-9121-B1DD-E339F2F04EC9}"/>
          </ac:cxnSpMkLst>
        </pc:cxnChg>
      </pc:sldChg>
      <pc:sldChg chg="delSp modSp mod">
        <pc:chgData name="Allison Leiton" userId="4fced9d0-94dc-4592-b6ab-d0a14a2052b4" providerId="ADAL" clId="{5C0184ED-68DB-47E7-A345-A1C0E73CC598}" dt="2024-03-07T10:40:55.174" v="93" actId="478"/>
        <pc:sldMkLst>
          <pc:docMk/>
          <pc:sldMk cId="2584386501" sldId="267"/>
        </pc:sldMkLst>
        <pc:spChg chg="mod">
          <ac:chgData name="Allison Leiton" userId="4fced9d0-94dc-4592-b6ab-d0a14a2052b4" providerId="ADAL" clId="{5C0184ED-68DB-47E7-A345-A1C0E73CC598}" dt="2024-03-07T10:11:15.424" v="87" actId="255"/>
          <ac:spMkLst>
            <pc:docMk/>
            <pc:sldMk cId="2584386501" sldId="267"/>
            <ac:spMk id="3" creationId="{296355B1-D535-C887-1F8C-FAE046F7CA87}"/>
          </ac:spMkLst>
        </pc:spChg>
        <pc:picChg chg="del">
          <ac:chgData name="Allison Leiton" userId="4fced9d0-94dc-4592-b6ab-d0a14a2052b4" providerId="ADAL" clId="{5C0184ED-68DB-47E7-A345-A1C0E73CC598}" dt="2024-03-07T10:40:55.174" v="93" actId="478"/>
          <ac:picMkLst>
            <pc:docMk/>
            <pc:sldMk cId="2584386501" sldId="267"/>
            <ac:picMk id="6" creationId="{611A9D4C-2A71-9197-ECAF-222214EB2FEE}"/>
          </ac:picMkLst>
        </pc:picChg>
        <pc:cxnChg chg="del">
          <ac:chgData name="Allison Leiton" userId="4fced9d0-94dc-4592-b6ab-d0a14a2052b4" providerId="ADAL" clId="{5C0184ED-68DB-47E7-A345-A1C0E73CC598}" dt="2024-03-07T10:40:55.174" v="93" actId="478"/>
          <ac:cxnSpMkLst>
            <pc:docMk/>
            <pc:sldMk cId="2584386501" sldId="267"/>
            <ac:cxnSpMk id="8" creationId="{FA6BA8CD-A5E1-FC45-ABA9-46D2F4E4597B}"/>
          </ac:cxnSpMkLst>
        </pc:cxnChg>
      </pc:sldChg>
      <pc:sldChg chg="add">
        <pc:chgData name="Allison Leiton" userId="4fced9d0-94dc-4592-b6ab-d0a14a2052b4" providerId="ADAL" clId="{5C0184ED-68DB-47E7-A345-A1C0E73CC598}" dt="2024-03-19T10:54:06.546" v="99"/>
        <pc:sldMkLst>
          <pc:docMk/>
          <pc:sldMk cId="1814997616"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B52E1-BC06-B742-B0F5-0480EEE54F3A}" type="datetimeFigureOut">
              <a:rPr lang="es-ES_tradnl" smtClean="0"/>
              <a:t>19/03/2024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938D3-ACDE-A440-AAA5-2BDB9C12FF8F}" type="slidenum">
              <a:rPr lang="es-ES_tradnl" smtClean="0"/>
              <a:t>‹Nº›</a:t>
            </a:fld>
            <a:endParaRPr lang="es-ES_tradnl"/>
          </a:p>
        </p:txBody>
      </p:sp>
    </p:spTree>
    <p:extLst>
      <p:ext uri="{BB962C8B-B14F-4D97-AF65-F5344CB8AC3E}">
        <p14:creationId xmlns:p14="http://schemas.microsoft.com/office/powerpoint/2010/main" val="683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dirty="0">
                <a:effectLst/>
                <a:latin typeface="Arial" panose="020B0604020202020204" pitchFamily="34" charset="0"/>
                <a:ea typeface="Arial" panose="020B0604020202020204" pitchFamily="34" charset="0"/>
                <a:cs typeface="Times New Roman" panose="02020603050405020304" pitchFamily="18" charset="0"/>
              </a:rPr>
              <a:t>El facilitador comienza contextualizando la actividad proponiendo una breve conversación respecto del autoconocimiento mediante preguntas dirigidas a los estudiantes. Durante la conversación, la intención del facilitador debe ser el dirigir la reflexión del curso hacia la idea de que, </a:t>
            </a:r>
            <a:r>
              <a:rPr lang="es-ES_tradnl" sz="1800" u="sng" dirty="0">
                <a:effectLst/>
                <a:latin typeface="Arial" panose="020B0604020202020204" pitchFamily="34" charset="0"/>
                <a:ea typeface="Arial" panose="020B0604020202020204" pitchFamily="34" charset="0"/>
                <a:cs typeface="Times New Roman" panose="02020603050405020304" pitchFamily="18" charset="0"/>
              </a:rPr>
              <a:t>si nos conocemos mejor, entonces podemos tomar mejores decisiones</a:t>
            </a:r>
            <a:r>
              <a:rPr lang="es-ES_tradnl" sz="1800" dirty="0">
                <a:effectLst/>
                <a:latin typeface="Arial" panose="020B0604020202020204" pitchFamily="34" charset="0"/>
                <a:ea typeface="Arial" panose="020B0604020202020204" pitchFamily="34" charset="0"/>
                <a:cs typeface="Times New Roman" panose="02020603050405020304" pitchFamily="18" charset="0"/>
              </a:rPr>
              <a:t>. </a:t>
            </a: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a:p>
            <a:endParaRPr lang="es-CL" dirty="0"/>
          </a:p>
          <a:p>
            <a:r>
              <a:rPr lang="es-CL" dirty="0"/>
              <a:t>En la lámina, se </a:t>
            </a:r>
            <a:r>
              <a:rPr lang="es-ES_tradnl" sz="1800" dirty="0">
                <a:effectLst/>
                <a:latin typeface="Arial" panose="020B0604020202020204" pitchFamily="34" charset="0"/>
                <a:ea typeface="Arial" panose="020B0604020202020204" pitchFamily="34" charset="0"/>
              </a:rPr>
              <a:t>propone una lista de preguntas para entablar la conversación, las cuales pueden complementarse por otras formuladas por el facilitador.</a:t>
            </a:r>
          </a:p>
          <a:p>
            <a:endParaRPr lang="es-ES_tradnl" sz="1800" dirty="0">
              <a:effectLst/>
              <a:latin typeface="Arial" panose="020B0604020202020204" pitchFamily="34" charset="0"/>
            </a:endParaRPr>
          </a:p>
          <a:p>
            <a:pPr algn="just">
              <a:lnSpc>
                <a:spcPct val="107000"/>
              </a:lnSpc>
              <a:spcAft>
                <a:spcPts val="800"/>
              </a:spcAft>
            </a:pPr>
            <a:r>
              <a:rPr lang="es-ES_tradnl" sz="1800" dirty="0">
                <a:effectLst/>
                <a:latin typeface="Arial" panose="020B0604020202020204" pitchFamily="34" charset="0"/>
                <a:ea typeface="Arial" panose="020B0604020202020204" pitchFamily="34" charset="0"/>
                <a:cs typeface="Times New Roman" panose="02020603050405020304" pitchFamily="18" charset="0"/>
              </a:rPr>
              <a:t>Al terminar la conversación inicial, el facilitador parafrasea algunos comentarios de sus estudiantes para explicar la importancia de que, dentro del contexto de actividades que buscan orientarlos respecto de sus trayectorias vitales </a:t>
            </a:r>
            <a:r>
              <a:rPr lang="es-CL" sz="1800" dirty="0">
                <a:effectLst/>
                <a:latin typeface="Arial" panose="020B0604020202020204" pitchFamily="34" charset="0"/>
                <a:ea typeface="Arial" panose="020B0604020202020204" pitchFamily="34" charset="0"/>
                <a:cs typeface="Times New Roman" panose="02020603050405020304" pitchFamily="18" charset="0"/>
              </a:rPr>
              <a:t> </a:t>
            </a:r>
            <a:r>
              <a:rPr lang="es-ES_tradnl" sz="1800" dirty="0">
                <a:effectLst/>
                <a:latin typeface="Arial" panose="020B0604020202020204" pitchFamily="34" charset="0"/>
                <a:ea typeface="Arial" panose="020B0604020202020204" pitchFamily="34" charset="0"/>
                <a:cs typeface="Times New Roman" panose="02020603050405020304" pitchFamily="18" charset="0"/>
              </a:rPr>
              <a:t>futuras, dediquemos un tiempo a pensarnos a nosotros mismos. </a:t>
            </a:r>
          </a:p>
          <a:p>
            <a:pPr algn="just">
              <a:lnSpc>
                <a:spcPct val="107000"/>
              </a:lnSpc>
              <a:spcAft>
                <a:spcPts val="800"/>
              </a:spcAft>
            </a:pP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a:p>
            <a:pPr algn="just">
              <a:lnSpc>
                <a:spcPct val="107000"/>
              </a:lnSpc>
              <a:spcAft>
                <a:spcPts val="800"/>
              </a:spcAft>
            </a:pPr>
            <a:r>
              <a:rPr lang="es-ES_tradnl" sz="1800" dirty="0">
                <a:effectLst/>
                <a:latin typeface="Arial" panose="020B0604020202020204" pitchFamily="34" charset="0"/>
                <a:ea typeface="Arial" panose="020B0604020202020204" pitchFamily="34" charset="0"/>
                <a:cs typeface="Times New Roman" panose="02020603050405020304" pitchFamily="18" charset="0"/>
              </a:rPr>
              <a:t>Finalmente, explica que hoy haremos justamente eso, revisando nuestra propia historia a través de la confección de una </a:t>
            </a:r>
            <a:r>
              <a:rPr lang="es-ES_tradnl" sz="1800" b="1" dirty="0">
                <a:effectLst/>
                <a:latin typeface="Arial" panose="020B0604020202020204" pitchFamily="34" charset="0"/>
                <a:ea typeface="Arial" panose="020B0604020202020204" pitchFamily="34" charset="0"/>
                <a:cs typeface="Times New Roman" panose="02020603050405020304" pitchFamily="18" charset="0"/>
              </a:rPr>
              <a:t>línea de tiempo</a:t>
            </a:r>
            <a:r>
              <a:rPr lang="es-ES_tradnl" sz="1800" dirty="0">
                <a:effectLst/>
                <a:latin typeface="Arial" panose="020B0604020202020204" pitchFamily="34" charset="0"/>
                <a:ea typeface="Arial" panose="020B0604020202020204" pitchFamily="34" charset="0"/>
                <a:cs typeface="Times New Roman" panose="02020603050405020304" pitchFamily="18" charset="0"/>
              </a:rPr>
              <a:t> de nuestras vidas.</a:t>
            </a:r>
          </a:p>
          <a:p>
            <a:pPr algn="just">
              <a:lnSpc>
                <a:spcPct val="107000"/>
              </a:lnSpc>
              <a:spcAft>
                <a:spcPts val="800"/>
              </a:spcAft>
            </a:pP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82A938D3-ACDE-A440-AAA5-2BDB9C12FF8F}" type="slidenum">
              <a:rPr lang="es-ES_tradnl" smtClean="0"/>
              <a:t>3</a:t>
            </a:fld>
            <a:endParaRPr lang="es-ES_tradnl"/>
          </a:p>
        </p:txBody>
      </p:sp>
    </p:spTree>
    <p:extLst>
      <p:ext uri="{BB962C8B-B14F-4D97-AF65-F5344CB8AC3E}">
        <p14:creationId xmlns:p14="http://schemas.microsoft.com/office/powerpoint/2010/main" val="1027419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ES_tradnl" sz="1200" dirty="0">
                <a:effectLst/>
                <a:latin typeface="Arial" panose="020B0604020202020204" pitchFamily="34" charset="0"/>
                <a:ea typeface="Arial" panose="020B0604020202020204" pitchFamily="34" charset="0"/>
                <a:cs typeface="Times New Roman" panose="02020603050405020304" pitchFamily="18" charset="0"/>
              </a:rPr>
              <a:t>El facilitador entrega impreso a cada estudiante el documento </a:t>
            </a:r>
            <a:r>
              <a:rPr lang="es-ES_tradnl" sz="1200" b="1" dirty="0">
                <a:effectLst/>
                <a:latin typeface="Arial" panose="020B0604020202020204" pitchFamily="34" charset="0"/>
                <a:ea typeface="Arial" panose="020B0604020202020204" pitchFamily="34" charset="0"/>
                <a:cs typeface="Times New Roman" panose="02020603050405020304" pitchFamily="18" charset="0"/>
              </a:rPr>
              <a:t>Actividad: Línea de tiempo personal, </a:t>
            </a:r>
            <a:r>
              <a:rPr lang="es-ES_tradnl" sz="1200" dirty="0">
                <a:effectLst/>
                <a:latin typeface="Arial" panose="020B0604020202020204" pitchFamily="34" charset="0"/>
                <a:ea typeface="Arial" panose="020B0604020202020204" pitchFamily="34" charset="0"/>
                <a:cs typeface="Times New Roman" panose="02020603050405020304" pitchFamily="18" charset="0"/>
              </a:rPr>
              <a:t>presente en la carpeta de este taller, y lo revisan en conjunto para clarificar a los estudiantes cómo deben proceder. El facilitador pregunta si los estudiantes tienen alguna duda y la aborda de inmediato.</a:t>
            </a:r>
          </a:p>
          <a:p>
            <a:pPr algn="just">
              <a:lnSpc>
                <a:spcPct val="107000"/>
              </a:lnSpc>
              <a:spcAft>
                <a:spcPts val="800"/>
              </a:spcAft>
            </a:pPr>
            <a:endParaRPr lang="es-CL" sz="1200" dirty="0">
              <a:effectLst/>
              <a:latin typeface="Red Hat Display" panose="02010303040201060303" pitchFamily="2" charset="0"/>
              <a:ea typeface="Arial" panose="020B0604020202020204" pitchFamily="34" charset="0"/>
              <a:cs typeface="Times New Roman" panose="02020603050405020304" pitchFamily="18" charset="0"/>
            </a:endParaRPr>
          </a:p>
          <a:p>
            <a:pPr algn="just">
              <a:lnSpc>
                <a:spcPct val="107000"/>
              </a:lnSpc>
              <a:spcAft>
                <a:spcPts val="800"/>
              </a:spcAft>
            </a:pPr>
            <a:r>
              <a:rPr lang="es-ES_tradnl" sz="1200" dirty="0">
                <a:effectLst/>
                <a:latin typeface="Arial" panose="020B0604020202020204" pitchFamily="34" charset="0"/>
                <a:ea typeface="Arial" panose="020B0604020202020204" pitchFamily="34" charset="0"/>
                <a:cs typeface="Times New Roman" panose="02020603050405020304" pitchFamily="18" charset="0"/>
              </a:rPr>
              <a:t>Durante los próximos 15 minutos, los estudiantes replican el ejercicio colaborativo, pero ahora sobre sus propias vidas. Para ello, se apoyan en las orientaciones que aparecen en el instructivo, pero también se les da libertad para que puedan plantearse sus propias preguntas y agregar otro tipo de elementos, como esquemas, dibujos, canciones, etc.</a:t>
            </a:r>
          </a:p>
          <a:p>
            <a:pPr algn="just">
              <a:lnSpc>
                <a:spcPct val="107000"/>
              </a:lnSpc>
              <a:spcAft>
                <a:spcPts val="800"/>
              </a:spcAft>
            </a:pPr>
            <a:endParaRPr lang="es-CL" sz="1200" dirty="0">
              <a:effectLst/>
              <a:latin typeface="Red Hat Display" panose="02010303040201060303" pitchFamily="2" charset="0"/>
              <a:ea typeface="Arial" panose="020B0604020202020204" pitchFamily="34" charset="0"/>
              <a:cs typeface="Times New Roman" panose="02020603050405020304" pitchFamily="18" charset="0"/>
            </a:endParaRPr>
          </a:p>
          <a:p>
            <a:pPr algn="just">
              <a:lnSpc>
                <a:spcPct val="107000"/>
              </a:lnSpc>
              <a:spcAft>
                <a:spcPts val="800"/>
              </a:spcAft>
            </a:pPr>
            <a:r>
              <a:rPr lang="es-ES_tradnl" sz="1200" dirty="0">
                <a:effectLst/>
                <a:latin typeface="Arial" panose="020B0604020202020204" pitchFamily="34" charset="0"/>
                <a:ea typeface="Arial" panose="020B0604020202020204" pitchFamily="34" charset="0"/>
                <a:cs typeface="Times New Roman" panose="02020603050405020304" pitchFamily="18" charset="0"/>
              </a:rPr>
              <a:t>En este lapso de tiempo, se espera que los estudiantes trabajen en silencio y de manera individual. Es importante enfatizar que el ejercicio y sus resultados son privados, nadie compartirá detalles de lo que pensó y escribió si no quiere hacerlo.</a:t>
            </a:r>
            <a:endParaRPr lang="es-CL" sz="1200" dirty="0">
              <a:effectLst/>
              <a:latin typeface="Red Hat Display" panose="02010303040201060303" pitchFamily="2" charset="0"/>
              <a:ea typeface="Arial" panose="020B0604020202020204" pitchFamily="34" charset="0"/>
              <a:cs typeface="Times New Roman" panose="02020603050405020304" pitchFamily="18" charset="0"/>
            </a:endParaRPr>
          </a:p>
          <a:p>
            <a:endParaRPr lang="es-CL" dirty="0"/>
          </a:p>
        </p:txBody>
      </p:sp>
      <p:sp>
        <p:nvSpPr>
          <p:cNvPr id="4" name="Marcador de número de diapositiva 3"/>
          <p:cNvSpPr>
            <a:spLocks noGrp="1"/>
          </p:cNvSpPr>
          <p:nvPr>
            <p:ph type="sldNum" sz="quarter" idx="5"/>
          </p:nvPr>
        </p:nvSpPr>
        <p:spPr/>
        <p:txBody>
          <a:bodyPr/>
          <a:lstStyle/>
          <a:p>
            <a:fld id="{82A938D3-ACDE-A440-AAA5-2BDB9C12FF8F}" type="slidenum">
              <a:rPr lang="es-ES_tradnl" smtClean="0"/>
              <a:t>4</a:t>
            </a:fld>
            <a:endParaRPr lang="es-ES_tradnl"/>
          </a:p>
        </p:txBody>
      </p:sp>
    </p:spTree>
    <p:extLst>
      <p:ext uri="{BB962C8B-B14F-4D97-AF65-F5344CB8AC3E}">
        <p14:creationId xmlns:p14="http://schemas.microsoft.com/office/powerpoint/2010/main" val="160369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E5729-D615-EFDA-8D87-69EF6C2C9D2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5771A40-81BB-6C2C-8D0D-594EAE1211E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107B7CD-FAC8-3474-0CB9-358E9B2A3A94}"/>
              </a:ext>
            </a:extLst>
          </p:cNvPr>
          <p:cNvSpPr>
            <a:spLocks noGrp="1"/>
          </p:cNvSpPr>
          <p:nvPr>
            <p:ph type="body" idx="1"/>
          </p:nvPr>
        </p:nvSpPr>
        <p:spPr/>
        <p:txBody>
          <a:bodyPr/>
          <a:lstStyle/>
          <a:p>
            <a:pPr algn="just">
              <a:lnSpc>
                <a:spcPct val="107000"/>
              </a:lnSpc>
              <a:spcAft>
                <a:spcPts val="800"/>
              </a:spcAft>
            </a:pPr>
            <a:r>
              <a:rPr lang="es-CL" sz="1800" dirty="0">
                <a:effectLst/>
                <a:latin typeface="Red Hat Display" panose="02010303040201060303" pitchFamily="2" charset="0"/>
                <a:ea typeface="Arial" panose="020B0604020202020204" pitchFamily="34" charset="0"/>
                <a:cs typeface="Times New Roman" panose="02020603050405020304" pitchFamily="18" charset="0"/>
              </a:rPr>
              <a:t>Para explicar cómo hacer una línea de tiempo de sus vidas, el facilitador realizará un ejemplo colaborativo con todo el curso, haciendo una línea de tiempo sobre la historia del grupo. Para ello dibuja una línea a lo largo de toda la pizarra (o utiliza esta proyectándola sobre la pizarra), y luego:</a:t>
            </a:r>
          </a:p>
          <a:p>
            <a:pPr algn="just">
              <a:lnSpc>
                <a:spcPct val="107000"/>
              </a:lnSpc>
              <a:spcAft>
                <a:spcPts val="800"/>
              </a:spcAft>
            </a:pP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a:p>
            <a:pPr marL="342900" lvl="0" indent="-342900" algn="just">
              <a:lnSpc>
                <a:spcPct val="107000"/>
              </a:lnSpc>
              <a:buFont typeface="+mj-lt"/>
              <a:buAutoNum type="arabicPeriod"/>
            </a:pPr>
            <a:r>
              <a:rPr lang="es-ES_tradnl" sz="1100" dirty="0">
                <a:effectLst/>
                <a:latin typeface="Arial" panose="020B0604020202020204" pitchFamily="34" charset="0"/>
                <a:ea typeface="Arial" panose="020B0604020202020204" pitchFamily="34" charset="0"/>
                <a:cs typeface="Times New Roman" panose="02020603050405020304" pitchFamily="18" charset="0"/>
              </a:rPr>
              <a:t>Pide a los estudiantes que cuenten cuántos años llevan juntos como grupo curso. A partir de su respuesta, divide la línea en partes iguales según la cantidad declarada. </a:t>
            </a:r>
            <a:endParaRPr lang="es-CL" sz="1100" dirty="0">
              <a:effectLst/>
              <a:latin typeface="Red Hat Display" panose="02010303040201060303" pitchFamily="2" charset="0"/>
              <a:ea typeface="Arial" panose="020B0604020202020204" pitchFamily="34" charset="0"/>
              <a:cs typeface="Times New Roman" panose="02020603050405020304" pitchFamily="18" charset="0"/>
            </a:endParaRPr>
          </a:p>
          <a:p>
            <a:pPr marL="342900" lvl="0" indent="-342900" algn="just">
              <a:lnSpc>
                <a:spcPct val="107000"/>
              </a:lnSpc>
              <a:buFont typeface="+mj-lt"/>
              <a:buAutoNum type="arabicPeriod"/>
            </a:pPr>
            <a:r>
              <a:rPr lang="es-ES_tradnl" sz="1100" dirty="0">
                <a:effectLst/>
                <a:latin typeface="Arial" panose="020B0604020202020204" pitchFamily="34" charset="0"/>
                <a:ea typeface="Arial" panose="020B0604020202020204" pitchFamily="34" charset="0"/>
                <a:cs typeface="Times New Roman" panose="02020603050405020304" pitchFamily="18" charset="0"/>
              </a:rPr>
              <a:t>Explica que va a proponer una serie de preguntas para ayudar al grupo a graficar su historia. </a:t>
            </a:r>
            <a:r>
              <a:rPr lang="es-ES_tradnl" sz="1100" u="sng" dirty="0">
                <a:effectLst/>
                <a:latin typeface="Arial" panose="020B0604020202020204" pitchFamily="34" charset="0"/>
                <a:ea typeface="Arial" panose="020B0604020202020204" pitchFamily="34" charset="0"/>
                <a:cs typeface="Times New Roman" panose="02020603050405020304" pitchFamily="18" charset="0"/>
              </a:rPr>
              <a:t>El énfasis debe estar puesto en encontrar momentos o períodos que hayan sido relevantes</a:t>
            </a:r>
            <a:r>
              <a:rPr lang="es-ES_tradnl" sz="1100" dirty="0">
                <a:effectLst/>
                <a:latin typeface="Arial" panose="020B0604020202020204" pitchFamily="34" charset="0"/>
                <a:ea typeface="Arial" panose="020B0604020202020204" pitchFamily="34" charset="0"/>
                <a:cs typeface="Times New Roman" panose="02020603050405020304" pitchFamily="18" charset="0"/>
              </a:rPr>
              <a:t>, y que sean capaces de explicar por qué lo son y en qué se </a:t>
            </a:r>
            <a:r>
              <a:rPr lang="es-ES_tradnl" dirty="0">
                <a:effectLst/>
                <a:latin typeface="Arial" panose="020B0604020202020204" pitchFamily="34" charset="0"/>
              </a:rPr>
              <a:t>fijan para afirmarlo. A continuación, se ofrecen algunas preguntas de referencia, las cuales pueden ser complementadas por el facilitador y/o los mismos estudiantes. </a:t>
            </a:r>
          </a:p>
          <a:p>
            <a:pPr marL="342900" lvl="0" indent="-342900" algn="just">
              <a:lnSpc>
                <a:spcPct val="107000"/>
              </a:lnSpc>
              <a:buFont typeface="+mj-lt"/>
              <a:buAutoNum type="arabicPeriod"/>
            </a:pPr>
            <a:endParaRPr lang="es-ES_tradnl" dirty="0">
              <a:effectLst/>
              <a:latin typeface="Arial" panose="020B0604020202020204" pitchFamily="34" charset="0"/>
            </a:endParaRPr>
          </a:p>
          <a:p>
            <a:pPr marL="800100" lvl="1" indent="-342900" algn="just">
              <a:lnSpc>
                <a:spcPct val="107000"/>
              </a:lnSpc>
              <a:buFont typeface="+mj-lt"/>
              <a:buAutoNum type="alphaLcPeriod"/>
            </a:pPr>
            <a:r>
              <a:rPr lang="es-ES_tradnl" sz="1100" i="1" dirty="0">
                <a:effectLst/>
                <a:latin typeface="Arial" panose="020B0604020202020204" pitchFamily="34" charset="0"/>
                <a:ea typeface="Arial" panose="020B0604020202020204" pitchFamily="34" charset="0"/>
                <a:cs typeface="Times New Roman" panose="02020603050405020304" pitchFamily="18" charset="0"/>
              </a:rPr>
              <a:t>¿Cuándo llegaron compañeros nuevos al curso?</a:t>
            </a:r>
            <a:endParaRPr lang="es-CL" sz="1100" dirty="0">
              <a:effectLst/>
              <a:latin typeface="Red Hat Display" panose="02010303040201060303" pitchFamily="2" charset="0"/>
              <a:ea typeface="Arial" panose="020B0604020202020204" pitchFamily="34" charset="0"/>
              <a:cs typeface="Times New Roman" panose="02020603050405020304" pitchFamily="18" charset="0"/>
            </a:endParaRPr>
          </a:p>
          <a:p>
            <a:pPr marL="742950" lvl="1" indent="-285750" algn="just">
              <a:lnSpc>
                <a:spcPct val="107000"/>
              </a:lnSpc>
              <a:buFont typeface="+mj-lt"/>
              <a:buAutoNum type="alphaLcPeriod"/>
            </a:pPr>
            <a:r>
              <a:rPr lang="es-ES_tradnl" sz="1100" i="1" dirty="0">
                <a:effectLst/>
                <a:latin typeface="Arial" panose="020B0604020202020204" pitchFamily="34" charset="0"/>
                <a:ea typeface="Arial" panose="020B0604020202020204" pitchFamily="34" charset="0"/>
                <a:cs typeface="Times New Roman" panose="02020603050405020304" pitchFamily="18" charset="0"/>
              </a:rPr>
              <a:t>¿Cuándo se fueron compañeros de nuestro curso?</a:t>
            </a:r>
            <a:endParaRPr lang="es-CL" sz="1100" dirty="0">
              <a:effectLst/>
              <a:latin typeface="Red Hat Display" panose="02010303040201060303" pitchFamily="2" charset="0"/>
              <a:ea typeface="Arial" panose="020B0604020202020204" pitchFamily="34" charset="0"/>
              <a:cs typeface="Times New Roman" panose="02020603050405020304" pitchFamily="18" charset="0"/>
            </a:endParaRPr>
          </a:p>
          <a:p>
            <a:pPr marL="742950" lvl="1" indent="-285750" algn="just">
              <a:lnSpc>
                <a:spcPct val="107000"/>
              </a:lnSpc>
              <a:buFont typeface="+mj-lt"/>
              <a:buAutoNum type="alphaLcPeriod"/>
            </a:pPr>
            <a:r>
              <a:rPr lang="es-ES_tradnl" sz="1100" i="1" dirty="0">
                <a:effectLst/>
                <a:latin typeface="Arial" panose="020B0604020202020204" pitchFamily="34" charset="0"/>
                <a:ea typeface="Arial" panose="020B0604020202020204" pitchFamily="34" charset="0"/>
                <a:cs typeface="Times New Roman" panose="02020603050405020304" pitchFamily="18" charset="0"/>
              </a:rPr>
              <a:t>¿Qué actividades significativas o memorables han realizado como grupo?</a:t>
            </a:r>
            <a:endParaRPr lang="es-CL" sz="1100" dirty="0">
              <a:effectLst/>
              <a:latin typeface="Red Hat Display" panose="02010303040201060303" pitchFamily="2" charset="0"/>
              <a:ea typeface="Arial" panose="020B0604020202020204" pitchFamily="34" charset="0"/>
              <a:cs typeface="Times New Roman" panose="02020603050405020304" pitchFamily="18" charset="0"/>
            </a:endParaRPr>
          </a:p>
          <a:p>
            <a:pPr marL="742950" lvl="1" indent="-285750" algn="just">
              <a:lnSpc>
                <a:spcPct val="107000"/>
              </a:lnSpc>
              <a:buFont typeface="+mj-lt"/>
              <a:buAutoNum type="alphaLcPeriod"/>
            </a:pPr>
            <a:r>
              <a:rPr lang="es-ES_tradnl" sz="1100" i="1" dirty="0">
                <a:effectLst/>
                <a:latin typeface="Arial" panose="020B0604020202020204" pitchFamily="34" charset="0"/>
                <a:ea typeface="Arial" panose="020B0604020202020204" pitchFamily="34" charset="0"/>
                <a:cs typeface="Times New Roman" panose="02020603050405020304" pitchFamily="18" charset="0"/>
              </a:rPr>
              <a:t>¿Recuerdan algún momento emocionante que hayan vivido juntos?</a:t>
            </a:r>
            <a:endParaRPr lang="es-CL" sz="1100" dirty="0">
              <a:effectLst/>
              <a:latin typeface="Red Hat Display" panose="02010303040201060303" pitchFamily="2" charset="0"/>
              <a:ea typeface="Arial" panose="020B0604020202020204" pitchFamily="34" charset="0"/>
              <a:cs typeface="Times New Roman" panose="02020603050405020304" pitchFamily="18" charset="0"/>
            </a:endParaRPr>
          </a:p>
          <a:p>
            <a:pPr marL="742950" lvl="1" indent="-285750" algn="just">
              <a:lnSpc>
                <a:spcPct val="107000"/>
              </a:lnSpc>
              <a:spcAft>
                <a:spcPts val="800"/>
              </a:spcAft>
              <a:buFont typeface="+mj-lt"/>
              <a:buAutoNum type="alphaLcPeriod"/>
            </a:pPr>
            <a:r>
              <a:rPr lang="es-ES_tradnl" sz="1100" i="1" dirty="0">
                <a:effectLst/>
                <a:latin typeface="Arial" panose="020B0604020202020204" pitchFamily="34" charset="0"/>
                <a:ea typeface="Arial" panose="020B0604020202020204" pitchFamily="34" charset="0"/>
                <a:cs typeface="Times New Roman" panose="02020603050405020304" pitchFamily="18" charset="0"/>
              </a:rPr>
              <a:t>¿Recuerdan algún momento difícil que les haya tocado vivir?</a:t>
            </a:r>
          </a:p>
          <a:p>
            <a:pPr marL="742950" lvl="1" indent="-285750" algn="just">
              <a:lnSpc>
                <a:spcPct val="107000"/>
              </a:lnSpc>
              <a:spcAft>
                <a:spcPts val="800"/>
              </a:spcAft>
              <a:buFont typeface="+mj-lt"/>
              <a:buAutoNum type="alphaLcPeriod"/>
            </a:pPr>
            <a:endParaRPr lang="es-CL" sz="1100" dirty="0">
              <a:effectLst/>
              <a:latin typeface="Red Hat Display" panose="02010303040201060303" pitchFamily="2" charset="0"/>
              <a:ea typeface="Arial" panose="020B060402020202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S_tradnl" sz="1100" dirty="0">
                <a:effectLst/>
                <a:latin typeface="Arial" panose="020B0604020202020204" pitchFamily="34" charset="0"/>
                <a:ea typeface="Arial" panose="020B0604020202020204" pitchFamily="34" charset="0"/>
                <a:cs typeface="Times New Roman" panose="02020603050405020304" pitchFamily="18" charset="0"/>
              </a:rPr>
              <a:t>Mientras los estudiantes van participando, el facilitador registra en el lugar correspondiente de la línea de tiempo el evento o período a los que aquellos hacen referencia. Idealmente utilizar plumones de distintos colores para distintos tipos de eventos.</a:t>
            </a:r>
          </a:p>
          <a:p>
            <a:pPr marL="342900" lvl="0" indent="-342900" algn="just">
              <a:lnSpc>
                <a:spcPct val="107000"/>
              </a:lnSpc>
              <a:spcAft>
                <a:spcPts val="800"/>
              </a:spcAft>
              <a:buFont typeface="+mj-lt"/>
              <a:buAutoNum type="arabicPeriod"/>
            </a:pPr>
            <a:endParaRPr lang="es-CL" sz="1100" dirty="0">
              <a:effectLst/>
              <a:latin typeface="Red Hat Display" panose="02010303040201060303" pitchFamily="2" charset="0"/>
              <a:ea typeface="Arial" panose="020B0604020202020204" pitchFamily="34" charset="0"/>
              <a:cs typeface="Times New Roman" panose="02020603050405020304" pitchFamily="18" charset="0"/>
            </a:endParaRPr>
          </a:p>
          <a:p>
            <a:pPr algn="just">
              <a:lnSpc>
                <a:spcPct val="107000"/>
              </a:lnSpc>
              <a:spcAft>
                <a:spcPts val="800"/>
              </a:spcAft>
            </a:pP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8A0429F4-1534-0A1F-FCBF-0AEF45CBAF16}"/>
              </a:ext>
            </a:extLst>
          </p:cNvPr>
          <p:cNvSpPr>
            <a:spLocks noGrp="1"/>
          </p:cNvSpPr>
          <p:nvPr>
            <p:ph type="sldNum" sz="quarter" idx="5"/>
          </p:nvPr>
        </p:nvSpPr>
        <p:spPr/>
        <p:txBody>
          <a:bodyPr/>
          <a:lstStyle/>
          <a:p>
            <a:fld id="{82A938D3-ACDE-A440-AAA5-2BDB9C12FF8F}" type="slidenum">
              <a:rPr lang="es-ES_tradnl" smtClean="0"/>
              <a:t>5</a:t>
            </a:fld>
            <a:endParaRPr lang="es-ES_tradnl"/>
          </a:p>
        </p:txBody>
      </p:sp>
    </p:spTree>
    <p:extLst>
      <p:ext uri="{BB962C8B-B14F-4D97-AF65-F5344CB8AC3E}">
        <p14:creationId xmlns:p14="http://schemas.microsoft.com/office/powerpoint/2010/main" val="3969820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09F3E-2D21-E6EB-3660-A5DC2243F9F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213A29D-4A09-4C6E-C44B-30EAD60F4BD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3705D74-39D1-0DAD-7A2E-0F7DA04B0F25}"/>
              </a:ext>
            </a:extLst>
          </p:cNvPr>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s-ES_tradnl" sz="1800" dirty="0">
                <a:effectLst/>
                <a:latin typeface="Arial" panose="020B0604020202020204" pitchFamily="34" charset="0"/>
                <a:ea typeface="Arial" panose="020B0604020202020204" pitchFamily="34" charset="0"/>
                <a:cs typeface="Times New Roman" panose="02020603050405020304" pitchFamily="18" charset="0"/>
              </a:rPr>
              <a:t>Después de avanzar un tiempo en el ejercicio, el facilitador plantea la pregunta presentada en la lámina. La idea aquí es intentar mostrar cómo el conocimiento de la historia de una persona (o un grupo de personas) nos ayuda a comprenderla/los.</a:t>
            </a: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a:p>
            <a:pPr algn="just">
              <a:lnSpc>
                <a:spcPct val="107000"/>
              </a:lnSpc>
              <a:spcAft>
                <a:spcPts val="800"/>
              </a:spcAft>
            </a:pP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1C4B7C24-AC9B-641D-C4F5-E29F5E4A1ABF}"/>
              </a:ext>
            </a:extLst>
          </p:cNvPr>
          <p:cNvSpPr>
            <a:spLocks noGrp="1"/>
          </p:cNvSpPr>
          <p:nvPr>
            <p:ph type="sldNum" sz="quarter" idx="5"/>
          </p:nvPr>
        </p:nvSpPr>
        <p:spPr/>
        <p:txBody>
          <a:bodyPr/>
          <a:lstStyle/>
          <a:p>
            <a:fld id="{82A938D3-ACDE-A440-AAA5-2BDB9C12FF8F}" type="slidenum">
              <a:rPr lang="es-ES_tradnl" smtClean="0"/>
              <a:t>6</a:t>
            </a:fld>
            <a:endParaRPr lang="es-ES_tradnl"/>
          </a:p>
        </p:txBody>
      </p:sp>
    </p:spTree>
    <p:extLst>
      <p:ext uri="{BB962C8B-B14F-4D97-AF65-F5344CB8AC3E}">
        <p14:creationId xmlns:p14="http://schemas.microsoft.com/office/powerpoint/2010/main" val="306811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r>
              <a:rPr lang="es-ES_tradnl" sz="1800" dirty="0">
                <a:effectLst/>
                <a:latin typeface="Arial" panose="020B0604020202020204" pitchFamily="34" charset="0"/>
                <a:ea typeface="Arial" panose="020B0604020202020204" pitchFamily="34" charset="0"/>
                <a:cs typeface="Times New Roman" panose="02020603050405020304" pitchFamily="18" charset="0"/>
              </a:rPr>
              <a:t>El facilitador entrega impreso a cada estudiante el documento </a:t>
            </a:r>
            <a:r>
              <a:rPr lang="es-ES_tradnl" sz="1800" b="1" dirty="0">
                <a:effectLst/>
                <a:latin typeface="Arial" panose="020B0604020202020204" pitchFamily="34" charset="0"/>
                <a:ea typeface="Arial" panose="020B0604020202020204" pitchFamily="34" charset="0"/>
                <a:cs typeface="Times New Roman" panose="02020603050405020304" pitchFamily="18" charset="0"/>
              </a:rPr>
              <a:t>Actividad: Línea de tiempo personal, </a:t>
            </a:r>
            <a:r>
              <a:rPr lang="es-ES_tradnl" sz="1800" dirty="0">
                <a:effectLst/>
                <a:latin typeface="Arial" panose="020B0604020202020204" pitchFamily="34" charset="0"/>
                <a:ea typeface="Arial" panose="020B0604020202020204" pitchFamily="34" charset="0"/>
                <a:cs typeface="Times New Roman" panose="02020603050405020304" pitchFamily="18" charset="0"/>
              </a:rPr>
              <a:t>presente en la carpeta de este taller, y lo revisan en conjunto para clarificar a los estudiantes cómo deben proceder. El facilitador pregunta si los estudiantes tienen alguna duda y la aborda de inmediato.</a:t>
            </a:r>
          </a:p>
          <a:p>
            <a:pPr algn="just">
              <a:lnSpc>
                <a:spcPct val="107000"/>
              </a:lnSpc>
              <a:spcAft>
                <a:spcPts val="800"/>
              </a:spcAft>
            </a:pP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a:p>
            <a:pPr algn="just">
              <a:lnSpc>
                <a:spcPct val="107000"/>
              </a:lnSpc>
              <a:spcAft>
                <a:spcPts val="800"/>
              </a:spcAft>
            </a:pPr>
            <a:r>
              <a:rPr lang="es-ES_tradnl" sz="1800" dirty="0">
                <a:effectLst/>
                <a:latin typeface="Arial" panose="020B0604020202020204" pitchFamily="34" charset="0"/>
                <a:ea typeface="Arial" panose="020B0604020202020204" pitchFamily="34" charset="0"/>
                <a:cs typeface="Times New Roman" panose="02020603050405020304" pitchFamily="18" charset="0"/>
              </a:rPr>
              <a:t>Durante los próximos 15 minutos, los estudiantes replican el ejercicio colaborativo, pero ahora sobre sus propias vidas. Para ello, se apoyan en las orientaciones que aparecen en el instructivo, pero también se les da libertad para que puedan plantearse sus propias preguntas y agregar otro tipo de elementos, como esquemas, dibujos, canciones, etc.</a:t>
            </a:r>
          </a:p>
          <a:p>
            <a:pPr algn="just">
              <a:lnSpc>
                <a:spcPct val="107000"/>
              </a:lnSpc>
              <a:spcAft>
                <a:spcPts val="800"/>
              </a:spcAft>
            </a:pP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a:p>
            <a:pPr algn="just">
              <a:lnSpc>
                <a:spcPct val="107000"/>
              </a:lnSpc>
              <a:spcAft>
                <a:spcPts val="800"/>
              </a:spcAft>
            </a:pPr>
            <a:r>
              <a:rPr lang="es-ES_tradnl" sz="1800" dirty="0">
                <a:effectLst/>
                <a:latin typeface="Arial" panose="020B0604020202020204" pitchFamily="34" charset="0"/>
                <a:ea typeface="Arial" panose="020B0604020202020204" pitchFamily="34" charset="0"/>
                <a:cs typeface="Times New Roman" panose="02020603050405020304" pitchFamily="18" charset="0"/>
              </a:rPr>
              <a:t>En este lapso de tiempo, se espera que los estudiantes trabajen en silencio y de manera individual. Es importante enfatizar que el ejercicio y sus resultados son privados, nadie compartirá detalles de lo que pensó y escribió si no quiere hacerlo.</a:t>
            </a:r>
            <a:endParaRPr lang="es-CL" sz="1800" dirty="0">
              <a:effectLst/>
              <a:latin typeface="Red Hat Display" panose="02010303040201060303" pitchFamily="2" charset="0"/>
              <a:ea typeface="Arial" panose="020B0604020202020204" pitchFamily="34" charset="0"/>
              <a:cs typeface="Times New Roman" panose="02020603050405020304" pitchFamily="18" charset="0"/>
            </a:endParaRPr>
          </a:p>
          <a:p>
            <a:endParaRPr lang="es-CL" dirty="0"/>
          </a:p>
        </p:txBody>
      </p:sp>
      <p:sp>
        <p:nvSpPr>
          <p:cNvPr id="4" name="Marcador de número de diapositiva 3"/>
          <p:cNvSpPr>
            <a:spLocks noGrp="1"/>
          </p:cNvSpPr>
          <p:nvPr>
            <p:ph type="sldNum" sz="quarter" idx="5"/>
          </p:nvPr>
        </p:nvSpPr>
        <p:spPr/>
        <p:txBody>
          <a:bodyPr/>
          <a:lstStyle/>
          <a:p>
            <a:fld id="{82A938D3-ACDE-A440-AAA5-2BDB9C12FF8F}" type="slidenum">
              <a:rPr lang="es-ES_tradnl" smtClean="0"/>
              <a:t>7</a:t>
            </a:fld>
            <a:endParaRPr lang="es-ES_tradnl"/>
          </a:p>
        </p:txBody>
      </p:sp>
    </p:spTree>
    <p:extLst>
      <p:ext uri="{BB962C8B-B14F-4D97-AF65-F5344CB8AC3E}">
        <p14:creationId xmlns:p14="http://schemas.microsoft.com/office/powerpoint/2010/main" val="80581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7EE52-2A34-CC8B-C594-E2CF4E6B328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6AEF7F6-2047-D4C0-5600-135AF1C641A2}"/>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2C84C31-014B-1D71-B126-CE6FDA984280}"/>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C7109BAC-8F8A-38CA-C3FA-366CF0053428}"/>
              </a:ext>
            </a:extLst>
          </p:cNvPr>
          <p:cNvSpPr>
            <a:spLocks noGrp="1"/>
          </p:cNvSpPr>
          <p:nvPr>
            <p:ph type="sldNum" sz="quarter" idx="5"/>
          </p:nvPr>
        </p:nvSpPr>
        <p:spPr/>
        <p:txBody>
          <a:bodyPr/>
          <a:lstStyle/>
          <a:p>
            <a:fld id="{82A938D3-ACDE-A440-AAA5-2BDB9C12FF8F}" type="slidenum">
              <a:rPr lang="es-ES_tradnl" smtClean="0"/>
              <a:t>8</a:t>
            </a:fld>
            <a:endParaRPr lang="es-ES_tradnl"/>
          </a:p>
        </p:txBody>
      </p:sp>
    </p:spTree>
    <p:extLst>
      <p:ext uri="{BB962C8B-B14F-4D97-AF65-F5344CB8AC3E}">
        <p14:creationId xmlns:p14="http://schemas.microsoft.com/office/powerpoint/2010/main" val="107842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4BB6B-AAA8-7CF5-577B-E5EAC5559FF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3E58FD9-678B-CD60-E952-75E494EC9F2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4CF7C9C-A70F-BE99-4115-AB368D376764}"/>
              </a:ext>
            </a:extLst>
          </p:cNvPr>
          <p:cNvSpPr>
            <a:spLocks noGrp="1"/>
          </p:cNvSpPr>
          <p:nvPr>
            <p:ph type="body" idx="1"/>
          </p:nvPr>
        </p:nvSpPr>
        <p:spPr/>
        <p:txBody>
          <a:bodyPr/>
          <a:lstStyle/>
          <a:p>
            <a:endParaRPr lang="es-CL" dirty="0"/>
          </a:p>
        </p:txBody>
      </p:sp>
      <p:sp>
        <p:nvSpPr>
          <p:cNvPr id="4" name="Marcador de número de diapositiva 3">
            <a:extLst>
              <a:ext uri="{FF2B5EF4-FFF2-40B4-BE49-F238E27FC236}">
                <a16:creationId xmlns:a16="http://schemas.microsoft.com/office/drawing/2014/main" id="{A4775ADD-D34F-2B7D-53F8-F95137BACBCE}"/>
              </a:ext>
            </a:extLst>
          </p:cNvPr>
          <p:cNvSpPr>
            <a:spLocks noGrp="1"/>
          </p:cNvSpPr>
          <p:nvPr>
            <p:ph type="sldNum" sz="quarter" idx="5"/>
          </p:nvPr>
        </p:nvSpPr>
        <p:spPr/>
        <p:txBody>
          <a:bodyPr/>
          <a:lstStyle/>
          <a:p>
            <a:fld id="{82A938D3-ACDE-A440-AAA5-2BDB9C12FF8F}" type="slidenum">
              <a:rPr lang="es-ES_tradnl" smtClean="0"/>
              <a:t>10</a:t>
            </a:fld>
            <a:endParaRPr lang="es-ES_tradnl"/>
          </a:p>
        </p:txBody>
      </p:sp>
    </p:spTree>
    <p:extLst>
      <p:ext uri="{BB962C8B-B14F-4D97-AF65-F5344CB8AC3E}">
        <p14:creationId xmlns:p14="http://schemas.microsoft.com/office/powerpoint/2010/main" val="247016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C1CC2-692C-27A2-798F-B9DDBD8EDD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C4C31CB3-34D7-E259-FE0C-57184FBA8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566C17EE-2F84-D2D7-EF18-5D6C9B18547C}"/>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5" name="Marcador de pie de página 4">
            <a:extLst>
              <a:ext uri="{FF2B5EF4-FFF2-40B4-BE49-F238E27FC236}">
                <a16:creationId xmlns:a16="http://schemas.microsoft.com/office/drawing/2014/main" id="{85439485-DA47-5D31-F950-B8086BFCC8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589318D-C68C-83C0-85CE-500179BDC27D}"/>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247525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32CC1-79DC-83F6-4326-BD93DF3E06D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AA80DF6B-4E76-F780-B84E-FB2413E15AF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DD68A26-6207-A73E-82D2-512B1E140C41}"/>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5" name="Marcador de pie de página 4">
            <a:extLst>
              <a:ext uri="{FF2B5EF4-FFF2-40B4-BE49-F238E27FC236}">
                <a16:creationId xmlns:a16="http://schemas.microsoft.com/office/drawing/2014/main" id="{A936AF90-AA41-BC66-E3C6-A90FDCCDD31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7277890-8090-E150-DE29-6EE2AA871680}"/>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372475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068E500-EE8D-7B48-0580-81195D11225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2CB5A7A-CD21-CF48-4626-67162CD0F6C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5775CA9-36B0-3DE7-03AB-0DDCC7AD781E}"/>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5" name="Marcador de pie de página 4">
            <a:extLst>
              <a:ext uri="{FF2B5EF4-FFF2-40B4-BE49-F238E27FC236}">
                <a16:creationId xmlns:a16="http://schemas.microsoft.com/office/drawing/2014/main" id="{F2F77114-6105-14E6-0572-D1EC68D5DBC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12F2A41-3917-C2BA-D686-6676FB0641C0}"/>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180674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0711C8-0BC7-577C-CB5B-180FA6929AD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FD57CC9-70FD-684D-3BB9-6BDDA45439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27C8609-1B46-EF19-9080-39A13B90A49E}"/>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5" name="Marcador de pie de página 4">
            <a:extLst>
              <a:ext uri="{FF2B5EF4-FFF2-40B4-BE49-F238E27FC236}">
                <a16:creationId xmlns:a16="http://schemas.microsoft.com/office/drawing/2014/main" id="{5FA8505B-6277-B423-8589-261B6C0EDDE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8388BB8-BF97-5970-D3CD-32131B825DA7}"/>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188171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5CCA8-8C69-5567-D0D1-3815109A0AA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6EFBC10-B3A2-9B05-D939-B6F16D5D4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ECF364-DBA7-1A6D-2B7C-B950EEA4F300}"/>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5" name="Marcador de pie de página 4">
            <a:extLst>
              <a:ext uri="{FF2B5EF4-FFF2-40B4-BE49-F238E27FC236}">
                <a16:creationId xmlns:a16="http://schemas.microsoft.com/office/drawing/2014/main" id="{26E66F35-400D-9CEA-1249-441867DCCB7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B17899D-E345-9B24-979C-98EF5170DC5B}"/>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307972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6D307-C8D4-361B-6912-AEBFD1A96B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9CE93E4-414B-14B6-E6F0-FF61FF0C40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E89E3CF7-FF8D-18F2-6AA0-44E184D6277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971F110-5392-983D-D702-ABA86AC28BB4}"/>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6" name="Marcador de pie de página 5">
            <a:extLst>
              <a:ext uri="{FF2B5EF4-FFF2-40B4-BE49-F238E27FC236}">
                <a16:creationId xmlns:a16="http://schemas.microsoft.com/office/drawing/2014/main" id="{06B43542-0867-9066-EDD2-4F9FA3F8D24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F5D1A76-31AA-3EAB-49AA-4DB46AB50B7B}"/>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106347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44AA92-DAD3-7C01-0BFD-1AF5D924B6D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51ECB05-3B30-150B-E7B6-31AD5D17E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42CC815-92DA-11AF-E5D1-EBFA5B78002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F235DFA8-E4B7-0492-4224-FC277EB46B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336D57E-6732-088D-C3CC-44A92A21AFC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CAA63022-CF32-41D0-04C4-E633F8B406B0}"/>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8" name="Marcador de pie de página 7">
            <a:extLst>
              <a:ext uri="{FF2B5EF4-FFF2-40B4-BE49-F238E27FC236}">
                <a16:creationId xmlns:a16="http://schemas.microsoft.com/office/drawing/2014/main" id="{87810D3C-13C9-2DAD-D263-277317A9F2F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99D6B60D-21B6-3E1C-F67B-9BECD17FE055}"/>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1053561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E18E3-EAEC-A72D-DCC1-1B8CDDF8EAB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E948CB7B-AD98-8C97-CC68-544791CCB8C2}"/>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4" name="Marcador de pie de página 3">
            <a:extLst>
              <a:ext uri="{FF2B5EF4-FFF2-40B4-BE49-F238E27FC236}">
                <a16:creationId xmlns:a16="http://schemas.microsoft.com/office/drawing/2014/main" id="{7290BE35-1850-DAC5-6F0D-48D17E3195D0}"/>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A5B2387-4791-2A37-BC8C-16F59FE87F76}"/>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411095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23B3DC9-5B21-40FE-1F05-8B29D920EF17}"/>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3" name="Marcador de pie de página 2">
            <a:extLst>
              <a:ext uri="{FF2B5EF4-FFF2-40B4-BE49-F238E27FC236}">
                <a16:creationId xmlns:a16="http://schemas.microsoft.com/office/drawing/2014/main" id="{876E72FF-5E39-E921-4F35-B992BC77F21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76860ACB-CF35-6800-D75F-B6CEDE0E849C}"/>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45656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F50B6-1F43-4F47-FB4C-A77CA96CB6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28A5569-8D91-FEF3-DFF2-E8E16DC366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0C77CFF-442A-5414-C12C-64ED0A810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B0DCD31-2B59-AE98-3BAC-2EF14183EA02}"/>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6" name="Marcador de pie de página 5">
            <a:extLst>
              <a:ext uri="{FF2B5EF4-FFF2-40B4-BE49-F238E27FC236}">
                <a16:creationId xmlns:a16="http://schemas.microsoft.com/office/drawing/2014/main" id="{8010472C-F1C1-8015-7512-EA236F1C651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C7E37D86-941D-8BB9-4CBB-6EA1E624D9EF}"/>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394420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46C71-9FE8-6058-7D4D-0BF103CFD0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975B468-4076-C1CE-53B6-2AFF923677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F552D26-409A-FD28-FB5B-82CA76205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16DDB3-0C72-6CFA-0414-37DEE27D48B4}"/>
              </a:ext>
            </a:extLst>
          </p:cNvPr>
          <p:cNvSpPr>
            <a:spLocks noGrp="1"/>
          </p:cNvSpPr>
          <p:nvPr>
            <p:ph type="dt" sz="half" idx="10"/>
          </p:nvPr>
        </p:nvSpPr>
        <p:spPr/>
        <p:txBody>
          <a:bodyPr/>
          <a:lstStyle/>
          <a:p>
            <a:fld id="{00E4CAD3-908D-4623-8C69-CE7F372CB8F6}" type="datetimeFigureOut">
              <a:rPr lang="es-CL" smtClean="0"/>
              <a:t>19-03-2024</a:t>
            </a:fld>
            <a:endParaRPr lang="es-CL"/>
          </a:p>
        </p:txBody>
      </p:sp>
      <p:sp>
        <p:nvSpPr>
          <p:cNvPr id="6" name="Marcador de pie de página 5">
            <a:extLst>
              <a:ext uri="{FF2B5EF4-FFF2-40B4-BE49-F238E27FC236}">
                <a16:creationId xmlns:a16="http://schemas.microsoft.com/office/drawing/2014/main" id="{872B6930-4A1E-2C7A-92A9-84FEFBCC557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FCC99A8-D4B8-6868-D7AA-6A783CBB1AF4}"/>
              </a:ext>
            </a:extLst>
          </p:cNvPr>
          <p:cNvSpPr>
            <a:spLocks noGrp="1"/>
          </p:cNvSpPr>
          <p:nvPr>
            <p:ph type="sldNum" sz="quarter" idx="12"/>
          </p:nvPr>
        </p:nvSpPr>
        <p:spPr/>
        <p:txBody>
          <a:bodyPr/>
          <a:lstStyle/>
          <a:p>
            <a:fld id="{404E473D-843D-459A-8B87-8E756456E9AB}" type="slidenum">
              <a:rPr lang="es-CL" smtClean="0"/>
              <a:t>‹Nº›</a:t>
            </a:fld>
            <a:endParaRPr lang="es-CL"/>
          </a:p>
        </p:txBody>
      </p:sp>
    </p:spTree>
    <p:extLst>
      <p:ext uri="{BB962C8B-B14F-4D97-AF65-F5344CB8AC3E}">
        <p14:creationId xmlns:p14="http://schemas.microsoft.com/office/powerpoint/2010/main" val="173277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2D8DFA1-F06E-6229-4672-4BA04FE43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5AD9DF6-3007-D0BB-91B6-03F85ABB8D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5F3FD1D-3744-2562-6F7B-7AA8854B6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4CAD3-908D-4623-8C69-CE7F372CB8F6}" type="datetimeFigureOut">
              <a:rPr lang="es-CL" smtClean="0"/>
              <a:t>19-03-2024</a:t>
            </a:fld>
            <a:endParaRPr lang="es-CL"/>
          </a:p>
        </p:txBody>
      </p:sp>
      <p:sp>
        <p:nvSpPr>
          <p:cNvPr id="5" name="Marcador de pie de página 4">
            <a:extLst>
              <a:ext uri="{FF2B5EF4-FFF2-40B4-BE49-F238E27FC236}">
                <a16:creationId xmlns:a16="http://schemas.microsoft.com/office/drawing/2014/main" id="{DD6C9FA3-596C-022D-768D-71092AEEFA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BF0C0800-3350-D98E-9028-E704CE2DD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E473D-843D-459A-8B87-8E756456E9AB}" type="slidenum">
              <a:rPr lang="es-CL" smtClean="0"/>
              <a:t>‹Nº›</a:t>
            </a:fld>
            <a:endParaRPr lang="es-CL"/>
          </a:p>
        </p:txBody>
      </p:sp>
    </p:spTree>
    <p:extLst>
      <p:ext uri="{BB962C8B-B14F-4D97-AF65-F5344CB8AC3E}">
        <p14:creationId xmlns:p14="http://schemas.microsoft.com/office/powerpoint/2010/main" val="323020729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BB64972D-103C-9716-9F12-881B5C5BB1C5}"/>
              </a:ext>
            </a:extLst>
          </p:cNvPr>
          <p:cNvSpPr/>
          <p:nvPr/>
        </p:nvSpPr>
        <p:spPr>
          <a:xfrm>
            <a:off x="1013791" y="4384496"/>
            <a:ext cx="3902766" cy="60215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22BF9473-17C2-9715-A02E-9C82A8E4CDB9}"/>
              </a:ext>
            </a:extLst>
          </p:cNvPr>
          <p:cNvSpPr>
            <a:spLocks noGrp="1"/>
          </p:cNvSpPr>
          <p:nvPr>
            <p:ph type="ctrTitle"/>
          </p:nvPr>
        </p:nvSpPr>
        <p:spPr>
          <a:xfrm>
            <a:off x="902645" y="2348250"/>
            <a:ext cx="4935166" cy="2214562"/>
          </a:xfrm>
        </p:spPr>
        <p:txBody>
          <a:bodyPr anchor="t">
            <a:normAutofit/>
          </a:bodyPr>
          <a:lstStyle/>
          <a:p>
            <a:pPr algn="l"/>
            <a:r>
              <a:rPr lang="es-CL" b="1" dirty="0"/>
              <a:t>Visualizando mi historia</a:t>
            </a:r>
          </a:p>
        </p:txBody>
      </p:sp>
      <p:sp>
        <p:nvSpPr>
          <p:cNvPr id="3" name="Subtítulo 2">
            <a:extLst>
              <a:ext uri="{FF2B5EF4-FFF2-40B4-BE49-F238E27FC236}">
                <a16:creationId xmlns:a16="http://schemas.microsoft.com/office/drawing/2014/main" id="{42A67D3E-F49C-927C-37C8-95C3A7260CFF}"/>
              </a:ext>
            </a:extLst>
          </p:cNvPr>
          <p:cNvSpPr>
            <a:spLocks noGrp="1"/>
          </p:cNvSpPr>
          <p:nvPr>
            <p:ph type="subTitle" idx="1"/>
          </p:nvPr>
        </p:nvSpPr>
        <p:spPr>
          <a:xfrm>
            <a:off x="1240490" y="4433205"/>
            <a:ext cx="3590045" cy="602150"/>
          </a:xfrm>
        </p:spPr>
        <p:txBody>
          <a:bodyPr>
            <a:normAutofit/>
          </a:bodyPr>
          <a:lstStyle/>
          <a:p>
            <a:pPr algn="l"/>
            <a:r>
              <a:rPr lang="es-CL" sz="3000" dirty="0"/>
              <a:t>Módulo 1 - Taller 1</a:t>
            </a:r>
          </a:p>
        </p:txBody>
      </p:sp>
      <p:pic>
        <p:nvPicPr>
          <p:cNvPr id="6" name="Imagen 5" descr="Interfaz de usuario gráfica, Aplicación&#10;&#10;Descripción generada automáticamente">
            <a:extLst>
              <a:ext uri="{FF2B5EF4-FFF2-40B4-BE49-F238E27FC236}">
                <a16:creationId xmlns:a16="http://schemas.microsoft.com/office/drawing/2014/main" id="{D422022E-87E1-A53C-F395-1D50D3CCE54B}"/>
              </a:ext>
            </a:extLst>
          </p:cNvPr>
          <p:cNvPicPr>
            <a:picLocks noChangeAspect="1"/>
          </p:cNvPicPr>
          <p:nvPr/>
        </p:nvPicPr>
        <p:blipFill>
          <a:blip r:embed="rId2"/>
          <a:stretch>
            <a:fillRect/>
          </a:stretch>
        </p:blipFill>
        <p:spPr>
          <a:xfrm>
            <a:off x="6297041" y="1409029"/>
            <a:ext cx="5621358" cy="4536100"/>
          </a:xfrm>
          <a:prstGeom prst="rect">
            <a:avLst/>
          </a:prstGeom>
        </p:spPr>
      </p:pic>
      <p:grpSp>
        <p:nvGrpSpPr>
          <p:cNvPr id="4" name="Grupo 3">
            <a:extLst>
              <a:ext uri="{FF2B5EF4-FFF2-40B4-BE49-F238E27FC236}">
                <a16:creationId xmlns:a16="http://schemas.microsoft.com/office/drawing/2014/main" id="{DAFE12D9-61AB-CF44-497D-5EAAB2FC52D1}"/>
              </a:ext>
            </a:extLst>
          </p:cNvPr>
          <p:cNvGrpSpPr/>
          <p:nvPr/>
        </p:nvGrpSpPr>
        <p:grpSpPr>
          <a:xfrm>
            <a:off x="0" y="-5712"/>
            <a:ext cx="12209965" cy="556510"/>
            <a:chOff x="0" y="-5712"/>
            <a:chExt cx="12209965" cy="556510"/>
          </a:xfrm>
        </p:grpSpPr>
        <p:grpSp>
          <p:nvGrpSpPr>
            <p:cNvPr id="5" name="Group 1751034285">
              <a:extLst>
                <a:ext uri="{FF2B5EF4-FFF2-40B4-BE49-F238E27FC236}">
                  <a16:creationId xmlns:a16="http://schemas.microsoft.com/office/drawing/2014/main" id="{4BE34B79-50D0-F838-36D4-AB30C385EC9A}"/>
                </a:ext>
              </a:extLst>
            </p:cNvPr>
            <p:cNvGrpSpPr/>
            <p:nvPr/>
          </p:nvGrpSpPr>
          <p:grpSpPr>
            <a:xfrm>
              <a:off x="0" y="-5712"/>
              <a:ext cx="12209965" cy="556510"/>
              <a:chOff x="83698" y="0"/>
              <a:chExt cx="8019537" cy="365885"/>
            </a:xfrm>
          </p:grpSpPr>
          <p:cxnSp>
            <p:nvCxnSpPr>
              <p:cNvPr id="20" name="Conector recto 19">
                <a:extLst>
                  <a:ext uri="{FF2B5EF4-FFF2-40B4-BE49-F238E27FC236}">
                    <a16:creationId xmlns:a16="http://schemas.microsoft.com/office/drawing/2014/main" id="{C8C6B30C-9450-ACFB-5D25-44FE78728159}"/>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Rectangle 213021951">
                <a:extLst>
                  <a:ext uri="{FF2B5EF4-FFF2-40B4-BE49-F238E27FC236}">
                    <a16:creationId xmlns:a16="http://schemas.microsoft.com/office/drawing/2014/main" id="{DA6F1417-D3B9-4D20-4FDD-B366C94A1FBA}"/>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2" name="Text Box 2022840206">
                <a:extLst>
                  <a:ext uri="{FF2B5EF4-FFF2-40B4-BE49-F238E27FC236}">
                    <a16:creationId xmlns:a16="http://schemas.microsoft.com/office/drawing/2014/main" id="{3B2B2C69-5823-784A-A323-1772D1B035A5}"/>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7" name="Imagen 6" descr="Logotipo&#10;&#10;Descripción generada automáticamente">
              <a:extLst>
                <a:ext uri="{FF2B5EF4-FFF2-40B4-BE49-F238E27FC236}">
                  <a16:creationId xmlns:a16="http://schemas.microsoft.com/office/drawing/2014/main" id="{8B0C92B3-8ADA-97DE-11A7-8A7CB0CEA8EE}"/>
                </a:ext>
              </a:extLst>
            </p:cNvPr>
            <p:cNvPicPr>
              <a:picLocks noChangeAspect="1"/>
            </p:cNvPicPr>
            <p:nvPr/>
          </p:nvPicPr>
          <p:blipFill>
            <a:blip r:embed="rId3"/>
            <a:stretch>
              <a:fillRect/>
            </a:stretch>
          </p:blipFill>
          <p:spPr>
            <a:xfrm>
              <a:off x="9594082" y="151313"/>
              <a:ext cx="1139863" cy="359290"/>
            </a:xfrm>
            <a:prstGeom prst="rect">
              <a:avLst/>
            </a:prstGeom>
          </p:spPr>
        </p:pic>
        <p:pic>
          <p:nvPicPr>
            <p:cNvPr id="17" name="Imagen 16">
              <a:extLst>
                <a:ext uri="{FF2B5EF4-FFF2-40B4-BE49-F238E27FC236}">
                  <a16:creationId xmlns:a16="http://schemas.microsoft.com/office/drawing/2014/main" id="{8AFF0BEF-6D36-F6C2-485C-03B08E4844D0}"/>
                </a:ext>
              </a:extLst>
            </p:cNvPr>
            <p:cNvPicPr>
              <a:picLocks noChangeAspect="1"/>
            </p:cNvPicPr>
            <p:nvPr/>
          </p:nvPicPr>
          <p:blipFill>
            <a:blip r:embed="rId4"/>
            <a:stretch>
              <a:fillRect/>
            </a:stretch>
          </p:blipFill>
          <p:spPr>
            <a:xfrm>
              <a:off x="11040588" y="205564"/>
              <a:ext cx="907830" cy="248219"/>
            </a:xfrm>
            <a:prstGeom prst="rect">
              <a:avLst/>
            </a:prstGeom>
          </p:spPr>
        </p:pic>
        <p:cxnSp>
          <p:nvCxnSpPr>
            <p:cNvPr id="19" name="Conector recto 18">
              <a:extLst>
                <a:ext uri="{FF2B5EF4-FFF2-40B4-BE49-F238E27FC236}">
                  <a16:creationId xmlns:a16="http://schemas.microsoft.com/office/drawing/2014/main" id="{59970FC5-BB0F-8B0A-1282-4D9483539B4F}"/>
                </a:ext>
              </a:extLst>
            </p:cNvPr>
            <p:cNvCxnSpPr/>
            <p:nvPr/>
          </p:nvCxnSpPr>
          <p:spPr>
            <a:xfrm>
              <a:off x="10887544" y="161177"/>
              <a:ext cx="3867" cy="336110"/>
            </a:xfrm>
            <a:prstGeom prst="line">
              <a:avLst/>
            </a:prstGeom>
            <a:ln w="63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716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43C9E-28D2-BDBC-653F-7CDCEEC4D8D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B6D791F-E945-79A8-9DBC-DD367936F7CC}"/>
              </a:ext>
            </a:extLst>
          </p:cNvPr>
          <p:cNvSpPr>
            <a:spLocks noGrp="1"/>
          </p:cNvSpPr>
          <p:nvPr>
            <p:ph type="title"/>
          </p:nvPr>
        </p:nvSpPr>
        <p:spPr>
          <a:xfrm>
            <a:off x="6982802" y="3073813"/>
            <a:ext cx="3904742" cy="1015174"/>
          </a:xfrm>
        </p:spPr>
        <p:txBody>
          <a:bodyPr anchor="t"/>
          <a:lstStyle/>
          <a:p>
            <a:r>
              <a:rPr lang="es-CL" b="1" dirty="0"/>
              <a:t>¡Gracias!</a:t>
            </a:r>
          </a:p>
        </p:txBody>
      </p:sp>
      <p:sp>
        <p:nvSpPr>
          <p:cNvPr id="3" name="Subtítulo 2">
            <a:extLst>
              <a:ext uri="{FF2B5EF4-FFF2-40B4-BE49-F238E27FC236}">
                <a16:creationId xmlns:a16="http://schemas.microsoft.com/office/drawing/2014/main" id="{22118541-7FA1-A045-7D6C-E6A2488990B3}"/>
              </a:ext>
            </a:extLst>
          </p:cNvPr>
          <p:cNvSpPr>
            <a:spLocks noGrp="1"/>
          </p:cNvSpPr>
          <p:nvPr>
            <p:ph type="body" idx="1"/>
          </p:nvPr>
        </p:nvSpPr>
        <p:spPr>
          <a:xfrm>
            <a:off x="6918335" y="4211561"/>
            <a:ext cx="4435094" cy="622617"/>
          </a:xfrm>
        </p:spPr>
        <p:txBody>
          <a:bodyPr/>
          <a:lstStyle/>
          <a:p>
            <a:r>
              <a:rPr lang="es-CL" dirty="0"/>
              <a:t>Nos vemos en el próximo taller </a:t>
            </a:r>
          </a:p>
        </p:txBody>
      </p:sp>
      <p:pic>
        <p:nvPicPr>
          <p:cNvPr id="7" name="Imagen 6">
            <a:extLst>
              <a:ext uri="{FF2B5EF4-FFF2-40B4-BE49-F238E27FC236}">
                <a16:creationId xmlns:a16="http://schemas.microsoft.com/office/drawing/2014/main" id="{F86EF943-54FF-852D-8EC1-F87CC520CF23}"/>
              </a:ext>
            </a:extLst>
          </p:cNvPr>
          <p:cNvPicPr>
            <a:picLocks noChangeAspect="1"/>
          </p:cNvPicPr>
          <p:nvPr/>
        </p:nvPicPr>
        <p:blipFill rotWithShape="1">
          <a:blip r:embed="rId3"/>
          <a:srcRect r="41386"/>
          <a:stretch/>
        </p:blipFill>
        <p:spPr>
          <a:xfrm>
            <a:off x="324378" y="6242803"/>
            <a:ext cx="1967730" cy="360383"/>
          </a:xfrm>
          <a:prstGeom prst="rect">
            <a:avLst/>
          </a:prstGeom>
        </p:spPr>
      </p:pic>
      <p:pic>
        <p:nvPicPr>
          <p:cNvPr id="9" name="Imagen 8" descr="Imagen que contiene posando, parado, mujer, sostener&#10;&#10;Descripción generada automáticamente">
            <a:extLst>
              <a:ext uri="{FF2B5EF4-FFF2-40B4-BE49-F238E27FC236}">
                <a16:creationId xmlns:a16="http://schemas.microsoft.com/office/drawing/2014/main" id="{374014B7-2B2B-AADB-1EDB-B2FBDF33F107}"/>
              </a:ext>
            </a:extLst>
          </p:cNvPr>
          <p:cNvPicPr>
            <a:picLocks noChangeAspect="1"/>
          </p:cNvPicPr>
          <p:nvPr/>
        </p:nvPicPr>
        <p:blipFill>
          <a:blip r:embed="rId4"/>
          <a:stretch>
            <a:fillRect/>
          </a:stretch>
        </p:blipFill>
        <p:spPr>
          <a:xfrm>
            <a:off x="-161286" y="1234440"/>
            <a:ext cx="7403243" cy="4344930"/>
          </a:xfrm>
          <a:prstGeom prst="rect">
            <a:avLst/>
          </a:prstGeom>
        </p:spPr>
      </p:pic>
      <p:grpSp>
        <p:nvGrpSpPr>
          <p:cNvPr id="10" name="Grupo 9">
            <a:extLst>
              <a:ext uri="{FF2B5EF4-FFF2-40B4-BE49-F238E27FC236}">
                <a16:creationId xmlns:a16="http://schemas.microsoft.com/office/drawing/2014/main" id="{166EEA48-3DA0-6C07-FE95-C5E6A591C709}"/>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7B0D33D6-7FFE-B44C-F0FB-7B3568A1CD5A}"/>
                </a:ext>
              </a:extLst>
            </p:cNvPr>
            <p:cNvGrpSpPr/>
            <p:nvPr/>
          </p:nvGrpSpPr>
          <p:grpSpPr>
            <a:xfrm>
              <a:off x="0" y="-5712"/>
              <a:ext cx="12209965" cy="556510"/>
              <a:chOff x="83698" y="0"/>
              <a:chExt cx="8019537" cy="365885"/>
            </a:xfrm>
          </p:grpSpPr>
          <p:cxnSp>
            <p:nvCxnSpPr>
              <p:cNvPr id="13" name="Conector recto 12">
                <a:extLst>
                  <a:ext uri="{FF2B5EF4-FFF2-40B4-BE49-F238E27FC236}">
                    <a16:creationId xmlns:a16="http://schemas.microsoft.com/office/drawing/2014/main" id="{55957D35-7CF9-9121-B1DD-E339F2F04EC9}"/>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ctangle 213021951">
                <a:extLst>
                  <a:ext uri="{FF2B5EF4-FFF2-40B4-BE49-F238E27FC236}">
                    <a16:creationId xmlns:a16="http://schemas.microsoft.com/office/drawing/2014/main" id="{1A040C0A-5F2F-6DE7-71F4-279D238893A9}"/>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5" name="Text Box 2022840206">
                <a:extLst>
                  <a:ext uri="{FF2B5EF4-FFF2-40B4-BE49-F238E27FC236}">
                    <a16:creationId xmlns:a16="http://schemas.microsoft.com/office/drawing/2014/main" id="{3D266FC0-3205-05F2-CB42-681CC7F0123E}"/>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2" name="Imagen 11">
              <a:extLst>
                <a:ext uri="{FF2B5EF4-FFF2-40B4-BE49-F238E27FC236}">
                  <a16:creationId xmlns:a16="http://schemas.microsoft.com/office/drawing/2014/main" id="{A92F0DE0-5EBC-2B44-53E4-1F20392745FE}"/>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029901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17">
            <a:extLst>
              <a:ext uri="{FF2B5EF4-FFF2-40B4-BE49-F238E27FC236}">
                <a16:creationId xmlns:a16="http://schemas.microsoft.com/office/drawing/2014/main" id="{BB64972D-103C-9716-9F12-881B5C5BB1C5}"/>
              </a:ext>
            </a:extLst>
          </p:cNvPr>
          <p:cNvSpPr/>
          <p:nvPr/>
        </p:nvSpPr>
        <p:spPr>
          <a:xfrm>
            <a:off x="1013791" y="4384496"/>
            <a:ext cx="3902766" cy="602150"/>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22BF9473-17C2-9715-A02E-9C82A8E4CDB9}"/>
              </a:ext>
            </a:extLst>
          </p:cNvPr>
          <p:cNvSpPr>
            <a:spLocks noGrp="1"/>
          </p:cNvSpPr>
          <p:nvPr>
            <p:ph type="ctrTitle"/>
          </p:nvPr>
        </p:nvSpPr>
        <p:spPr>
          <a:xfrm>
            <a:off x="902645" y="2348250"/>
            <a:ext cx="4935166" cy="2214562"/>
          </a:xfrm>
        </p:spPr>
        <p:txBody>
          <a:bodyPr anchor="t">
            <a:normAutofit/>
          </a:bodyPr>
          <a:lstStyle/>
          <a:p>
            <a:pPr algn="l"/>
            <a:r>
              <a:rPr lang="es-CL" b="1" dirty="0"/>
              <a:t>Visualizando mi historia</a:t>
            </a:r>
          </a:p>
        </p:txBody>
      </p:sp>
      <p:sp>
        <p:nvSpPr>
          <p:cNvPr id="3" name="Subtítulo 2">
            <a:extLst>
              <a:ext uri="{FF2B5EF4-FFF2-40B4-BE49-F238E27FC236}">
                <a16:creationId xmlns:a16="http://schemas.microsoft.com/office/drawing/2014/main" id="{42A67D3E-F49C-927C-37C8-95C3A7260CFF}"/>
              </a:ext>
            </a:extLst>
          </p:cNvPr>
          <p:cNvSpPr>
            <a:spLocks noGrp="1"/>
          </p:cNvSpPr>
          <p:nvPr>
            <p:ph type="subTitle" idx="1"/>
          </p:nvPr>
        </p:nvSpPr>
        <p:spPr>
          <a:xfrm>
            <a:off x="1240490" y="4433205"/>
            <a:ext cx="3590045" cy="602150"/>
          </a:xfrm>
        </p:spPr>
        <p:txBody>
          <a:bodyPr>
            <a:normAutofit/>
          </a:bodyPr>
          <a:lstStyle/>
          <a:p>
            <a:pPr algn="l"/>
            <a:r>
              <a:rPr lang="es-CL" sz="3000" dirty="0"/>
              <a:t>Módulo 1 - Taller 1</a:t>
            </a:r>
          </a:p>
        </p:txBody>
      </p:sp>
      <p:pic>
        <p:nvPicPr>
          <p:cNvPr id="6" name="Imagen 5" descr="Interfaz de usuario gráfica, Aplicación&#10;&#10;Descripción generada automáticamente">
            <a:extLst>
              <a:ext uri="{FF2B5EF4-FFF2-40B4-BE49-F238E27FC236}">
                <a16:creationId xmlns:a16="http://schemas.microsoft.com/office/drawing/2014/main" id="{D422022E-87E1-A53C-F395-1D50D3CCE54B}"/>
              </a:ext>
            </a:extLst>
          </p:cNvPr>
          <p:cNvPicPr>
            <a:picLocks noChangeAspect="1"/>
          </p:cNvPicPr>
          <p:nvPr/>
        </p:nvPicPr>
        <p:blipFill>
          <a:blip r:embed="rId2"/>
          <a:stretch>
            <a:fillRect/>
          </a:stretch>
        </p:blipFill>
        <p:spPr>
          <a:xfrm>
            <a:off x="6297041" y="1409029"/>
            <a:ext cx="5621358" cy="4536100"/>
          </a:xfrm>
          <a:prstGeom prst="rect">
            <a:avLst/>
          </a:prstGeom>
        </p:spPr>
      </p:pic>
      <p:grpSp>
        <p:nvGrpSpPr>
          <p:cNvPr id="4" name="Grupo 3">
            <a:extLst>
              <a:ext uri="{FF2B5EF4-FFF2-40B4-BE49-F238E27FC236}">
                <a16:creationId xmlns:a16="http://schemas.microsoft.com/office/drawing/2014/main" id="{DAFE12D9-61AB-CF44-497D-5EAAB2FC52D1}"/>
              </a:ext>
            </a:extLst>
          </p:cNvPr>
          <p:cNvGrpSpPr/>
          <p:nvPr/>
        </p:nvGrpSpPr>
        <p:grpSpPr>
          <a:xfrm>
            <a:off x="0" y="-5712"/>
            <a:ext cx="12209965" cy="556510"/>
            <a:chOff x="0" y="-5712"/>
            <a:chExt cx="12209965" cy="556510"/>
          </a:xfrm>
        </p:grpSpPr>
        <p:grpSp>
          <p:nvGrpSpPr>
            <p:cNvPr id="5" name="Group 1751034285">
              <a:extLst>
                <a:ext uri="{FF2B5EF4-FFF2-40B4-BE49-F238E27FC236}">
                  <a16:creationId xmlns:a16="http://schemas.microsoft.com/office/drawing/2014/main" id="{4BE34B79-50D0-F838-36D4-AB30C385EC9A}"/>
                </a:ext>
              </a:extLst>
            </p:cNvPr>
            <p:cNvGrpSpPr/>
            <p:nvPr/>
          </p:nvGrpSpPr>
          <p:grpSpPr>
            <a:xfrm>
              <a:off x="0" y="-5712"/>
              <a:ext cx="12209965" cy="556510"/>
              <a:chOff x="83698" y="0"/>
              <a:chExt cx="8019537" cy="365885"/>
            </a:xfrm>
          </p:grpSpPr>
          <p:cxnSp>
            <p:nvCxnSpPr>
              <p:cNvPr id="20" name="Conector recto 19">
                <a:extLst>
                  <a:ext uri="{FF2B5EF4-FFF2-40B4-BE49-F238E27FC236}">
                    <a16:creationId xmlns:a16="http://schemas.microsoft.com/office/drawing/2014/main" id="{C8C6B30C-9450-ACFB-5D25-44FE78728159}"/>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Rectangle 213021951">
                <a:extLst>
                  <a:ext uri="{FF2B5EF4-FFF2-40B4-BE49-F238E27FC236}">
                    <a16:creationId xmlns:a16="http://schemas.microsoft.com/office/drawing/2014/main" id="{DA6F1417-D3B9-4D20-4FDD-B366C94A1FBA}"/>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2" name="Text Box 2022840206">
                <a:extLst>
                  <a:ext uri="{FF2B5EF4-FFF2-40B4-BE49-F238E27FC236}">
                    <a16:creationId xmlns:a16="http://schemas.microsoft.com/office/drawing/2014/main" id="{3B2B2C69-5823-784A-A323-1772D1B035A5}"/>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7" name="Imagen 6" descr="Logotipo&#10;&#10;Descripción generada automáticamente">
              <a:extLst>
                <a:ext uri="{FF2B5EF4-FFF2-40B4-BE49-F238E27FC236}">
                  <a16:creationId xmlns:a16="http://schemas.microsoft.com/office/drawing/2014/main" id="{8B0C92B3-8ADA-97DE-11A7-8A7CB0CEA8EE}"/>
                </a:ext>
              </a:extLst>
            </p:cNvPr>
            <p:cNvPicPr>
              <a:picLocks noChangeAspect="1"/>
            </p:cNvPicPr>
            <p:nvPr/>
          </p:nvPicPr>
          <p:blipFill>
            <a:blip r:embed="rId3"/>
            <a:stretch>
              <a:fillRect/>
            </a:stretch>
          </p:blipFill>
          <p:spPr>
            <a:xfrm>
              <a:off x="9594082" y="151313"/>
              <a:ext cx="1139863" cy="359290"/>
            </a:xfrm>
            <a:prstGeom prst="rect">
              <a:avLst/>
            </a:prstGeom>
          </p:spPr>
        </p:pic>
        <p:pic>
          <p:nvPicPr>
            <p:cNvPr id="17" name="Imagen 16">
              <a:extLst>
                <a:ext uri="{FF2B5EF4-FFF2-40B4-BE49-F238E27FC236}">
                  <a16:creationId xmlns:a16="http://schemas.microsoft.com/office/drawing/2014/main" id="{8AFF0BEF-6D36-F6C2-485C-03B08E4844D0}"/>
                </a:ext>
              </a:extLst>
            </p:cNvPr>
            <p:cNvPicPr>
              <a:picLocks noChangeAspect="1"/>
            </p:cNvPicPr>
            <p:nvPr/>
          </p:nvPicPr>
          <p:blipFill>
            <a:blip r:embed="rId4"/>
            <a:stretch>
              <a:fillRect/>
            </a:stretch>
          </p:blipFill>
          <p:spPr>
            <a:xfrm>
              <a:off x="11040588" y="205564"/>
              <a:ext cx="907830" cy="248219"/>
            </a:xfrm>
            <a:prstGeom prst="rect">
              <a:avLst/>
            </a:prstGeom>
          </p:spPr>
        </p:pic>
        <p:cxnSp>
          <p:nvCxnSpPr>
            <p:cNvPr id="19" name="Conector recto 18">
              <a:extLst>
                <a:ext uri="{FF2B5EF4-FFF2-40B4-BE49-F238E27FC236}">
                  <a16:creationId xmlns:a16="http://schemas.microsoft.com/office/drawing/2014/main" id="{59970FC5-BB0F-8B0A-1282-4D9483539B4F}"/>
                </a:ext>
              </a:extLst>
            </p:cNvPr>
            <p:cNvCxnSpPr/>
            <p:nvPr/>
          </p:nvCxnSpPr>
          <p:spPr>
            <a:xfrm>
              <a:off x="10887544" y="161177"/>
              <a:ext cx="3867" cy="336110"/>
            </a:xfrm>
            <a:prstGeom prst="line">
              <a:avLst/>
            </a:prstGeom>
            <a:ln w="63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499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superiores redondeadas 4">
            <a:extLst>
              <a:ext uri="{FF2B5EF4-FFF2-40B4-BE49-F238E27FC236}">
                <a16:creationId xmlns:a16="http://schemas.microsoft.com/office/drawing/2014/main" id="{D7FC5443-6B75-E0B5-41D1-724D5A104503}"/>
              </a:ext>
            </a:extLst>
          </p:cNvPr>
          <p:cNvSpPr/>
          <p:nvPr/>
        </p:nvSpPr>
        <p:spPr>
          <a:xfrm rot="5400000">
            <a:off x="2053354" y="-381933"/>
            <a:ext cx="1038168" cy="3940175"/>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181D3884-5792-6198-E495-3AD3F68516BB}"/>
              </a:ext>
            </a:extLst>
          </p:cNvPr>
          <p:cNvSpPr>
            <a:spLocks noGrp="1"/>
          </p:cNvSpPr>
          <p:nvPr>
            <p:ph type="title"/>
          </p:nvPr>
        </p:nvSpPr>
        <p:spPr>
          <a:xfrm>
            <a:off x="831849" y="1012031"/>
            <a:ext cx="3940175" cy="2162174"/>
          </a:xfrm>
        </p:spPr>
        <p:txBody>
          <a:bodyPr anchor="t">
            <a:normAutofit/>
          </a:bodyPr>
          <a:lstStyle/>
          <a:p>
            <a:pPr>
              <a:lnSpc>
                <a:spcPct val="110000"/>
              </a:lnSpc>
            </a:pPr>
            <a:r>
              <a:rPr lang="es-CL" b="1" dirty="0"/>
              <a:t>Objetivo del taller</a:t>
            </a:r>
          </a:p>
        </p:txBody>
      </p:sp>
      <p:sp>
        <p:nvSpPr>
          <p:cNvPr id="3" name="Marcador de contenido 2">
            <a:extLst>
              <a:ext uri="{FF2B5EF4-FFF2-40B4-BE49-F238E27FC236}">
                <a16:creationId xmlns:a16="http://schemas.microsoft.com/office/drawing/2014/main" id="{E4C8E1C6-E954-085C-DA1F-1F3C8D0E7A5D}"/>
              </a:ext>
            </a:extLst>
          </p:cNvPr>
          <p:cNvSpPr>
            <a:spLocks noGrp="1"/>
          </p:cNvSpPr>
          <p:nvPr>
            <p:ph type="body" idx="1"/>
          </p:nvPr>
        </p:nvSpPr>
        <p:spPr>
          <a:xfrm>
            <a:off x="831850" y="3689350"/>
            <a:ext cx="4454525" cy="2268537"/>
          </a:xfrm>
        </p:spPr>
        <p:txBody>
          <a:bodyPr anchor="t">
            <a:normAutofit/>
          </a:bodyPr>
          <a:lstStyle/>
          <a:p>
            <a:pPr marL="0" indent="0">
              <a:lnSpc>
                <a:spcPct val="100000"/>
              </a:lnSpc>
              <a:buNone/>
            </a:pPr>
            <a:r>
              <a:rPr lang="es-CL" sz="2500" dirty="0">
                <a:solidFill>
                  <a:schemeClr val="accent1">
                    <a:lumMod val="50000"/>
                  </a:schemeClr>
                </a:solidFill>
              </a:rPr>
              <a:t>Estudiantes desarrollan un relato sencillo de su historia de vida que contribuya a lograr cuna comprensión más profunda de su identidad.</a:t>
            </a:r>
          </a:p>
        </p:txBody>
      </p:sp>
      <p:pic>
        <p:nvPicPr>
          <p:cNvPr id="7" name="Imagen 6">
            <a:extLst>
              <a:ext uri="{FF2B5EF4-FFF2-40B4-BE49-F238E27FC236}">
                <a16:creationId xmlns:a16="http://schemas.microsoft.com/office/drawing/2014/main" id="{D2506411-9C71-066F-68ED-4F7FA7EEA4FA}"/>
              </a:ext>
            </a:extLst>
          </p:cNvPr>
          <p:cNvPicPr>
            <a:picLocks noChangeAspect="1"/>
          </p:cNvPicPr>
          <p:nvPr/>
        </p:nvPicPr>
        <p:blipFill rotWithShape="1">
          <a:blip r:embed="rId2"/>
          <a:srcRect r="41386"/>
          <a:stretch/>
        </p:blipFill>
        <p:spPr>
          <a:xfrm>
            <a:off x="834207" y="3144817"/>
            <a:ext cx="1967730" cy="360383"/>
          </a:xfrm>
          <a:prstGeom prst="rect">
            <a:avLst/>
          </a:prstGeom>
        </p:spPr>
      </p:pic>
      <p:pic>
        <p:nvPicPr>
          <p:cNvPr id="8" name="Imagen 7" descr="Una caricatura de una persona&#10;&#10;Descripción generada automáticamente con confianza media">
            <a:extLst>
              <a:ext uri="{FF2B5EF4-FFF2-40B4-BE49-F238E27FC236}">
                <a16:creationId xmlns:a16="http://schemas.microsoft.com/office/drawing/2014/main" id="{DD5D2486-5649-E763-BBAA-F87499B26FCB}"/>
              </a:ext>
            </a:extLst>
          </p:cNvPr>
          <p:cNvPicPr>
            <a:picLocks noChangeAspect="1"/>
          </p:cNvPicPr>
          <p:nvPr/>
        </p:nvPicPr>
        <p:blipFill>
          <a:blip r:embed="rId3"/>
          <a:stretch>
            <a:fillRect/>
          </a:stretch>
        </p:blipFill>
        <p:spPr>
          <a:xfrm>
            <a:off x="5754142" y="1009650"/>
            <a:ext cx="5961609" cy="5233153"/>
          </a:xfrm>
          <a:prstGeom prst="rect">
            <a:avLst/>
          </a:prstGeom>
        </p:spPr>
      </p:pic>
      <p:grpSp>
        <p:nvGrpSpPr>
          <p:cNvPr id="4" name="Grupo 3">
            <a:extLst>
              <a:ext uri="{FF2B5EF4-FFF2-40B4-BE49-F238E27FC236}">
                <a16:creationId xmlns:a16="http://schemas.microsoft.com/office/drawing/2014/main" id="{D4361921-148E-EF26-0A99-E89A556CAB5C}"/>
              </a:ext>
            </a:extLst>
          </p:cNvPr>
          <p:cNvGrpSpPr/>
          <p:nvPr/>
        </p:nvGrpSpPr>
        <p:grpSpPr>
          <a:xfrm>
            <a:off x="0" y="-5712"/>
            <a:ext cx="12209965" cy="556510"/>
            <a:chOff x="0" y="-5712"/>
            <a:chExt cx="12209965" cy="556510"/>
          </a:xfrm>
        </p:grpSpPr>
        <p:grpSp>
          <p:nvGrpSpPr>
            <p:cNvPr id="6" name="Group 1751034285">
              <a:extLst>
                <a:ext uri="{FF2B5EF4-FFF2-40B4-BE49-F238E27FC236}">
                  <a16:creationId xmlns:a16="http://schemas.microsoft.com/office/drawing/2014/main" id="{C8C80038-DB69-FB63-0218-B838EB09E14E}"/>
                </a:ext>
              </a:extLst>
            </p:cNvPr>
            <p:cNvGrpSpPr/>
            <p:nvPr/>
          </p:nvGrpSpPr>
          <p:grpSpPr>
            <a:xfrm>
              <a:off x="0" y="-5712"/>
              <a:ext cx="12209965" cy="556510"/>
              <a:chOff x="83698" y="0"/>
              <a:chExt cx="8019537" cy="365885"/>
            </a:xfrm>
          </p:grpSpPr>
          <p:cxnSp>
            <p:nvCxnSpPr>
              <p:cNvPr id="12" name="Conector recto 11">
                <a:extLst>
                  <a:ext uri="{FF2B5EF4-FFF2-40B4-BE49-F238E27FC236}">
                    <a16:creationId xmlns:a16="http://schemas.microsoft.com/office/drawing/2014/main" id="{BC465540-CE91-B4E0-DFBB-389818098984}"/>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213021951">
                <a:extLst>
                  <a:ext uri="{FF2B5EF4-FFF2-40B4-BE49-F238E27FC236}">
                    <a16:creationId xmlns:a16="http://schemas.microsoft.com/office/drawing/2014/main" id="{2C31AC22-8D49-F061-573A-20600F4610BB}"/>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4" name="Text Box 2022840206">
                <a:extLst>
                  <a:ext uri="{FF2B5EF4-FFF2-40B4-BE49-F238E27FC236}">
                    <a16:creationId xmlns:a16="http://schemas.microsoft.com/office/drawing/2014/main" id="{F11EBC26-53D7-A67C-D8A8-FC064D92E251}"/>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0" name="Imagen 9">
              <a:extLst>
                <a:ext uri="{FF2B5EF4-FFF2-40B4-BE49-F238E27FC236}">
                  <a16:creationId xmlns:a16="http://schemas.microsoft.com/office/drawing/2014/main" id="{4D99B1C4-A4D4-7296-D80B-8E6CEE4C0E96}"/>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52922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DB238-7253-C17B-1D19-18FDAF6AAEA0}"/>
            </a:ext>
          </a:extLst>
        </p:cNvPr>
        <p:cNvGrpSpPr/>
        <p:nvPr/>
      </p:nvGrpSpPr>
      <p:grpSpPr>
        <a:xfrm>
          <a:off x="0" y="0"/>
          <a:ext cx="0" cy="0"/>
          <a:chOff x="0" y="0"/>
          <a:chExt cx="0" cy="0"/>
        </a:xfrm>
      </p:grpSpPr>
      <p:sp>
        <p:nvSpPr>
          <p:cNvPr id="5" name="Rectángulo: esquinas superiores redondeadas 4">
            <a:extLst>
              <a:ext uri="{FF2B5EF4-FFF2-40B4-BE49-F238E27FC236}">
                <a16:creationId xmlns:a16="http://schemas.microsoft.com/office/drawing/2014/main" id="{11D924B5-DCFC-D004-8469-62F235ED35AD}"/>
              </a:ext>
            </a:extLst>
          </p:cNvPr>
          <p:cNvSpPr/>
          <p:nvPr/>
        </p:nvSpPr>
        <p:spPr>
          <a:xfrm rot="5400000">
            <a:off x="3789286" y="-2349990"/>
            <a:ext cx="1038166" cy="7412039"/>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939401CD-9E4E-51F0-09DB-A22278BB63A6}"/>
              </a:ext>
            </a:extLst>
          </p:cNvPr>
          <p:cNvSpPr>
            <a:spLocks noGrp="1"/>
          </p:cNvSpPr>
          <p:nvPr>
            <p:ph type="title"/>
          </p:nvPr>
        </p:nvSpPr>
        <p:spPr>
          <a:xfrm>
            <a:off x="831850" y="866776"/>
            <a:ext cx="7412038" cy="990600"/>
          </a:xfrm>
        </p:spPr>
        <p:txBody>
          <a:bodyPr anchor="t"/>
          <a:lstStyle/>
          <a:p>
            <a:r>
              <a:rPr lang="es-CL" b="1" dirty="0"/>
              <a:t>Autoconocimiento</a:t>
            </a:r>
          </a:p>
        </p:txBody>
      </p:sp>
      <p:sp>
        <p:nvSpPr>
          <p:cNvPr id="3" name="Marcador de contenido 2">
            <a:extLst>
              <a:ext uri="{FF2B5EF4-FFF2-40B4-BE49-F238E27FC236}">
                <a16:creationId xmlns:a16="http://schemas.microsoft.com/office/drawing/2014/main" id="{30792D1D-1223-3688-C413-8DD190AD91ED}"/>
              </a:ext>
            </a:extLst>
          </p:cNvPr>
          <p:cNvSpPr>
            <a:spLocks noGrp="1"/>
          </p:cNvSpPr>
          <p:nvPr>
            <p:ph type="body" idx="1"/>
          </p:nvPr>
        </p:nvSpPr>
        <p:spPr>
          <a:xfrm>
            <a:off x="831849" y="2132015"/>
            <a:ext cx="5264151" cy="3382961"/>
          </a:xfrm>
        </p:spPr>
        <p:txBody>
          <a:bodyPr anchor="t">
            <a:noAutofit/>
          </a:bodyPr>
          <a:lstStyle/>
          <a:p>
            <a:pPr marL="342900" indent="-342900">
              <a:lnSpc>
                <a:spcPct val="100000"/>
              </a:lnSpc>
              <a:buClr>
                <a:schemeClr val="accent5"/>
              </a:buClr>
              <a:buSzPct val="120000"/>
              <a:buFont typeface="Arial" panose="020B0604020202020204" pitchFamily="34" charset="0"/>
              <a:buChar char="•"/>
            </a:pPr>
            <a:r>
              <a:rPr lang="es-CL" sz="2000" dirty="0">
                <a:solidFill>
                  <a:schemeClr val="accent1">
                    <a:lumMod val="50000"/>
                  </a:schemeClr>
                </a:solidFill>
              </a:rPr>
              <a:t>¿Han escuchado hablar del concepto o palabra “autoconocimiento”?</a:t>
            </a:r>
          </a:p>
          <a:p>
            <a:pPr marL="342900" indent="-342900">
              <a:lnSpc>
                <a:spcPct val="100000"/>
              </a:lnSpc>
              <a:buClr>
                <a:schemeClr val="accent5"/>
              </a:buClr>
              <a:buSzPct val="120000"/>
              <a:buFont typeface="Arial" panose="020B0604020202020204" pitchFamily="34" charset="0"/>
              <a:buChar char="•"/>
            </a:pPr>
            <a:r>
              <a:rPr lang="es-CL" sz="2000" dirty="0">
                <a:solidFill>
                  <a:schemeClr val="accent1">
                    <a:lumMod val="50000"/>
                  </a:schemeClr>
                </a:solidFill>
              </a:rPr>
              <a:t>¿Qué entienden por “autoconocimiento”? </a:t>
            </a:r>
          </a:p>
          <a:p>
            <a:pPr marL="342900" indent="-342900">
              <a:lnSpc>
                <a:spcPct val="100000"/>
              </a:lnSpc>
              <a:buClr>
                <a:schemeClr val="accent5"/>
              </a:buClr>
              <a:buSzPct val="120000"/>
              <a:buFont typeface="Arial" panose="020B0604020202020204" pitchFamily="34" charset="0"/>
              <a:buChar char="•"/>
            </a:pPr>
            <a:r>
              <a:rPr lang="es-CL" sz="2000" dirty="0">
                <a:solidFill>
                  <a:schemeClr val="accent1">
                    <a:lumMod val="50000"/>
                  </a:schemeClr>
                </a:solidFill>
              </a:rPr>
              <a:t>¿Sienten que se conocen a ustedes mismos? ¿En qué sentido? ¿En qué lo notan?</a:t>
            </a:r>
          </a:p>
          <a:p>
            <a:pPr marL="342900" indent="-342900">
              <a:lnSpc>
                <a:spcPct val="100000"/>
              </a:lnSpc>
              <a:buClr>
                <a:schemeClr val="accent5"/>
              </a:buClr>
              <a:buSzPct val="120000"/>
              <a:buFont typeface="Arial" panose="020B0604020202020204" pitchFamily="34" charset="0"/>
              <a:buChar char="•"/>
            </a:pPr>
            <a:r>
              <a:rPr lang="es-CL" sz="2000" dirty="0">
                <a:solidFill>
                  <a:schemeClr val="accent1">
                    <a:lumMod val="50000"/>
                  </a:schemeClr>
                </a:solidFill>
              </a:rPr>
              <a:t>¿Es importante el autoconocimiento? ¿Por qué? ¿Para qué?</a:t>
            </a:r>
          </a:p>
          <a:p>
            <a:pPr marL="342900" indent="-342900">
              <a:lnSpc>
                <a:spcPct val="100000"/>
              </a:lnSpc>
              <a:buClr>
                <a:schemeClr val="accent5"/>
              </a:buClr>
              <a:buSzPct val="120000"/>
              <a:buFont typeface="Arial" panose="020B0604020202020204" pitchFamily="34" charset="0"/>
              <a:buChar char="•"/>
            </a:pPr>
            <a:r>
              <a:rPr lang="es-CL" sz="2000" dirty="0">
                <a:solidFill>
                  <a:schemeClr val="accent1">
                    <a:lumMod val="50000"/>
                  </a:schemeClr>
                </a:solidFill>
              </a:rPr>
              <a:t>¿Pueden pensar un ejemplo de una vez en que haya sido útil para ustedes conocerse a sí mismos?</a:t>
            </a:r>
          </a:p>
        </p:txBody>
      </p:sp>
      <p:pic>
        <p:nvPicPr>
          <p:cNvPr id="7" name="Imagen 6">
            <a:extLst>
              <a:ext uri="{FF2B5EF4-FFF2-40B4-BE49-F238E27FC236}">
                <a16:creationId xmlns:a16="http://schemas.microsoft.com/office/drawing/2014/main" id="{2EF3A89B-9486-1072-3D28-751404BEEF7A}"/>
              </a:ext>
            </a:extLst>
          </p:cNvPr>
          <p:cNvPicPr>
            <a:picLocks noChangeAspect="1"/>
          </p:cNvPicPr>
          <p:nvPr/>
        </p:nvPicPr>
        <p:blipFill rotWithShape="1">
          <a:blip r:embed="rId3"/>
          <a:srcRect r="41386"/>
          <a:stretch/>
        </p:blipFill>
        <p:spPr>
          <a:xfrm>
            <a:off x="324378" y="6242803"/>
            <a:ext cx="1967730" cy="360383"/>
          </a:xfrm>
          <a:prstGeom prst="rect">
            <a:avLst/>
          </a:prstGeom>
        </p:spPr>
      </p:pic>
      <p:pic>
        <p:nvPicPr>
          <p:cNvPr id="9" name="Imagen 8" descr="Una caricatura de una persona&#10;&#10;Descripción generada automáticamente con confianza media">
            <a:extLst>
              <a:ext uri="{FF2B5EF4-FFF2-40B4-BE49-F238E27FC236}">
                <a16:creationId xmlns:a16="http://schemas.microsoft.com/office/drawing/2014/main" id="{C1042A8E-8D56-0CD6-68AE-9DEB93C3F874}"/>
              </a:ext>
            </a:extLst>
          </p:cNvPr>
          <p:cNvPicPr>
            <a:picLocks noChangeAspect="1"/>
          </p:cNvPicPr>
          <p:nvPr/>
        </p:nvPicPr>
        <p:blipFill>
          <a:blip r:embed="rId4"/>
          <a:stretch>
            <a:fillRect/>
          </a:stretch>
        </p:blipFill>
        <p:spPr>
          <a:xfrm flipH="1">
            <a:off x="6038851" y="1135815"/>
            <a:ext cx="6022223" cy="6022223"/>
          </a:xfrm>
          <a:prstGeom prst="rect">
            <a:avLst/>
          </a:prstGeom>
        </p:spPr>
      </p:pic>
      <p:grpSp>
        <p:nvGrpSpPr>
          <p:cNvPr id="4" name="Grupo 3">
            <a:extLst>
              <a:ext uri="{FF2B5EF4-FFF2-40B4-BE49-F238E27FC236}">
                <a16:creationId xmlns:a16="http://schemas.microsoft.com/office/drawing/2014/main" id="{5D36D890-C35E-9FEC-A219-02C602E19C7D}"/>
              </a:ext>
            </a:extLst>
          </p:cNvPr>
          <p:cNvGrpSpPr/>
          <p:nvPr/>
        </p:nvGrpSpPr>
        <p:grpSpPr>
          <a:xfrm>
            <a:off x="0" y="-5712"/>
            <a:ext cx="12209965" cy="556510"/>
            <a:chOff x="0" y="-5712"/>
            <a:chExt cx="12209965" cy="556510"/>
          </a:xfrm>
        </p:grpSpPr>
        <p:grpSp>
          <p:nvGrpSpPr>
            <p:cNvPr id="6" name="Group 1751034285">
              <a:extLst>
                <a:ext uri="{FF2B5EF4-FFF2-40B4-BE49-F238E27FC236}">
                  <a16:creationId xmlns:a16="http://schemas.microsoft.com/office/drawing/2014/main" id="{1CDBFAA8-0411-4FE7-A212-821EB66EAF48}"/>
                </a:ext>
              </a:extLst>
            </p:cNvPr>
            <p:cNvGrpSpPr/>
            <p:nvPr/>
          </p:nvGrpSpPr>
          <p:grpSpPr>
            <a:xfrm>
              <a:off x="0" y="-5712"/>
              <a:ext cx="12209965" cy="556510"/>
              <a:chOff x="83698" y="0"/>
              <a:chExt cx="8019537" cy="365885"/>
            </a:xfrm>
          </p:grpSpPr>
          <p:cxnSp>
            <p:nvCxnSpPr>
              <p:cNvPr id="12" name="Conector recto 11">
                <a:extLst>
                  <a:ext uri="{FF2B5EF4-FFF2-40B4-BE49-F238E27FC236}">
                    <a16:creationId xmlns:a16="http://schemas.microsoft.com/office/drawing/2014/main" id="{9EFA961E-F9BB-76D5-8B41-054127EFFE6A}"/>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213021951">
                <a:extLst>
                  <a:ext uri="{FF2B5EF4-FFF2-40B4-BE49-F238E27FC236}">
                    <a16:creationId xmlns:a16="http://schemas.microsoft.com/office/drawing/2014/main" id="{E95F0E17-9CBC-147E-2A01-6BED56AFED34}"/>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4" name="Text Box 2022840206">
                <a:extLst>
                  <a:ext uri="{FF2B5EF4-FFF2-40B4-BE49-F238E27FC236}">
                    <a16:creationId xmlns:a16="http://schemas.microsoft.com/office/drawing/2014/main" id="{363FE9D9-4C79-6573-8B7A-E842110BF98E}"/>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0" name="Imagen 9">
              <a:extLst>
                <a:ext uri="{FF2B5EF4-FFF2-40B4-BE49-F238E27FC236}">
                  <a16:creationId xmlns:a16="http://schemas.microsoft.com/office/drawing/2014/main" id="{C45A09B6-4910-AAC5-F567-1815073D7E58}"/>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422004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esquinas superiores redondeadas 22">
            <a:extLst>
              <a:ext uri="{FF2B5EF4-FFF2-40B4-BE49-F238E27FC236}">
                <a16:creationId xmlns:a16="http://schemas.microsoft.com/office/drawing/2014/main" id="{66EBEF07-BC7D-603B-3C67-A761097CE8E3}"/>
              </a:ext>
            </a:extLst>
          </p:cNvPr>
          <p:cNvSpPr/>
          <p:nvPr/>
        </p:nvSpPr>
        <p:spPr>
          <a:xfrm rot="5400000">
            <a:off x="2707800" y="1875955"/>
            <a:ext cx="1018895" cy="4940976"/>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B58A33E9-B12F-802C-6B3D-3BC525703043}"/>
              </a:ext>
            </a:extLst>
          </p:cNvPr>
          <p:cNvSpPr>
            <a:spLocks noGrp="1"/>
          </p:cNvSpPr>
          <p:nvPr>
            <p:ph type="ctrTitle"/>
          </p:nvPr>
        </p:nvSpPr>
        <p:spPr>
          <a:xfrm>
            <a:off x="848090" y="2825404"/>
            <a:ext cx="5754675" cy="1993911"/>
          </a:xfrm>
        </p:spPr>
        <p:txBody>
          <a:bodyPr anchor="t">
            <a:normAutofit/>
          </a:bodyPr>
          <a:lstStyle/>
          <a:p>
            <a:pPr algn="l">
              <a:lnSpc>
                <a:spcPct val="100000"/>
              </a:lnSpc>
              <a:spcAft>
                <a:spcPts val="1200"/>
              </a:spcAft>
            </a:pPr>
            <a:r>
              <a:rPr lang="es-CL" b="1" dirty="0"/>
              <a:t>Explicación de </a:t>
            </a:r>
            <a:br>
              <a:rPr lang="es-CL" b="1" dirty="0"/>
            </a:br>
            <a:r>
              <a:rPr lang="es-CL" b="1" dirty="0"/>
              <a:t>la actividad</a:t>
            </a:r>
          </a:p>
        </p:txBody>
      </p:sp>
      <p:sp>
        <p:nvSpPr>
          <p:cNvPr id="3" name="Subtítulo 2">
            <a:extLst>
              <a:ext uri="{FF2B5EF4-FFF2-40B4-BE49-F238E27FC236}">
                <a16:creationId xmlns:a16="http://schemas.microsoft.com/office/drawing/2014/main" id="{296355B1-D535-C887-1F8C-FAE046F7CA87}"/>
              </a:ext>
            </a:extLst>
          </p:cNvPr>
          <p:cNvSpPr>
            <a:spLocks noGrp="1"/>
          </p:cNvSpPr>
          <p:nvPr>
            <p:ph type="subTitle" idx="1"/>
          </p:nvPr>
        </p:nvSpPr>
        <p:spPr>
          <a:xfrm>
            <a:off x="746760" y="5014916"/>
            <a:ext cx="5007382" cy="973136"/>
          </a:xfrm>
        </p:spPr>
        <p:txBody>
          <a:bodyPr vert="horz" lIns="91440" tIns="45720" rIns="91440" bIns="45720" rtlCol="0">
            <a:normAutofit/>
          </a:bodyPr>
          <a:lstStyle/>
          <a:p>
            <a:pPr algn="l"/>
            <a:r>
              <a:rPr lang="es-CL" dirty="0">
                <a:solidFill>
                  <a:schemeClr val="accent1">
                    <a:lumMod val="50000"/>
                  </a:schemeClr>
                </a:solidFill>
              </a:rPr>
              <a:t>Línea de tiempo colaborativa </a:t>
            </a:r>
          </a:p>
          <a:p>
            <a:pPr algn="l"/>
            <a:r>
              <a:rPr lang="es-CL" sz="2000" i="1" dirty="0">
                <a:solidFill>
                  <a:schemeClr val="tx1">
                    <a:tint val="75000"/>
                  </a:schemeClr>
                </a:solidFill>
              </a:rPr>
              <a:t>(10 minutos)</a:t>
            </a:r>
          </a:p>
        </p:txBody>
      </p:sp>
      <p:pic>
        <p:nvPicPr>
          <p:cNvPr id="20" name="Imagen 19">
            <a:extLst>
              <a:ext uri="{FF2B5EF4-FFF2-40B4-BE49-F238E27FC236}">
                <a16:creationId xmlns:a16="http://schemas.microsoft.com/office/drawing/2014/main" id="{DAB27ABF-04DA-BC6F-9262-EA20EB1B5546}"/>
              </a:ext>
            </a:extLst>
          </p:cNvPr>
          <p:cNvPicPr>
            <a:picLocks noChangeAspect="1"/>
          </p:cNvPicPr>
          <p:nvPr/>
        </p:nvPicPr>
        <p:blipFill rotWithShape="1">
          <a:blip r:embed="rId3"/>
          <a:srcRect r="41386"/>
          <a:stretch/>
        </p:blipFill>
        <p:spPr>
          <a:xfrm>
            <a:off x="324378" y="6242803"/>
            <a:ext cx="1967730" cy="360383"/>
          </a:xfrm>
          <a:prstGeom prst="rect">
            <a:avLst/>
          </a:prstGeom>
        </p:spPr>
      </p:pic>
      <p:pic>
        <p:nvPicPr>
          <p:cNvPr id="30" name="Imagen 29" descr="Imagen que contiene Icono&#10;&#10;Descripción generada automáticamente">
            <a:extLst>
              <a:ext uri="{FF2B5EF4-FFF2-40B4-BE49-F238E27FC236}">
                <a16:creationId xmlns:a16="http://schemas.microsoft.com/office/drawing/2014/main" id="{9D99F56E-6D4D-874A-C1B0-D929A4405446}"/>
              </a:ext>
            </a:extLst>
          </p:cNvPr>
          <p:cNvPicPr>
            <a:picLocks noChangeAspect="1"/>
          </p:cNvPicPr>
          <p:nvPr/>
        </p:nvPicPr>
        <p:blipFill rotWithShape="1">
          <a:blip r:embed="rId4"/>
          <a:srcRect l="7451" r="24374"/>
          <a:stretch/>
        </p:blipFill>
        <p:spPr>
          <a:xfrm>
            <a:off x="6255652" y="1673111"/>
            <a:ext cx="5754675" cy="5148740"/>
          </a:xfrm>
          <a:prstGeom prst="rect">
            <a:avLst/>
          </a:prstGeom>
        </p:spPr>
      </p:pic>
      <p:grpSp>
        <p:nvGrpSpPr>
          <p:cNvPr id="4" name="Grupo 3">
            <a:extLst>
              <a:ext uri="{FF2B5EF4-FFF2-40B4-BE49-F238E27FC236}">
                <a16:creationId xmlns:a16="http://schemas.microsoft.com/office/drawing/2014/main" id="{E19A513D-171E-36C2-AD9D-102852A2DDEE}"/>
              </a:ext>
            </a:extLst>
          </p:cNvPr>
          <p:cNvGrpSpPr/>
          <p:nvPr/>
        </p:nvGrpSpPr>
        <p:grpSpPr>
          <a:xfrm>
            <a:off x="0" y="-5712"/>
            <a:ext cx="12209965" cy="556510"/>
            <a:chOff x="0" y="-5712"/>
            <a:chExt cx="12209965" cy="556510"/>
          </a:xfrm>
        </p:grpSpPr>
        <p:grpSp>
          <p:nvGrpSpPr>
            <p:cNvPr id="5" name="Group 1751034285">
              <a:extLst>
                <a:ext uri="{FF2B5EF4-FFF2-40B4-BE49-F238E27FC236}">
                  <a16:creationId xmlns:a16="http://schemas.microsoft.com/office/drawing/2014/main" id="{C8DA4D95-449A-E361-FE0B-34E2D060AA2F}"/>
                </a:ext>
              </a:extLst>
            </p:cNvPr>
            <p:cNvGrpSpPr/>
            <p:nvPr/>
          </p:nvGrpSpPr>
          <p:grpSpPr>
            <a:xfrm>
              <a:off x="0" y="-5712"/>
              <a:ext cx="12209965" cy="556510"/>
              <a:chOff x="83698" y="0"/>
              <a:chExt cx="8019537" cy="365885"/>
            </a:xfrm>
          </p:grpSpPr>
          <p:cxnSp>
            <p:nvCxnSpPr>
              <p:cNvPr id="9" name="Conector recto 8">
                <a:extLst>
                  <a:ext uri="{FF2B5EF4-FFF2-40B4-BE49-F238E27FC236}">
                    <a16:creationId xmlns:a16="http://schemas.microsoft.com/office/drawing/2014/main" id="{E3AA9914-75C8-7FEE-D195-DDFA5750688E}"/>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Rectangle 213021951">
                <a:extLst>
                  <a:ext uri="{FF2B5EF4-FFF2-40B4-BE49-F238E27FC236}">
                    <a16:creationId xmlns:a16="http://schemas.microsoft.com/office/drawing/2014/main" id="{64406E5F-D31C-B6AB-DF14-800C84C19C53}"/>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1" name="Text Box 2022840206">
                <a:extLst>
                  <a:ext uri="{FF2B5EF4-FFF2-40B4-BE49-F238E27FC236}">
                    <a16:creationId xmlns:a16="http://schemas.microsoft.com/office/drawing/2014/main" id="{1D8F827B-6278-29EB-0317-8E8A90E953B6}"/>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7" name="Imagen 6">
              <a:extLst>
                <a:ext uri="{FF2B5EF4-FFF2-40B4-BE49-F238E27FC236}">
                  <a16:creationId xmlns:a16="http://schemas.microsoft.com/office/drawing/2014/main" id="{C0CA43DA-2905-CA3A-46DD-699084E6FD0A}"/>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58438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F89BE-5DF5-8214-636A-6804582723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3E30ADE-1FBF-4619-C1E9-134C2AEAD625}"/>
              </a:ext>
            </a:extLst>
          </p:cNvPr>
          <p:cNvSpPr>
            <a:spLocks noGrp="1"/>
          </p:cNvSpPr>
          <p:nvPr>
            <p:ph type="title"/>
          </p:nvPr>
        </p:nvSpPr>
        <p:spPr>
          <a:xfrm>
            <a:off x="772668" y="1096391"/>
            <a:ext cx="10515600" cy="1580736"/>
          </a:xfrm>
        </p:spPr>
        <p:txBody>
          <a:bodyPr anchor="t">
            <a:normAutofit fontScale="90000"/>
          </a:bodyPr>
          <a:lstStyle/>
          <a:p>
            <a:r>
              <a:rPr lang="es-CL" b="1" dirty="0"/>
              <a:t>Línea de tiempo colaborativa</a:t>
            </a:r>
          </a:p>
        </p:txBody>
      </p:sp>
      <p:sp>
        <p:nvSpPr>
          <p:cNvPr id="4" name="Flecha derecha 3">
            <a:extLst>
              <a:ext uri="{FF2B5EF4-FFF2-40B4-BE49-F238E27FC236}">
                <a16:creationId xmlns:a16="http://schemas.microsoft.com/office/drawing/2014/main" id="{E2D91CEE-D634-74B0-9026-678F10B92F90}"/>
              </a:ext>
            </a:extLst>
          </p:cNvPr>
          <p:cNvSpPr/>
          <p:nvPr/>
        </p:nvSpPr>
        <p:spPr>
          <a:xfrm>
            <a:off x="772668" y="3650521"/>
            <a:ext cx="10646663" cy="1060704"/>
          </a:xfrm>
          <a:prstGeom prst="rightArrow">
            <a:avLst/>
          </a:prstGeom>
          <a:solidFill>
            <a:schemeClr val="bg2"/>
          </a:solidFill>
          <a:ln w="38100">
            <a:solidFill>
              <a:schemeClr val="tx2">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8" name="Imagen 7">
            <a:extLst>
              <a:ext uri="{FF2B5EF4-FFF2-40B4-BE49-F238E27FC236}">
                <a16:creationId xmlns:a16="http://schemas.microsoft.com/office/drawing/2014/main" id="{300C18B9-7967-03C4-F003-4BA225F1D936}"/>
              </a:ext>
            </a:extLst>
          </p:cNvPr>
          <p:cNvPicPr>
            <a:picLocks noChangeAspect="1"/>
          </p:cNvPicPr>
          <p:nvPr/>
        </p:nvPicPr>
        <p:blipFill rotWithShape="1">
          <a:blip r:embed="rId3"/>
          <a:srcRect r="41386"/>
          <a:stretch/>
        </p:blipFill>
        <p:spPr>
          <a:xfrm>
            <a:off x="847840" y="2106345"/>
            <a:ext cx="1967730" cy="360383"/>
          </a:xfrm>
          <a:prstGeom prst="rect">
            <a:avLst/>
          </a:prstGeom>
        </p:spPr>
      </p:pic>
      <p:grpSp>
        <p:nvGrpSpPr>
          <p:cNvPr id="3" name="Grupo 2">
            <a:extLst>
              <a:ext uri="{FF2B5EF4-FFF2-40B4-BE49-F238E27FC236}">
                <a16:creationId xmlns:a16="http://schemas.microsoft.com/office/drawing/2014/main" id="{7EA53A36-33FC-21E8-B606-127EA3B4C1A2}"/>
              </a:ext>
            </a:extLst>
          </p:cNvPr>
          <p:cNvGrpSpPr/>
          <p:nvPr/>
        </p:nvGrpSpPr>
        <p:grpSpPr>
          <a:xfrm>
            <a:off x="0" y="-5712"/>
            <a:ext cx="12209965" cy="556510"/>
            <a:chOff x="0" y="-5712"/>
            <a:chExt cx="12209965" cy="556510"/>
          </a:xfrm>
        </p:grpSpPr>
        <p:grpSp>
          <p:nvGrpSpPr>
            <p:cNvPr id="5" name="Group 1751034285">
              <a:extLst>
                <a:ext uri="{FF2B5EF4-FFF2-40B4-BE49-F238E27FC236}">
                  <a16:creationId xmlns:a16="http://schemas.microsoft.com/office/drawing/2014/main" id="{C9F8AB87-72C5-3EEB-F221-38F13B0DADF9}"/>
                </a:ext>
              </a:extLst>
            </p:cNvPr>
            <p:cNvGrpSpPr/>
            <p:nvPr/>
          </p:nvGrpSpPr>
          <p:grpSpPr>
            <a:xfrm>
              <a:off x="0" y="-5712"/>
              <a:ext cx="12209965" cy="556510"/>
              <a:chOff x="83698" y="0"/>
              <a:chExt cx="8019537" cy="365885"/>
            </a:xfrm>
          </p:grpSpPr>
          <p:cxnSp>
            <p:nvCxnSpPr>
              <p:cNvPr id="10" name="Conector recto 9">
                <a:extLst>
                  <a:ext uri="{FF2B5EF4-FFF2-40B4-BE49-F238E27FC236}">
                    <a16:creationId xmlns:a16="http://schemas.microsoft.com/office/drawing/2014/main" id="{31A754D5-E99E-A52E-D728-62897ADB66C6}"/>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Rectangle 213021951">
                <a:extLst>
                  <a:ext uri="{FF2B5EF4-FFF2-40B4-BE49-F238E27FC236}">
                    <a16:creationId xmlns:a16="http://schemas.microsoft.com/office/drawing/2014/main" id="{15139EE2-F4BB-0440-ACC4-EB764BC46C3A}"/>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2" name="Text Box 2022840206">
                <a:extLst>
                  <a:ext uri="{FF2B5EF4-FFF2-40B4-BE49-F238E27FC236}">
                    <a16:creationId xmlns:a16="http://schemas.microsoft.com/office/drawing/2014/main" id="{86CE42D5-26B3-D3A3-16FD-00A81BE31E23}"/>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7" name="Imagen 6">
              <a:extLst>
                <a:ext uri="{FF2B5EF4-FFF2-40B4-BE49-F238E27FC236}">
                  <a16:creationId xmlns:a16="http://schemas.microsoft.com/office/drawing/2014/main" id="{B34CCAC4-927E-F50D-0B1A-F842ECF41514}"/>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1743604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80722-B247-8C61-59E5-98283094D32D}"/>
            </a:ext>
          </a:extLst>
        </p:cNvPr>
        <p:cNvGrpSpPr/>
        <p:nvPr/>
      </p:nvGrpSpPr>
      <p:grpSpPr>
        <a:xfrm>
          <a:off x="0" y="0"/>
          <a:ext cx="0" cy="0"/>
          <a:chOff x="0" y="0"/>
          <a:chExt cx="0" cy="0"/>
        </a:xfrm>
      </p:grpSpPr>
      <p:sp>
        <p:nvSpPr>
          <p:cNvPr id="7" name="Rectángulo: esquinas superiores redondeadas 6">
            <a:extLst>
              <a:ext uri="{FF2B5EF4-FFF2-40B4-BE49-F238E27FC236}">
                <a16:creationId xmlns:a16="http://schemas.microsoft.com/office/drawing/2014/main" id="{5738DE0D-8246-0930-2AA9-09A6B33A9F5D}"/>
              </a:ext>
            </a:extLst>
          </p:cNvPr>
          <p:cNvSpPr/>
          <p:nvPr/>
        </p:nvSpPr>
        <p:spPr>
          <a:xfrm rot="5400000">
            <a:off x="2236881" y="-248733"/>
            <a:ext cx="1073762" cy="4236556"/>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68E9FF17-FDD3-A8C4-1B28-1E9F4149BC8F}"/>
              </a:ext>
            </a:extLst>
          </p:cNvPr>
          <p:cNvSpPr>
            <a:spLocks noGrp="1"/>
          </p:cNvSpPr>
          <p:nvPr>
            <p:ph type="title"/>
          </p:nvPr>
        </p:nvSpPr>
        <p:spPr>
          <a:xfrm>
            <a:off x="740575" y="1387528"/>
            <a:ext cx="4380230" cy="1018896"/>
          </a:xfrm>
        </p:spPr>
        <p:txBody>
          <a:bodyPr anchor="t"/>
          <a:lstStyle/>
          <a:p>
            <a:r>
              <a:rPr lang="es-CL" b="1" dirty="0"/>
              <a:t>Reflexión</a:t>
            </a:r>
          </a:p>
        </p:txBody>
      </p:sp>
      <p:sp>
        <p:nvSpPr>
          <p:cNvPr id="3" name="Marcador de contenido 2">
            <a:extLst>
              <a:ext uri="{FF2B5EF4-FFF2-40B4-BE49-F238E27FC236}">
                <a16:creationId xmlns:a16="http://schemas.microsoft.com/office/drawing/2014/main" id="{41D5C537-DE45-C030-CF65-1C912562955B}"/>
              </a:ext>
            </a:extLst>
          </p:cNvPr>
          <p:cNvSpPr>
            <a:spLocks noGrp="1"/>
          </p:cNvSpPr>
          <p:nvPr>
            <p:ph type="body" idx="1"/>
          </p:nvPr>
        </p:nvSpPr>
        <p:spPr>
          <a:xfrm>
            <a:off x="655483" y="2202614"/>
            <a:ext cx="4380231" cy="3558105"/>
          </a:xfrm>
        </p:spPr>
        <p:txBody>
          <a:bodyPr anchor="ctr">
            <a:noAutofit/>
          </a:bodyPr>
          <a:lstStyle/>
          <a:p>
            <a:pPr marL="0" indent="0">
              <a:lnSpc>
                <a:spcPct val="100000"/>
              </a:lnSpc>
              <a:buNone/>
            </a:pPr>
            <a:r>
              <a:rPr lang="es-CL" sz="3000" dirty="0">
                <a:solidFill>
                  <a:schemeClr val="accent1">
                    <a:lumMod val="50000"/>
                  </a:schemeClr>
                </a:solidFill>
              </a:rPr>
              <a:t>Si un estudiante nuevo se integra al curso, ¿le serviría conocer esta historia?, ¿por qué?, ¿para qué? </a:t>
            </a:r>
          </a:p>
        </p:txBody>
      </p:sp>
      <p:pic>
        <p:nvPicPr>
          <p:cNvPr id="8" name="Imagen 7">
            <a:extLst>
              <a:ext uri="{FF2B5EF4-FFF2-40B4-BE49-F238E27FC236}">
                <a16:creationId xmlns:a16="http://schemas.microsoft.com/office/drawing/2014/main" id="{8B16DE47-D7D8-74A2-5F03-21A8A9FD29D0}"/>
              </a:ext>
            </a:extLst>
          </p:cNvPr>
          <p:cNvPicPr>
            <a:picLocks noChangeAspect="1"/>
          </p:cNvPicPr>
          <p:nvPr/>
        </p:nvPicPr>
        <p:blipFill rotWithShape="1">
          <a:blip r:embed="rId3"/>
          <a:srcRect r="41386"/>
          <a:stretch/>
        </p:blipFill>
        <p:spPr>
          <a:xfrm>
            <a:off x="324378" y="6242803"/>
            <a:ext cx="1967730" cy="360383"/>
          </a:xfrm>
          <a:prstGeom prst="rect">
            <a:avLst/>
          </a:prstGeom>
        </p:spPr>
      </p:pic>
      <p:pic>
        <p:nvPicPr>
          <p:cNvPr id="10" name="Imagen 9" descr="Una caricatura de una persona&#10;&#10;Descripción generada automáticamente con confianza media">
            <a:extLst>
              <a:ext uri="{FF2B5EF4-FFF2-40B4-BE49-F238E27FC236}">
                <a16:creationId xmlns:a16="http://schemas.microsoft.com/office/drawing/2014/main" id="{0EC51401-8E76-E590-0EA5-8375EBA5C3FC}"/>
              </a:ext>
            </a:extLst>
          </p:cNvPr>
          <p:cNvPicPr>
            <a:picLocks noChangeAspect="1"/>
          </p:cNvPicPr>
          <p:nvPr/>
        </p:nvPicPr>
        <p:blipFill>
          <a:blip r:embed="rId4"/>
          <a:stretch>
            <a:fillRect/>
          </a:stretch>
        </p:blipFill>
        <p:spPr>
          <a:xfrm>
            <a:off x="5212079" y="1433391"/>
            <a:ext cx="6995158" cy="4663438"/>
          </a:xfrm>
          <a:prstGeom prst="rect">
            <a:avLst/>
          </a:prstGeom>
        </p:spPr>
      </p:pic>
      <p:grpSp>
        <p:nvGrpSpPr>
          <p:cNvPr id="4" name="Grupo 3">
            <a:extLst>
              <a:ext uri="{FF2B5EF4-FFF2-40B4-BE49-F238E27FC236}">
                <a16:creationId xmlns:a16="http://schemas.microsoft.com/office/drawing/2014/main" id="{071E3892-925D-315C-C34C-F788B059833A}"/>
              </a:ext>
            </a:extLst>
          </p:cNvPr>
          <p:cNvGrpSpPr/>
          <p:nvPr/>
        </p:nvGrpSpPr>
        <p:grpSpPr>
          <a:xfrm>
            <a:off x="0" y="-5712"/>
            <a:ext cx="12209965" cy="556510"/>
            <a:chOff x="0" y="-5712"/>
            <a:chExt cx="12209965" cy="556510"/>
          </a:xfrm>
        </p:grpSpPr>
        <p:grpSp>
          <p:nvGrpSpPr>
            <p:cNvPr id="5" name="Group 1751034285">
              <a:extLst>
                <a:ext uri="{FF2B5EF4-FFF2-40B4-BE49-F238E27FC236}">
                  <a16:creationId xmlns:a16="http://schemas.microsoft.com/office/drawing/2014/main" id="{4CE8136B-DEE0-4F3E-FC96-88CDBF99C008}"/>
                </a:ext>
              </a:extLst>
            </p:cNvPr>
            <p:cNvGrpSpPr/>
            <p:nvPr/>
          </p:nvGrpSpPr>
          <p:grpSpPr>
            <a:xfrm>
              <a:off x="0" y="-5712"/>
              <a:ext cx="12209965" cy="556510"/>
              <a:chOff x="83698" y="0"/>
              <a:chExt cx="8019537" cy="365885"/>
            </a:xfrm>
          </p:grpSpPr>
          <p:cxnSp>
            <p:nvCxnSpPr>
              <p:cNvPr id="21" name="Conector recto 20">
                <a:extLst>
                  <a:ext uri="{FF2B5EF4-FFF2-40B4-BE49-F238E27FC236}">
                    <a16:creationId xmlns:a16="http://schemas.microsoft.com/office/drawing/2014/main" id="{AA82D36F-CF9B-4911-B02D-FC971B44A163}"/>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ctangle 213021951">
                <a:extLst>
                  <a:ext uri="{FF2B5EF4-FFF2-40B4-BE49-F238E27FC236}">
                    <a16:creationId xmlns:a16="http://schemas.microsoft.com/office/drawing/2014/main" id="{1D26BD45-C9D3-65A4-FC65-9C1E92B34351}"/>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3" name="Text Box 2022840206">
                <a:extLst>
                  <a:ext uri="{FF2B5EF4-FFF2-40B4-BE49-F238E27FC236}">
                    <a16:creationId xmlns:a16="http://schemas.microsoft.com/office/drawing/2014/main" id="{9F4AE94F-4DA8-0C42-BCD0-4A1A9EE61148}"/>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9" name="Imagen 8">
              <a:extLst>
                <a:ext uri="{FF2B5EF4-FFF2-40B4-BE49-F238E27FC236}">
                  <a16:creationId xmlns:a16="http://schemas.microsoft.com/office/drawing/2014/main" id="{06CD2EE1-E006-AFF9-6D6E-62DB96B5515B}"/>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46942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esquinas superiores redondeadas 7">
            <a:extLst>
              <a:ext uri="{FF2B5EF4-FFF2-40B4-BE49-F238E27FC236}">
                <a16:creationId xmlns:a16="http://schemas.microsoft.com/office/drawing/2014/main" id="{BA7EA3CE-2D46-0F06-65D6-95B23ED43A9B}"/>
              </a:ext>
            </a:extLst>
          </p:cNvPr>
          <p:cNvSpPr/>
          <p:nvPr/>
        </p:nvSpPr>
        <p:spPr>
          <a:xfrm rot="5400000">
            <a:off x="2707800" y="1875955"/>
            <a:ext cx="1018895" cy="4940976"/>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B282BC51-E905-09B2-C9EE-E9D189431767}"/>
              </a:ext>
            </a:extLst>
          </p:cNvPr>
          <p:cNvSpPr>
            <a:spLocks noGrp="1"/>
          </p:cNvSpPr>
          <p:nvPr>
            <p:ph type="title"/>
          </p:nvPr>
        </p:nvSpPr>
        <p:spPr>
          <a:xfrm>
            <a:off x="831850" y="3928435"/>
            <a:ext cx="4709414" cy="927456"/>
          </a:xfrm>
        </p:spPr>
        <p:txBody>
          <a:bodyPr anchor="t">
            <a:normAutofit/>
          </a:bodyPr>
          <a:lstStyle/>
          <a:p>
            <a:r>
              <a:rPr lang="es-CL" b="1" dirty="0"/>
              <a:t>Actividad</a:t>
            </a:r>
          </a:p>
        </p:txBody>
      </p:sp>
      <p:sp>
        <p:nvSpPr>
          <p:cNvPr id="3" name="Subtítulo 2">
            <a:extLst>
              <a:ext uri="{FF2B5EF4-FFF2-40B4-BE49-F238E27FC236}">
                <a16:creationId xmlns:a16="http://schemas.microsoft.com/office/drawing/2014/main" id="{D7260492-296B-1493-D71B-55955D049DF3}"/>
              </a:ext>
            </a:extLst>
          </p:cNvPr>
          <p:cNvSpPr>
            <a:spLocks noGrp="1"/>
          </p:cNvSpPr>
          <p:nvPr>
            <p:ph type="body" idx="1"/>
          </p:nvPr>
        </p:nvSpPr>
        <p:spPr>
          <a:xfrm>
            <a:off x="831850" y="5148262"/>
            <a:ext cx="4709414" cy="941388"/>
          </a:xfrm>
        </p:spPr>
        <p:txBody>
          <a:bodyPr vert="horz" lIns="91440" tIns="45720" rIns="91440" bIns="45720" rtlCol="0">
            <a:normAutofit/>
          </a:bodyPr>
          <a:lstStyle/>
          <a:p>
            <a:r>
              <a:rPr lang="es-CL" dirty="0">
                <a:solidFill>
                  <a:schemeClr val="accent1">
                    <a:lumMod val="50000"/>
                  </a:schemeClr>
                </a:solidFill>
              </a:rPr>
              <a:t>Línea de tiempo personal </a:t>
            </a:r>
          </a:p>
          <a:p>
            <a:r>
              <a:rPr lang="es-CL" sz="2000" i="1" dirty="0"/>
              <a:t>(20 minutos)</a:t>
            </a:r>
          </a:p>
        </p:txBody>
      </p:sp>
      <p:pic>
        <p:nvPicPr>
          <p:cNvPr id="7" name="Imagen 6">
            <a:extLst>
              <a:ext uri="{FF2B5EF4-FFF2-40B4-BE49-F238E27FC236}">
                <a16:creationId xmlns:a16="http://schemas.microsoft.com/office/drawing/2014/main" id="{FDDB0D80-53E0-7250-B96D-8D2CB36E68FD}"/>
              </a:ext>
            </a:extLst>
          </p:cNvPr>
          <p:cNvPicPr>
            <a:picLocks noChangeAspect="1"/>
          </p:cNvPicPr>
          <p:nvPr/>
        </p:nvPicPr>
        <p:blipFill rotWithShape="1">
          <a:blip r:embed="rId3"/>
          <a:srcRect r="41386"/>
          <a:stretch/>
        </p:blipFill>
        <p:spPr>
          <a:xfrm>
            <a:off x="324378" y="6242803"/>
            <a:ext cx="1967730" cy="360383"/>
          </a:xfrm>
          <a:prstGeom prst="rect">
            <a:avLst/>
          </a:prstGeom>
        </p:spPr>
      </p:pic>
      <p:pic>
        <p:nvPicPr>
          <p:cNvPr id="12" name="Imagen 11" descr="Imagen que contiene texto&#10;&#10;Descripción generada automáticamente">
            <a:extLst>
              <a:ext uri="{FF2B5EF4-FFF2-40B4-BE49-F238E27FC236}">
                <a16:creationId xmlns:a16="http://schemas.microsoft.com/office/drawing/2014/main" id="{321ED521-A0B2-3608-0A1D-ABA014FB7303}"/>
              </a:ext>
            </a:extLst>
          </p:cNvPr>
          <p:cNvPicPr>
            <a:picLocks noChangeAspect="1"/>
          </p:cNvPicPr>
          <p:nvPr/>
        </p:nvPicPr>
        <p:blipFill rotWithShape="1">
          <a:blip r:embed="rId4"/>
          <a:srcRect t="35962" r="12746"/>
          <a:stretch/>
        </p:blipFill>
        <p:spPr>
          <a:xfrm>
            <a:off x="5221684" y="1731701"/>
            <a:ext cx="6984737" cy="5126299"/>
          </a:xfrm>
          <a:prstGeom prst="rect">
            <a:avLst/>
          </a:prstGeom>
        </p:spPr>
      </p:pic>
      <p:grpSp>
        <p:nvGrpSpPr>
          <p:cNvPr id="4" name="Grupo 3">
            <a:extLst>
              <a:ext uri="{FF2B5EF4-FFF2-40B4-BE49-F238E27FC236}">
                <a16:creationId xmlns:a16="http://schemas.microsoft.com/office/drawing/2014/main" id="{0B757C6C-588A-E04B-6617-A966BD57778C}"/>
              </a:ext>
            </a:extLst>
          </p:cNvPr>
          <p:cNvGrpSpPr/>
          <p:nvPr/>
        </p:nvGrpSpPr>
        <p:grpSpPr>
          <a:xfrm>
            <a:off x="0" y="-5712"/>
            <a:ext cx="12209965" cy="556510"/>
            <a:chOff x="0" y="-5712"/>
            <a:chExt cx="12209965" cy="556510"/>
          </a:xfrm>
        </p:grpSpPr>
        <p:grpSp>
          <p:nvGrpSpPr>
            <p:cNvPr id="5" name="Group 1751034285">
              <a:extLst>
                <a:ext uri="{FF2B5EF4-FFF2-40B4-BE49-F238E27FC236}">
                  <a16:creationId xmlns:a16="http://schemas.microsoft.com/office/drawing/2014/main" id="{C8553278-5F2E-DCC2-C0C0-4331DAB84A2D}"/>
                </a:ext>
              </a:extLst>
            </p:cNvPr>
            <p:cNvGrpSpPr/>
            <p:nvPr/>
          </p:nvGrpSpPr>
          <p:grpSpPr>
            <a:xfrm>
              <a:off x="0" y="-5712"/>
              <a:ext cx="12209965" cy="556510"/>
              <a:chOff x="83698" y="0"/>
              <a:chExt cx="8019537" cy="365885"/>
            </a:xfrm>
          </p:grpSpPr>
          <p:cxnSp>
            <p:nvCxnSpPr>
              <p:cNvPr id="11" name="Conector recto 10">
                <a:extLst>
                  <a:ext uri="{FF2B5EF4-FFF2-40B4-BE49-F238E27FC236}">
                    <a16:creationId xmlns:a16="http://schemas.microsoft.com/office/drawing/2014/main" id="{E3ECE79F-8695-1A73-4B0A-502EB0E60A13}"/>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ctangle 213021951">
                <a:extLst>
                  <a:ext uri="{FF2B5EF4-FFF2-40B4-BE49-F238E27FC236}">
                    <a16:creationId xmlns:a16="http://schemas.microsoft.com/office/drawing/2014/main" id="{43121619-3D09-1705-15E3-6085244B2142}"/>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3" name="Text Box 2022840206">
                <a:extLst>
                  <a:ext uri="{FF2B5EF4-FFF2-40B4-BE49-F238E27FC236}">
                    <a16:creationId xmlns:a16="http://schemas.microsoft.com/office/drawing/2014/main" id="{07250DED-E03D-BF59-1045-AC3D6A242283}"/>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9" name="Imagen 8">
              <a:extLst>
                <a:ext uri="{FF2B5EF4-FFF2-40B4-BE49-F238E27FC236}">
                  <a16:creationId xmlns:a16="http://schemas.microsoft.com/office/drawing/2014/main" id="{EA526262-1120-67F5-3A0C-DB81F4E98E57}"/>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248505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C1CA4-62F9-80DB-D5D0-8F46852A4B0E}"/>
            </a:ext>
          </a:extLst>
        </p:cNvPr>
        <p:cNvGrpSpPr/>
        <p:nvPr/>
      </p:nvGrpSpPr>
      <p:grpSpPr>
        <a:xfrm>
          <a:off x="0" y="0"/>
          <a:ext cx="0" cy="0"/>
          <a:chOff x="0" y="0"/>
          <a:chExt cx="0" cy="0"/>
        </a:xfrm>
      </p:grpSpPr>
      <p:sp>
        <p:nvSpPr>
          <p:cNvPr id="4" name="Rectángulo: esquinas superiores redondeadas 3">
            <a:extLst>
              <a:ext uri="{FF2B5EF4-FFF2-40B4-BE49-F238E27FC236}">
                <a16:creationId xmlns:a16="http://schemas.microsoft.com/office/drawing/2014/main" id="{3B21905E-19E0-68D6-B973-58D45FEC692F}"/>
              </a:ext>
            </a:extLst>
          </p:cNvPr>
          <p:cNvSpPr/>
          <p:nvPr/>
        </p:nvSpPr>
        <p:spPr>
          <a:xfrm rot="5400000">
            <a:off x="1692732" y="2665739"/>
            <a:ext cx="1110335" cy="3002280"/>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98CE116D-0DA8-950A-22E2-2D0520547158}"/>
              </a:ext>
            </a:extLst>
          </p:cNvPr>
          <p:cNvSpPr>
            <a:spLocks noGrp="1"/>
          </p:cNvSpPr>
          <p:nvPr>
            <p:ph type="title"/>
          </p:nvPr>
        </p:nvSpPr>
        <p:spPr>
          <a:xfrm>
            <a:off x="831850" y="3703150"/>
            <a:ext cx="3520694" cy="1018896"/>
          </a:xfrm>
        </p:spPr>
        <p:txBody>
          <a:bodyPr anchor="t">
            <a:normAutofit/>
          </a:bodyPr>
          <a:lstStyle/>
          <a:p>
            <a:r>
              <a:rPr lang="es-CL" b="1" dirty="0"/>
              <a:t>Cierre</a:t>
            </a:r>
          </a:p>
        </p:txBody>
      </p:sp>
      <p:sp>
        <p:nvSpPr>
          <p:cNvPr id="3" name="Subtítulo 2">
            <a:extLst>
              <a:ext uri="{FF2B5EF4-FFF2-40B4-BE49-F238E27FC236}">
                <a16:creationId xmlns:a16="http://schemas.microsoft.com/office/drawing/2014/main" id="{E4B5A377-553C-750B-3AF1-E1FFD0486FEA}"/>
              </a:ext>
            </a:extLst>
          </p:cNvPr>
          <p:cNvSpPr>
            <a:spLocks noGrp="1"/>
          </p:cNvSpPr>
          <p:nvPr>
            <p:ph type="body" idx="1"/>
          </p:nvPr>
        </p:nvSpPr>
        <p:spPr>
          <a:xfrm>
            <a:off x="831850" y="4922976"/>
            <a:ext cx="5459222" cy="1603289"/>
          </a:xfrm>
        </p:spPr>
        <p:txBody>
          <a:bodyPr vert="horz" lIns="91440" tIns="45720" rIns="91440" bIns="45720" rtlCol="0">
            <a:normAutofit/>
          </a:bodyPr>
          <a:lstStyle/>
          <a:p>
            <a:pPr>
              <a:lnSpc>
                <a:spcPct val="100000"/>
              </a:lnSpc>
            </a:pPr>
            <a:r>
              <a:rPr lang="es-CL" dirty="0">
                <a:solidFill>
                  <a:schemeClr val="accent1">
                    <a:lumMod val="50000"/>
                  </a:schemeClr>
                </a:solidFill>
              </a:rPr>
              <a:t>Reflexiones sobre la línea de tiempo y la historia personal </a:t>
            </a:r>
          </a:p>
          <a:p>
            <a:pPr>
              <a:lnSpc>
                <a:spcPct val="100000"/>
              </a:lnSpc>
            </a:pPr>
            <a:r>
              <a:rPr lang="es-CL" sz="2000" i="1" dirty="0"/>
              <a:t>(10 minutos)</a:t>
            </a:r>
          </a:p>
        </p:txBody>
      </p:sp>
      <p:pic>
        <p:nvPicPr>
          <p:cNvPr id="5" name="Imagen 4">
            <a:extLst>
              <a:ext uri="{FF2B5EF4-FFF2-40B4-BE49-F238E27FC236}">
                <a16:creationId xmlns:a16="http://schemas.microsoft.com/office/drawing/2014/main" id="{4ECFA5F2-24C9-92B1-7054-435C60C9F0AE}"/>
              </a:ext>
            </a:extLst>
          </p:cNvPr>
          <p:cNvPicPr>
            <a:picLocks noChangeAspect="1"/>
          </p:cNvPicPr>
          <p:nvPr/>
        </p:nvPicPr>
        <p:blipFill rotWithShape="1">
          <a:blip r:embed="rId3"/>
          <a:srcRect r="41386"/>
          <a:stretch/>
        </p:blipFill>
        <p:spPr>
          <a:xfrm>
            <a:off x="324378" y="6242803"/>
            <a:ext cx="1967730" cy="360383"/>
          </a:xfrm>
          <a:prstGeom prst="rect">
            <a:avLst/>
          </a:prstGeom>
        </p:spPr>
      </p:pic>
      <p:pic>
        <p:nvPicPr>
          <p:cNvPr id="7" name="Imagen 6" descr="Imagen que contiene Icono&#10;&#10;Descripción generada automáticamente">
            <a:extLst>
              <a:ext uri="{FF2B5EF4-FFF2-40B4-BE49-F238E27FC236}">
                <a16:creationId xmlns:a16="http://schemas.microsoft.com/office/drawing/2014/main" id="{3FA25AEE-63BE-E162-2350-A7F6B477FDE8}"/>
              </a:ext>
            </a:extLst>
          </p:cNvPr>
          <p:cNvPicPr>
            <a:picLocks noChangeAspect="1"/>
          </p:cNvPicPr>
          <p:nvPr/>
        </p:nvPicPr>
        <p:blipFill>
          <a:blip r:embed="rId4"/>
          <a:stretch>
            <a:fillRect/>
          </a:stretch>
        </p:blipFill>
        <p:spPr>
          <a:xfrm>
            <a:off x="6096000" y="1796384"/>
            <a:ext cx="5778762" cy="4626610"/>
          </a:xfrm>
          <a:prstGeom prst="rect">
            <a:avLst/>
          </a:prstGeom>
        </p:spPr>
      </p:pic>
      <p:grpSp>
        <p:nvGrpSpPr>
          <p:cNvPr id="6" name="Grupo 5">
            <a:extLst>
              <a:ext uri="{FF2B5EF4-FFF2-40B4-BE49-F238E27FC236}">
                <a16:creationId xmlns:a16="http://schemas.microsoft.com/office/drawing/2014/main" id="{B4A69BAD-5E0A-2884-BB4B-DCCA6B6B33E9}"/>
              </a:ext>
            </a:extLst>
          </p:cNvPr>
          <p:cNvGrpSpPr/>
          <p:nvPr/>
        </p:nvGrpSpPr>
        <p:grpSpPr>
          <a:xfrm>
            <a:off x="0" y="-5712"/>
            <a:ext cx="12209965" cy="556510"/>
            <a:chOff x="0" y="-5712"/>
            <a:chExt cx="12209965" cy="556510"/>
          </a:xfrm>
        </p:grpSpPr>
        <p:grpSp>
          <p:nvGrpSpPr>
            <p:cNvPr id="17" name="Group 1751034285">
              <a:extLst>
                <a:ext uri="{FF2B5EF4-FFF2-40B4-BE49-F238E27FC236}">
                  <a16:creationId xmlns:a16="http://schemas.microsoft.com/office/drawing/2014/main" id="{853DB9B2-D418-AA8B-0221-D7C1E542D5DC}"/>
                </a:ext>
              </a:extLst>
            </p:cNvPr>
            <p:cNvGrpSpPr/>
            <p:nvPr/>
          </p:nvGrpSpPr>
          <p:grpSpPr>
            <a:xfrm>
              <a:off x="0" y="-5712"/>
              <a:ext cx="12209965" cy="556510"/>
              <a:chOff x="83698" y="0"/>
              <a:chExt cx="8019537" cy="365885"/>
            </a:xfrm>
          </p:grpSpPr>
          <p:cxnSp>
            <p:nvCxnSpPr>
              <p:cNvPr id="21" name="Conector recto 20">
                <a:extLst>
                  <a:ext uri="{FF2B5EF4-FFF2-40B4-BE49-F238E27FC236}">
                    <a16:creationId xmlns:a16="http://schemas.microsoft.com/office/drawing/2014/main" id="{C5C90E83-2202-A43C-649C-F889508A513C}"/>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Rectangle 213021951">
                <a:extLst>
                  <a:ext uri="{FF2B5EF4-FFF2-40B4-BE49-F238E27FC236}">
                    <a16:creationId xmlns:a16="http://schemas.microsoft.com/office/drawing/2014/main" id="{11A9C71C-110E-F10E-05A4-DBB70B1F6C50}"/>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23" name="Text Box 2022840206">
                <a:extLst>
                  <a:ext uri="{FF2B5EF4-FFF2-40B4-BE49-F238E27FC236}">
                    <a16:creationId xmlns:a16="http://schemas.microsoft.com/office/drawing/2014/main" id="{25ADF418-14A0-CBEE-E148-86C3B1A363C8}"/>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19" name="Imagen 18">
              <a:extLst>
                <a:ext uri="{FF2B5EF4-FFF2-40B4-BE49-F238E27FC236}">
                  <a16:creationId xmlns:a16="http://schemas.microsoft.com/office/drawing/2014/main" id="{5EFF5333-B54F-2615-5C34-73AAAC6E44AB}"/>
                </a:ext>
              </a:extLst>
            </p:cNvPr>
            <p:cNvPicPr>
              <a:picLocks noChangeAspect="1"/>
            </p:cNvPicPr>
            <p:nvPr/>
          </p:nvPicPr>
          <p:blipFill>
            <a:blip r:embed="rId5"/>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90439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264F45-57F9-4E8D-496E-E98D2CA8237C}"/>
              </a:ext>
            </a:extLst>
          </p:cNvPr>
          <p:cNvSpPr>
            <a:spLocks noGrp="1"/>
          </p:cNvSpPr>
          <p:nvPr>
            <p:ph type="body" idx="1"/>
          </p:nvPr>
        </p:nvSpPr>
        <p:spPr>
          <a:xfrm>
            <a:off x="582167" y="3062416"/>
            <a:ext cx="6367273" cy="3987608"/>
          </a:xfrm>
        </p:spPr>
        <p:txBody>
          <a:bodyPr anchor="t">
            <a:normAutofit/>
          </a:bodyPr>
          <a:lstStyle/>
          <a:p>
            <a:pPr marL="514350" indent="-514350">
              <a:lnSpc>
                <a:spcPct val="100000"/>
              </a:lnSpc>
              <a:buClr>
                <a:schemeClr val="accent5"/>
              </a:buClr>
              <a:buFont typeface="+mj-lt"/>
              <a:buAutoNum type="arabicPeriod"/>
            </a:pPr>
            <a:r>
              <a:rPr lang="es-CL" dirty="0">
                <a:solidFill>
                  <a:schemeClr val="accent1">
                    <a:lumMod val="50000"/>
                  </a:schemeClr>
                </a:solidFill>
              </a:rPr>
              <a:t>¿Qué rescato de la experiencia de hacer una línea de tiempo de mi propia vida?</a:t>
            </a:r>
          </a:p>
          <a:p>
            <a:pPr marL="514350" indent="-514350">
              <a:lnSpc>
                <a:spcPct val="100000"/>
              </a:lnSpc>
              <a:buClr>
                <a:schemeClr val="accent5"/>
              </a:buClr>
              <a:buFont typeface="+mj-lt"/>
              <a:buAutoNum type="arabicPeriod"/>
            </a:pPr>
            <a:r>
              <a:rPr lang="es-CL" dirty="0">
                <a:solidFill>
                  <a:schemeClr val="accent1">
                    <a:lumMod val="50000"/>
                  </a:schemeClr>
                </a:solidFill>
              </a:rPr>
              <a:t>¿En qué sentido revisar mi propia vida me ayuda con mi “autoconocimiento”?</a:t>
            </a:r>
          </a:p>
          <a:p>
            <a:pPr marL="514350" indent="-514350">
              <a:lnSpc>
                <a:spcPct val="100000"/>
              </a:lnSpc>
              <a:buClr>
                <a:schemeClr val="accent5"/>
              </a:buClr>
              <a:buFont typeface="+mj-lt"/>
              <a:buAutoNum type="arabicPeriod"/>
            </a:pPr>
            <a:r>
              <a:rPr lang="es-CL" dirty="0">
                <a:solidFill>
                  <a:schemeClr val="accent1">
                    <a:lumMod val="50000"/>
                  </a:schemeClr>
                </a:solidFill>
              </a:rPr>
              <a:t>¿Cómo creo que conocerme más puede ayudarme a tomar mejores decisiones respecto de mi futuro?</a:t>
            </a:r>
          </a:p>
        </p:txBody>
      </p:sp>
      <p:sp>
        <p:nvSpPr>
          <p:cNvPr id="7" name="Rectángulo: esquinas superiores redondeadas 6">
            <a:extLst>
              <a:ext uri="{FF2B5EF4-FFF2-40B4-BE49-F238E27FC236}">
                <a16:creationId xmlns:a16="http://schemas.microsoft.com/office/drawing/2014/main" id="{A33B38DD-AC56-34CD-DCA6-C972D90C10C7}"/>
              </a:ext>
            </a:extLst>
          </p:cNvPr>
          <p:cNvSpPr/>
          <p:nvPr/>
        </p:nvSpPr>
        <p:spPr>
          <a:xfrm rot="5400000">
            <a:off x="2186507" y="-25910"/>
            <a:ext cx="1073762" cy="4282440"/>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E3D2267E-5AD7-48DC-7A23-E845F762FED0}"/>
              </a:ext>
            </a:extLst>
          </p:cNvPr>
          <p:cNvSpPr>
            <a:spLocks noGrp="1"/>
          </p:cNvSpPr>
          <p:nvPr>
            <p:ph type="title"/>
          </p:nvPr>
        </p:nvSpPr>
        <p:spPr>
          <a:xfrm>
            <a:off x="831850" y="1633293"/>
            <a:ext cx="4032758" cy="1018896"/>
          </a:xfrm>
        </p:spPr>
        <p:txBody>
          <a:bodyPr anchor="t"/>
          <a:lstStyle/>
          <a:p>
            <a:r>
              <a:rPr lang="es-CL" b="1" dirty="0"/>
              <a:t>Reflexión</a:t>
            </a:r>
          </a:p>
        </p:txBody>
      </p:sp>
      <p:pic>
        <p:nvPicPr>
          <p:cNvPr id="8" name="Imagen 7">
            <a:extLst>
              <a:ext uri="{FF2B5EF4-FFF2-40B4-BE49-F238E27FC236}">
                <a16:creationId xmlns:a16="http://schemas.microsoft.com/office/drawing/2014/main" id="{7B7FD0E9-DC8C-667B-E92A-F430A1130DD3}"/>
              </a:ext>
            </a:extLst>
          </p:cNvPr>
          <p:cNvPicPr>
            <a:picLocks noChangeAspect="1"/>
          </p:cNvPicPr>
          <p:nvPr/>
        </p:nvPicPr>
        <p:blipFill rotWithShape="1">
          <a:blip r:embed="rId2"/>
          <a:srcRect r="41386"/>
          <a:stretch/>
        </p:blipFill>
        <p:spPr>
          <a:xfrm>
            <a:off x="324378" y="6242803"/>
            <a:ext cx="1967730" cy="360383"/>
          </a:xfrm>
          <a:prstGeom prst="rect">
            <a:avLst/>
          </a:prstGeom>
        </p:spPr>
      </p:pic>
      <p:pic>
        <p:nvPicPr>
          <p:cNvPr id="10" name="Imagen 9" descr="Icono&#10;&#10;Descripción generada automáticamente">
            <a:extLst>
              <a:ext uri="{FF2B5EF4-FFF2-40B4-BE49-F238E27FC236}">
                <a16:creationId xmlns:a16="http://schemas.microsoft.com/office/drawing/2014/main" id="{FF32F349-A4E9-E739-4C3B-413AE15E27DA}"/>
              </a:ext>
            </a:extLst>
          </p:cNvPr>
          <p:cNvPicPr>
            <a:picLocks noChangeAspect="1"/>
          </p:cNvPicPr>
          <p:nvPr/>
        </p:nvPicPr>
        <p:blipFill>
          <a:blip r:embed="rId3"/>
          <a:stretch>
            <a:fillRect/>
          </a:stretch>
        </p:blipFill>
        <p:spPr>
          <a:xfrm>
            <a:off x="6461713" y="984069"/>
            <a:ext cx="5405910" cy="5873932"/>
          </a:xfrm>
          <a:prstGeom prst="rect">
            <a:avLst/>
          </a:prstGeom>
        </p:spPr>
      </p:pic>
      <p:grpSp>
        <p:nvGrpSpPr>
          <p:cNvPr id="9" name="Grupo 8">
            <a:extLst>
              <a:ext uri="{FF2B5EF4-FFF2-40B4-BE49-F238E27FC236}">
                <a16:creationId xmlns:a16="http://schemas.microsoft.com/office/drawing/2014/main" id="{BD11197B-25D0-976D-E90D-A49E97EDB53D}"/>
              </a:ext>
            </a:extLst>
          </p:cNvPr>
          <p:cNvGrpSpPr/>
          <p:nvPr/>
        </p:nvGrpSpPr>
        <p:grpSpPr>
          <a:xfrm>
            <a:off x="0" y="-5712"/>
            <a:ext cx="12209965" cy="556510"/>
            <a:chOff x="0" y="-5712"/>
            <a:chExt cx="12209965" cy="556510"/>
          </a:xfrm>
        </p:grpSpPr>
        <p:grpSp>
          <p:nvGrpSpPr>
            <p:cNvPr id="11" name="Group 1751034285">
              <a:extLst>
                <a:ext uri="{FF2B5EF4-FFF2-40B4-BE49-F238E27FC236}">
                  <a16:creationId xmlns:a16="http://schemas.microsoft.com/office/drawing/2014/main" id="{47A618FA-B8F3-9133-0D20-5500EE8E9521}"/>
                </a:ext>
              </a:extLst>
            </p:cNvPr>
            <p:cNvGrpSpPr/>
            <p:nvPr/>
          </p:nvGrpSpPr>
          <p:grpSpPr>
            <a:xfrm>
              <a:off x="0" y="-5712"/>
              <a:ext cx="12209965" cy="556510"/>
              <a:chOff x="83698" y="0"/>
              <a:chExt cx="8019537" cy="365885"/>
            </a:xfrm>
          </p:grpSpPr>
          <p:cxnSp>
            <p:nvCxnSpPr>
              <p:cNvPr id="15" name="Conector recto 14">
                <a:extLst>
                  <a:ext uri="{FF2B5EF4-FFF2-40B4-BE49-F238E27FC236}">
                    <a16:creationId xmlns:a16="http://schemas.microsoft.com/office/drawing/2014/main" id="{F3D3F09D-4188-9C37-0F7B-20F723A70606}"/>
                  </a:ext>
                </a:extLst>
              </p:cNvPr>
              <p:cNvCxnSpPr>
                <a:cxnSpLocks/>
              </p:cNvCxnSpPr>
              <p:nvPr/>
            </p:nvCxnSpPr>
            <p:spPr>
              <a:xfrm>
                <a:off x="83698" y="357505"/>
                <a:ext cx="8019537" cy="83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213021951">
                <a:extLst>
                  <a:ext uri="{FF2B5EF4-FFF2-40B4-BE49-F238E27FC236}">
                    <a16:creationId xmlns:a16="http://schemas.microsoft.com/office/drawing/2014/main" id="{1B414BFE-3336-E1F2-4972-12E9B03B993E}"/>
                  </a:ext>
                </a:extLst>
              </p:cNvPr>
              <p:cNvSpPr/>
              <p:nvPr/>
            </p:nvSpPr>
            <p:spPr>
              <a:xfrm>
                <a:off x="83699" y="0"/>
                <a:ext cx="4108727" cy="35750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14" name="Text Box 2022840206">
                <a:extLst>
                  <a:ext uri="{FF2B5EF4-FFF2-40B4-BE49-F238E27FC236}">
                    <a16:creationId xmlns:a16="http://schemas.microsoft.com/office/drawing/2014/main" id="{98397201-BB2F-2667-7FF7-E422A86F045C}"/>
                  </a:ext>
                </a:extLst>
              </p:cNvPr>
              <p:cNvSpPr txBox="1">
                <a:spLocks noChangeArrowheads="1"/>
              </p:cNvSpPr>
              <p:nvPr/>
            </p:nvSpPr>
            <p:spPr bwMode="auto">
              <a:xfrm>
                <a:off x="479323" y="73742"/>
                <a:ext cx="4108727" cy="2753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CL" sz="1500" dirty="0">
                    <a:solidFill>
                      <a:srgbClr val="FFFFFF"/>
                    </a:solidFill>
                    <a:latin typeface="Arial" panose="020B0604020202020204" pitchFamily="34" charset="0"/>
                    <a:ea typeface="Arial" panose="020B0604020202020204" pitchFamily="34" charset="0"/>
                    <a:cs typeface="Times New Roman" panose="02020603050405020304" pitchFamily="18" charset="0"/>
                  </a:rPr>
                  <a:t>TALLER 1 - </a:t>
                </a: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PROGRAMA DE EXPLORACIÓN VOCACIONAL</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a:p>
                <a:pPr>
                  <a:lnSpc>
                    <a:spcPct val="107000"/>
                  </a:lnSpc>
                  <a:spcAft>
                    <a:spcPts val="800"/>
                  </a:spcAft>
                </a:pPr>
                <a:r>
                  <a:rPr lang="es-CL" sz="15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 </a:t>
                </a:r>
                <a:endParaRPr lang="es-CL" sz="1500" dirty="0">
                  <a:effectLst/>
                  <a:latin typeface="Red Hat Display" panose="02010303040201060303" pitchFamily="2" charset="0"/>
                  <a:ea typeface="Arial" panose="020B0604020202020204" pitchFamily="34" charset="0"/>
                  <a:cs typeface="Times New Roman" panose="02020603050405020304" pitchFamily="18" charset="0"/>
                </a:endParaRPr>
              </a:p>
            </p:txBody>
          </p:sp>
        </p:grpSp>
        <p:pic>
          <p:nvPicPr>
            <p:cNvPr id="5" name="Imagen 4">
              <a:extLst>
                <a:ext uri="{FF2B5EF4-FFF2-40B4-BE49-F238E27FC236}">
                  <a16:creationId xmlns:a16="http://schemas.microsoft.com/office/drawing/2014/main" id="{75F87B7F-C70B-CCE0-8D34-8842E44485DD}"/>
                </a:ext>
              </a:extLst>
            </p:cNvPr>
            <p:cNvPicPr>
              <a:picLocks noChangeAspect="1"/>
            </p:cNvPicPr>
            <p:nvPr/>
          </p:nvPicPr>
          <p:blipFill>
            <a:blip r:embed="rId4"/>
            <a:stretch>
              <a:fillRect/>
            </a:stretch>
          </p:blipFill>
          <p:spPr>
            <a:xfrm>
              <a:off x="11040588" y="205564"/>
              <a:ext cx="907830" cy="248219"/>
            </a:xfrm>
            <a:prstGeom prst="rect">
              <a:avLst/>
            </a:prstGeom>
          </p:spPr>
        </p:pic>
      </p:grpSp>
    </p:spTree>
    <p:extLst>
      <p:ext uri="{BB962C8B-B14F-4D97-AF65-F5344CB8AC3E}">
        <p14:creationId xmlns:p14="http://schemas.microsoft.com/office/powerpoint/2010/main" val="14693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iseño personalizado">
  <a:themeElements>
    <a:clrScheme name="Personalizado 20">
      <a:dk1>
        <a:srgbClr val="000000"/>
      </a:dk1>
      <a:lt1>
        <a:srgbClr val="FFFFFF"/>
      </a:lt1>
      <a:dk2>
        <a:srgbClr val="000000"/>
      </a:dk2>
      <a:lt2>
        <a:srgbClr val="FFB71B"/>
      </a:lt2>
      <a:accent1>
        <a:srgbClr val="4A4A49"/>
      </a:accent1>
      <a:accent2>
        <a:srgbClr val="00A19B"/>
      </a:accent2>
      <a:accent3>
        <a:srgbClr val="EE7623"/>
      </a:accent3>
      <a:accent4>
        <a:srgbClr val="DB0032"/>
      </a:accent4>
      <a:accent5>
        <a:srgbClr val="C2D500"/>
      </a:accent5>
      <a:accent6>
        <a:srgbClr val="EA5C5F"/>
      </a:accent6>
      <a:hlink>
        <a:srgbClr val="54C0E8"/>
      </a:hlink>
      <a:folHlink>
        <a:srgbClr val="2A7DE1"/>
      </a:folHlink>
    </a:clrScheme>
    <a:fontScheme name="duo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f1e8c0-2ae5-4c32-9266-d4fb32dc015b">
      <Terms xmlns="http://schemas.microsoft.com/office/infopath/2007/PartnerControls"/>
    </lcf76f155ced4ddcb4097134ff3c332f>
    <TaxCatchAll xmlns="e2157016-8f29-430c-a7e3-99ba242204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D3420882169D944A8757AF6FE88DBCA" ma:contentTypeVersion="13" ma:contentTypeDescription="Crear nuevo documento." ma:contentTypeScope="" ma:versionID="25ae5ca5d58264838c4ae1f508c618cf">
  <xsd:schema xmlns:xsd="http://www.w3.org/2001/XMLSchema" xmlns:xs="http://www.w3.org/2001/XMLSchema" xmlns:p="http://schemas.microsoft.com/office/2006/metadata/properties" xmlns:ns2="6cf1e8c0-2ae5-4c32-9266-d4fb32dc015b" xmlns:ns3="e2157016-8f29-430c-a7e3-99ba242204a4" targetNamespace="http://schemas.microsoft.com/office/2006/metadata/properties" ma:root="true" ma:fieldsID="46b6157c37d0b6e1c45fd7128dc2a226" ns2:_="" ns3:_="">
    <xsd:import namespace="6cf1e8c0-2ae5-4c32-9266-d4fb32dc015b"/>
    <xsd:import namespace="e2157016-8f29-430c-a7e3-99ba242204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1e8c0-2ae5-4c32-9266-d4fb32dc0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e2f773bf-f00b-42a6-8b07-050935be226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157016-8f29-430c-a7e3-99ba242204a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b1f55d1-bbe3-45ed-bc71-a660502aff74}" ma:internalName="TaxCatchAll" ma:showField="CatchAllData" ma:web="e2157016-8f29-430c-a7e3-99ba242204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09C723-B685-4BFB-8CD7-833F73A1C680}">
  <ds:schemaRefs>
    <ds:schemaRef ds:uri="http://schemas.microsoft.com/office/2006/metadata/properties"/>
    <ds:schemaRef ds:uri="http://purl.org/dc/elements/1.1/"/>
    <ds:schemaRef ds:uri="89f90f16-4415-434b-b635-3ad81054ce3b"/>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d1a746f5-9ff2-4bc7-95d4-66fb8f9d2e07"/>
    <ds:schemaRef ds:uri="http://www.w3.org/XML/1998/namespace"/>
    <ds:schemaRef ds:uri="http://purl.org/dc/dcmitype/"/>
  </ds:schemaRefs>
</ds:datastoreItem>
</file>

<file path=customXml/itemProps2.xml><?xml version="1.0" encoding="utf-8"?>
<ds:datastoreItem xmlns:ds="http://schemas.openxmlformats.org/officeDocument/2006/customXml" ds:itemID="{1086061A-0443-45FB-AAA1-F59BB4CA900D}"/>
</file>

<file path=customXml/itemProps3.xml><?xml version="1.0" encoding="utf-8"?>
<ds:datastoreItem xmlns:ds="http://schemas.openxmlformats.org/officeDocument/2006/customXml" ds:itemID="{C4E29A34-D407-4516-99DF-7205ABCDD1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885</TotalTime>
  <Words>1110</Words>
  <Application>Microsoft Office PowerPoint</Application>
  <PresentationFormat>Panorámica</PresentationFormat>
  <Paragraphs>89</Paragraphs>
  <Slides>11</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Red Hat Display</vt:lpstr>
      <vt:lpstr>Diseño personalizado</vt:lpstr>
      <vt:lpstr>Visualizando mi historia</vt:lpstr>
      <vt:lpstr>Objetivo del taller</vt:lpstr>
      <vt:lpstr>Autoconocimiento</vt:lpstr>
      <vt:lpstr>Explicación de  la actividad</vt:lpstr>
      <vt:lpstr>Línea de tiempo colaborativa</vt:lpstr>
      <vt:lpstr>Reflexión</vt:lpstr>
      <vt:lpstr>Actividad</vt:lpstr>
      <vt:lpstr>Cierre</vt:lpstr>
      <vt:lpstr>Reflexión</vt:lpstr>
      <vt:lpstr>¡Gracias!</vt:lpstr>
      <vt:lpstr>Visualizando mi historia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Allison Leiton</cp:lastModifiedBy>
  <cp:revision>53</cp:revision>
  <dcterms:created xsi:type="dcterms:W3CDTF">2023-04-25T15:00:36Z</dcterms:created>
  <dcterms:modified xsi:type="dcterms:W3CDTF">2024-03-19T10:54:30Z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0x010100ED3420882169D944A8757AF6FE88DBCA</vt:lpwstr>
  </property>
  <property fmtid="{D5CDD505-2E9C-101B-9397-08002B2CF9AE}" pid="3" name="MediaServiceImageTags">
    <vt:lpwstr/>
  </property>
</Properties>
</file>