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7" r:id="rId4"/>
  </p:sldMasterIdLst>
  <p:notesMasterIdLst>
    <p:notesMasterId r:id="rId23"/>
  </p:notesMasterIdLst>
  <p:sldIdLst>
    <p:sldId id="256" r:id="rId5"/>
    <p:sldId id="257" r:id="rId6"/>
    <p:sldId id="258" r:id="rId7"/>
    <p:sldId id="277" r:id="rId8"/>
    <p:sldId id="278" r:id="rId9"/>
    <p:sldId id="264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79" r:id="rId19"/>
    <p:sldId id="280" r:id="rId20"/>
    <p:sldId id="281" r:id="rId21"/>
    <p:sldId id="290" r:id="rId22"/>
  </p:sldIdLst>
  <p:sldSz cx="12192000" cy="6858000"/>
  <p:notesSz cx="6858000" cy="9144000"/>
  <p:embeddedFontLst>
    <p:embeddedFont>
      <p:font typeface="Red Hat Display" panose="02010303040201060303" pitchFamily="2" charset="0"/>
      <p:regular r:id="rId24"/>
      <p:bold r:id="rId25"/>
      <p:italic r:id="rId26"/>
      <p:boldItalic r:id="rId27"/>
    </p:embeddedFont>
  </p:embeddedFontLst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599"/>
    <a:srgbClr val="86A83E"/>
    <a:srgbClr val="F9F9F9"/>
    <a:srgbClr val="AD2D75"/>
    <a:srgbClr val="535B5E"/>
    <a:srgbClr val="FFFFFF"/>
    <a:srgbClr val="F8F8F8"/>
    <a:srgbClr val="739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B245D-0764-491D-BBA1-0731FB4CD815}" v="5" dt="2024-03-07T09:54:13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483" autoAdjust="0"/>
  </p:normalViewPr>
  <p:slideViewPr>
    <p:cSldViewPr snapToGrid="0">
      <p:cViewPr varScale="1">
        <p:scale>
          <a:sx n="46" d="100"/>
          <a:sy n="46" d="100"/>
        </p:scale>
        <p:origin x="14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Leiton" userId="4fced9d0-94dc-4592-b6ab-d0a14a2052b4" providerId="ADAL" clId="{A5B8E074-BE34-4CA2-8EEA-B3B74956B591}"/>
    <pc:docChg chg="modSld">
      <pc:chgData name="Allison Leiton" userId="4fced9d0-94dc-4592-b6ab-d0a14a2052b4" providerId="ADAL" clId="{A5B8E074-BE34-4CA2-8EEA-B3B74956B591}" dt="2024-01-22T20:45:48.877" v="0" actId="2711"/>
      <pc:docMkLst>
        <pc:docMk/>
      </pc:docMkLst>
      <pc:sldChg chg="modSp">
        <pc:chgData name="Allison Leiton" userId="4fced9d0-94dc-4592-b6ab-d0a14a2052b4" providerId="ADAL" clId="{A5B8E074-BE34-4CA2-8EEA-B3B74956B591}" dt="2024-01-22T20:45:48.877" v="0" actId="2711"/>
        <pc:sldMkLst>
          <pc:docMk/>
          <pc:sldMk cId="3598144821" sldId="280"/>
        </pc:sldMkLst>
        <pc:spChg chg="mod">
          <ac:chgData name="Allison Leiton" userId="4fced9d0-94dc-4592-b6ab-d0a14a2052b4" providerId="ADAL" clId="{A5B8E074-BE34-4CA2-8EEA-B3B74956B591}" dt="2024-01-22T20:45:48.877" v="0" actId="2711"/>
          <ac:spMkLst>
            <pc:docMk/>
            <pc:sldMk cId="3598144821" sldId="280"/>
            <ac:spMk id="3" creationId="{30792D1D-1223-3688-C413-8DD190AD91ED}"/>
          </ac:spMkLst>
        </pc:spChg>
      </pc:sldChg>
    </pc:docChg>
  </pc:docChgLst>
  <pc:docChgLst>
    <pc:chgData name="Allison Leiton" userId="4fced9d0-94dc-4592-b6ab-d0a14a2052b4" providerId="ADAL" clId="{530B245D-0764-491D-BBA1-0731FB4CD815}"/>
    <pc:docChg chg="custSel modSld">
      <pc:chgData name="Allison Leiton" userId="4fced9d0-94dc-4592-b6ab-d0a14a2052b4" providerId="ADAL" clId="{530B245D-0764-491D-BBA1-0731FB4CD815}" dt="2024-03-19T10:59:56.326" v="73" actId="20577"/>
      <pc:docMkLst>
        <pc:docMk/>
      </pc:docMkLst>
      <pc:sldChg chg="delSp modSp mod">
        <pc:chgData name="Allison Leiton" userId="4fced9d0-94dc-4592-b6ab-d0a14a2052b4" providerId="ADAL" clId="{530B245D-0764-491D-BBA1-0731FB4CD815}" dt="2024-03-19T10:22:22.619" v="41" actId="478"/>
        <pc:sldMkLst>
          <pc:docMk/>
          <pc:sldMk cId="529220307" sldId="257"/>
        </pc:sldMkLst>
        <pc:spChg chg="mod">
          <ac:chgData name="Allison Leiton" userId="4fced9d0-94dc-4592-b6ab-d0a14a2052b4" providerId="ADAL" clId="{530B245D-0764-491D-BBA1-0731FB4CD815}" dt="2024-03-07T08:30:08.156" v="0" actId="207"/>
          <ac:spMkLst>
            <pc:docMk/>
            <pc:sldMk cId="529220307" sldId="257"/>
            <ac:spMk id="3" creationId="{E4C8E1C6-E954-085C-DA1F-1F3C8D0E7A5D}"/>
          </ac:spMkLst>
        </pc:spChg>
        <pc:picChg chg="del">
          <ac:chgData name="Allison Leiton" userId="4fced9d0-94dc-4592-b6ab-d0a14a2052b4" providerId="ADAL" clId="{530B245D-0764-491D-BBA1-0731FB4CD815}" dt="2024-03-19T10:22:20.447" v="40" actId="478"/>
          <ac:picMkLst>
            <pc:docMk/>
            <pc:sldMk cId="529220307" sldId="257"/>
            <ac:picMk id="9" creationId="{E53A2E0F-6F6E-66E8-77F9-4D7BC8FC1070}"/>
          </ac:picMkLst>
        </pc:picChg>
        <pc:cxnChg chg="del">
          <ac:chgData name="Allison Leiton" userId="4fced9d0-94dc-4592-b6ab-d0a14a2052b4" providerId="ADAL" clId="{530B245D-0764-491D-BBA1-0731FB4CD815}" dt="2024-03-19T10:22:22.619" v="41" actId="478"/>
          <ac:cxnSpMkLst>
            <pc:docMk/>
            <pc:sldMk cId="529220307" sldId="257"/>
            <ac:cxnSpMk id="11" creationId="{9310E5E6-7F2C-9393-169E-1FCAE7C6BC83}"/>
          </ac:cxnSpMkLst>
        </pc:cxnChg>
      </pc:sldChg>
      <pc:sldChg chg="delSp modSp mod">
        <pc:chgData name="Allison Leiton" userId="4fced9d0-94dc-4592-b6ab-d0a14a2052b4" providerId="ADAL" clId="{530B245D-0764-491D-BBA1-0731FB4CD815}" dt="2024-03-19T10:22:28.342" v="43" actId="478"/>
        <pc:sldMkLst>
          <pc:docMk/>
          <pc:sldMk cId="4220041804" sldId="258"/>
        </pc:sldMkLst>
        <pc:spChg chg="mod">
          <ac:chgData name="Allison Leiton" userId="4fced9d0-94dc-4592-b6ab-d0a14a2052b4" providerId="ADAL" clId="{530B245D-0764-491D-BBA1-0731FB4CD815}" dt="2024-03-07T08:30:11.794" v="1" actId="207"/>
          <ac:spMkLst>
            <pc:docMk/>
            <pc:sldMk cId="4220041804" sldId="258"/>
            <ac:spMk id="3" creationId="{30792D1D-1223-3688-C413-8DD190AD91ED}"/>
          </ac:spMkLst>
        </pc:spChg>
        <pc:picChg chg="del">
          <ac:chgData name="Allison Leiton" userId="4fced9d0-94dc-4592-b6ab-d0a14a2052b4" providerId="ADAL" clId="{530B245D-0764-491D-BBA1-0731FB4CD815}" dt="2024-03-19T10:22:26.257" v="42" actId="478"/>
          <ac:picMkLst>
            <pc:docMk/>
            <pc:sldMk cId="4220041804" sldId="258"/>
            <ac:picMk id="8" creationId="{0025C54E-533C-294E-3ACC-D3C5E3BD1C7F}"/>
          </ac:picMkLst>
        </pc:picChg>
        <pc:cxnChg chg="del">
          <ac:chgData name="Allison Leiton" userId="4fced9d0-94dc-4592-b6ab-d0a14a2052b4" providerId="ADAL" clId="{530B245D-0764-491D-BBA1-0731FB4CD815}" dt="2024-03-19T10:22:28.342" v="43" actId="478"/>
          <ac:cxnSpMkLst>
            <pc:docMk/>
            <pc:sldMk cId="4220041804" sldId="258"/>
            <ac:cxnSpMk id="11" creationId="{F80E1A14-AAED-0EA5-F6C8-7A2A04EF0BFF}"/>
          </ac:cxnSpMkLst>
        </pc:cxnChg>
      </pc:sldChg>
      <pc:sldChg chg="delSp modSp mod">
        <pc:chgData name="Allison Leiton" userId="4fced9d0-94dc-4592-b6ab-d0a14a2052b4" providerId="ADAL" clId="{530B245D-0764-491D-BBA1-0731FB4CD815}" dt="2024-03-19T10:22:47.522" v="49" actId="478"/>
        <pc:sldMkLst>
          <pc:docMk/>
          <pc:sldMk cId="2992843864" sldId="264"/>
        </pc:sldMkLst>
        <pc:spChg chg="mod">
          <ac:chgData name="Allison Leiton" userId="4fced9d0-94dc-4592-b6ab-d0a14a2052b4" providerId="ADAL" clId="{530B245D-0764-491D-BBA1-0731FB4CD815}" dt="2024-03-07T09:53:32.491" v="37" actId="12"/>
          <ac:spMkLst>
            <pc:docMk/>
            <pc:sldMk cId="2992843864" sldId="264"/>
            <ac:spMk id="3" creationId="{AC423C43-293E-DD9D-E228-F2856E2E9B09}"/>
          </ac:spMkLst>
        </pc:spChg>
        <pc:picChg chg="del">
          <ac:chgData name="Allison Leiton" userId="4fced9d0-94dc-4592-b6ab-d0a14a2052b4" providerId="ADAL" clId="{530B245D-0764-491D-BBA1-0731FB4CD815}" dt="2024-03-19T10:22:45.453" v="48" actId="478"/>
          <ac:picMkLst>
            <pc:docMk/>
            <pc:sldMk cId="2992843864" sldId="264"/>
            <ac:picMk id="9" creationId="{91BBF78D-48F5-AFDB-85C9-1B41DA0D369F}"/>
          </ac:picMkLst>
        </pc:picChg>
        <pc:cxnChg chg="del">
          <ac:chgData name="Allison Leiton" userId="4fced9d0-94dc-4592-b6ab-d0a14a2052b4" providerId="ADAL" clId="{530B245D-0764-491D-BBA1-0731FB4CD815}" dt="2024-03-19T10:22:47.522" v="49" actId="478"/>
          <ac:cxnSpMkLst>
            <pc:docMk/>
            <pc:sldMk cId="2992843864" sldId="264"/>
            <ac:cxnSpMk id="11" creationId="{D8E3FAD7-B4C2-9A80-BF5D-9FBAF7D56DAE}"/>
          </ac:cxnSpMkLst>
        </pc:cxnChg>
      </pc:sldChg>
      <pc:sldChg chg="delSp modSp mod">
        <pc:chgData name="Allison Leiton" userId="4fced9d0-94dc-4592-b6ab-d0a14a2052b4" providerId="ADAL" clId="{530B245D-0764-491D-BBA1-0731FB4CD815}" dt="2024-03-19T10:22:34.443" v="45" actId="478"/>
        <pc:sldMkLst>
          <pc:docMk/>
          <pc:sldMk cId="2584386501" sldId="277"/>
        </pc:sldMkLst>
        <pc:spChg chg="mod">
          <ac:chgData name="Allison Leiton" userId="4fced9d0-94dc-4592-b6ab-d0a14a2052b4" providerId="ADAL" clId="{530B245D-0764-491D-BBA1-0731FB4CD815}" dt="2024-03-07T10:11:50.395" v="38" actId="255"/>
          <ac:spMkLst>
            <pc:docMk/>
            <pc:sldMk cId="2584386501" sldId="277"/>
            <ac:spMk id="3" creationId="{296355B1-D535-C887-1F8C-FAE046F7CA87}"/>
          </ac:spMkLst>
        </pc:spChg>
        <pc:picChg chg="del">
          <ac:chgData name="Allison Leiton" userId="4fced9d0-94dc-4592-b6ab-d0a14a2052b4" providerId="ADAL" clId="{530B245D-0764-491D-BBA1-0731FB4CD815}" dt="2024-03-19T10:22:31.996" v="44" actId="478"/>
          <ac:picMkLst>
            <pc:docMk/>
            <pc:sldMk cId="2584386501" sldId="277"/>
            <ac:picMk id="6" creationId="{611A9D4C-2A71-9197-ECAF-222214EB2FEE}"/>
          </ac:picMkLst>
        </pc:picChg>
        <pc:cxnChg chg="del">
          <ac:chgData name="Allison Leiton" userId="4fced9d0-94dc-4592-b6ab-d0a14a2052b4" providerId="ADAL" clId="{530B245D-0764-491D-BBA1-0731FB4CD815}" dt="2024-03-19T10:22:34.443" v="45" actId="478"/>
          <ac:cxnSpMkLst>
            <pc:docMk/>
            <pc:sldMk cId="2584386501" sldId="277"/>
            <ac:cxnSpMk id="8" creationId="{FA6BA8CD-A5E1-FC45-ABA9-46D2F4E4597B}"/>
          </ac:cxnSpMkLst>
        </pc:cxnChg>
      </pc:sldChg>
      <pc:sldChg chg="delSp modSp mod">
        <pc:chgData name="Allison Leiton" userId="4fced9d0-94dc-4592-b6ab-d0a14a2052b4" providerId="ADAL" clId="{530B245D-0764-491D-BBA1-0731FB4CD815}" dt="2024-03-19T10:22:41.389" v="47" actId="478"/>
        <pc:sldMkLst>
          <pc:docMk/>
          <pc:sldMk cId="1192449386" sldId="278"/>
        </pc:sldMkLst>
        <pc:spChg chg="mod">
          <ac:chgData name="Allison Leiton" userId="4fced9d0-94dc-4592-b6ab-d0a14a2052b4" providerId="ADAL" clId="{530B245D-0764-491D-BBA1-0731FB4CD815}" dt="2024-03-07T09:53:11.480" v="36" actId="11"/>
          <ac:spMkLst>
            <pc:docMk/>
            <pc:sldMk cId="1192449386" sldId="278"/>
            <ac:spMk id="17" creationId="{82A18EAC-AB67-2BB1-6C7F-5501F00E01CD}"/>
          </ac:spMkLst>
        </pc:spChg>
        <pc:picChg chg="del">
          <ac:chgData name="Allison Leiton" userId="4fced9d0-94dc-4592-b6ab-d0a14a2052b4" providerId="ADAL" clId="{530B245D-0764-491D-BBA1-0731FB4CD815}" dt="2024-03-19T10:22:38.520" v="46" actId="478"/>
          <ac:picMkLst>
            <pc:docMk/>
            <pc:sldMk cId="1192449386" sldId="278"/>
            <ac:picMk id="8" creationId="{0025C54E-533C-294E-3ACC-D3C5E3BD1C7F}"/>
          </ac:picMkLst>
        </pc:picChg>
        <pc:cxnChg chg="del">
          <ac:chgData name="Allison Leiton" userId="4fced9d0-94dc-4592-b6ab-d0a14a2052b4" providerId="ADAL" clId="{530B245D-0764-491D-BBA1-0731FB4CD815}" dt="2024-03-19T10:22:41.389" v="47" actId="478"/>
          <ac:cxnSpMkLst>
            <pc:docMk/>
            <pc:sldMk cId="1192449386" sldId="278"/>
            <ac:cxnSpMk id="11" creationId="{F80E1A14-AAED-0EA5-F6C8-7A2A04EF0BFF}"/>
          </ac:cxnSpMkLst>
        </pc:cxnChg>
      </pc:sldChg>
      <pc:sldChg chg="delSp modSp mod">
        <pc:chgData name="Allison Leiton" userId="4fced9d0-94dc-4592-b6ab-d0a14a2052b4" providerId="ADAL" clId="{530B245D-0764-491D-BBA1-0731FB4CD815}" dt="2024-03-19T10:59:56.326" v="73" actId="20577"/>
        <pc:sldMkLst>
          <pc:docMk/>
          <pc:sldMk cId="904398721" sldId="279"/>
        </pc:sldMkLst>
        <pc:spChg chg="mod">
          <ac:chgData name="Allison Leiton" userId="4fced9d0-94dc-4592-b6ab-d0a14a2052b4" providerId="ADAL" clId="{530B245D-0764-491D-BBA1-0731FB4CD815}" dt="2024-03-07T10:12:02.067" v="39" actId="255"/>
          <ac:spMkLst>
            <pc:docMk/>
            <pc:sldMk cId="904398721" sldId="279"/>
            <ac:spMk id="3" creationId="{E4B5A377-553C-750B-3AF1-E1FFD0486FEA}"/>
          </ac:spMkLst>
        </pc:spChg>
        <pc:spChg chg="mod">
          <ac:chgData name="Allison Leiton" userId="4fced9d0-94dc-4592-b6ab-d0a14a2052b4" providerId="ADAL" clId="{530B245D-0764-491D-BBA1-0731FB4CD815}" dt="2024-03-19T10:59:56.326" v="73" actId="20577"/>
          <ac:spMkLst>
            <pc:docMk/>
            <pc:sldMk cId="904398721" sldId="279"/>
            <ac:spMk id="23" creationId="{25ADF418-14A0-CBEE-E148-86C3B1A363C8}"/>
          </ac:spMkLst>
        </pc:spChg>
        <pc:picChg chg="del">
          <ac:chgData name="Allison Leiton" userId="4fced9d0-94dc-4592-b6ab-d0a14a2052b4" providerId="ADAL" clId="{530B245D-0764-491D-BBA1-0731FB4CD815}" dt="2024-03-19T10:23:41.637" v="66" actId="478"/>
          <ac:picMkLst>
            <pc:docMk/>
            <pc:sldMk cId="904398721" sldId="279"/>
            <ac:picMk id="18" creationId="{904B2DB4-3082-6CE3-6664-CD8A6D6C255F}"/>
          </ac:picMkLst>
        </pc:picChg>
        <pc:cxnChg chg="del">
          <ac:chgData name="Allison Leiton" userId="4fced9d0-94dc-4592-b6ab-d0a14a2052b4" providerId="ADAL" clId="{530B245D-0764-491D-BBA1-0731FB4CD815}" dt="2024-03-19T10:23:43.676" v="67" actId="478"/>
          <ac:cxnSpMkLst>
            <pc:docMk/>
            <pc:sldMk cId="904398721" sldId="279"/>
            <ac:cxnSpMk id="20" creationId="{EDB536BF-FEB5-D3BB-1951-021F9B858A2B}"/>
          </ac:cxnSpMkLst>
        </pc:cxnChg>
      </pc:sldChg>
      <pc:sldChg chg="delSp mod">
        <pc:chgData name="Allison Leiton" userId="4fced9d0-94dc-4592-b6ab-d0a14a2052b4" providerId="ADAL" clId="{530B245D-0764-491D-BBA1-0731FB4CD815}" dt="2024-03-19T10:23:49.025" v="69" actId="478"/>
        <pc:sldMkLst>
          <pc:docMk/>
          <pc:sldMk cId="3598144821" sldId="280"/>
        </pc:sldMkLst>
        <pc:picChg chg="del">
          <ac:chgData name="Allison Leiton" userId="4fced9d0-94dc-4592-b6ab-d0a14a2052b4" providerId="ADAL" clId="{530B245D-0764-491D-BBA1-0731FB4CD815}" dt="2024-03-19T10:23:46.812" v="68" actId="478"/>
          <ac:picMkLst>
            <pc:docMk/>
            <pc:sldMk cId="3598144821" sldId="280"/>
            <ac:picMk id="8" creationId="{0025C54E-533C-294E-3ACC-D3C5E3BD1C7F}"/>
          </ac:picMkLst>
        </pc:picChg>
        <pc:cxnChg chg="del">
          <ac:chgData name="Allison Leiton" userId="4fced9d0-94dc-4592-b6ab-d0a14a2052b4" providerId="ADAL" clId="{530B245D-0764-491D-BBA1-0731FB4CD815}" dt="2024-03-19T10:23:49.025" v="69" actId="478"/>
          <ac:cxnSpMkLst>
            <pc:docMk/>
            <pc:sldMk cId="3598144821" sldId="280"/>
            <ac:cxnSpMk id="11" creationId="{F80E1A14-AAED-0EA5-F6C8-7A2A04EF0BFF}"/>
          </ac:cxnSpMkLst>
        </pc:cxnChg>
      </pc:sldChg>
      <pc:sldChg chg="delSp mod">
        <pc:chgData name="Allison Leiton" userId="4fced9d0-94dc-4592-b6ab-d0a14a2052b4" providerId="ADAL" clId="{530B245D-0764-491D-BBA1-0731FB4CD815}" dt="2024-03-19T10:23:55.039" v="71" actId="478"/>
        <pc:sldMkLst>
          <pc:docMk/>
          <pc:sldMk cId="2583153397" sldId="281"/>
        </pc:sldMkLst>
        <pc:picChg chg="del">
          <ac:chgData name="Allison Leiton" userId="4fced9d0-94dc-4592-b6ab-d0a14a2052b4" providerId="ADAL" clId="{530B245D-0764-491D-BBA1-0731FB4CD815}" dt="2024-03-19T10:23:52.874" v="70" actId="478"/>
          <ac:picMkLst>
            <pc:docMk/>
            <pc:sldMk cId="2583153397" sldId="281"/>
            <ac:picMk id="18" creationId="{904B2DB4-3082-6CE3-6664-CD8A6D6C255F}"/>
          </ac:picMkLst>
        </pc:picChg>
        <pc:cxnChg chg="del">
          <ac:chgData name="Allison Leiton" userId="4fced9d0-94dc-4592-b6ab-d0a14a2052b4" providerId="ADAL" clId="{530B245D-0764-491D-BBA1-0731FB4CD815}" dt="2024-03-19T10:23:55.039" v="71" actId="478"/>
          <ac:cxnSpMkLst>
            <pc:docMk/>
            <pc:sldMk cId="2583153397" sldId="281"/>
            <ac:cxnSpMk id="20" creationId="{EDB536BF-FEB5-D3BB-1951-021F9B858A2B}"/>
          </ac:cxnSpMkLst>
        </pc:cxnChg>
      </pc:sldChg>
      <pc:sldChg chg="delSp mod">
        <pc:chgData name="Allison Leiton" userId="4fced9d0-94dc-4592-b6ab-d0a14a2052b4" providerId="ADAL" clId="{530B245D-0764-491D-BBA1-0731FB4CD815}" dt="2024-03-19T10:22:53.137" v="51" actId="478"/>
        <pc:sldMkLst>
          <pc:docMk/>
          <pc:sldMk cId="320141796" sldId="282"/>
        </pc:sldMkLst>
        <pc:picChg chg="del">
          <ac:chgData name="Allison Leiton" userId="4fced9d0-94dc-4592-b6ab-d0a14a2052b4" providerId="ADAL" clId="{530B245D-0764-491D-BBA1-0731FB4CD815}" dt="2024-03-19T10:22:51.185" v="50" actId="478"/>
          <ac:picMkLst>
            <pc:docMk/>
            <pc:sldMk cId="320141796" sldId="282"/>
            <ac:picMk id="9" creationId="{91BBF78D-48F5-AFDB-85C9-1B41DA0D369F}"/>
          </ac:picMkLst>
        </pc:picChg>
        <pc:cxnChg chg="del">
          <ac:chgData name="Allison Leiton" userId="4fced9d0-94dc-4592-b6ab-d0a14a2052b4" providerId="ADAL" clId="{530B245D-0764-491D-BBA1-0731FB4CD815}" dt="2024-03-19T10:22:53.137" v="51" actId="478"/>
          <ac:cxnSpMkLst>
            <pc:docMk/>
            <pc:sldMk cId="320141796" sldId="282"/>
            <ac:cxnSpMk id="11" creationId="{D8E3FAD7-B4C2-9A80-BF5D-9FBAF7D56DAE}"/>
          </ac:cxnSpMkLst>
        </pc:cxnChg>
      </pc:sldChg>
      <pc:sldChg chg="delSp mod">
        <pc:chgData name="Allison Leiton" userId="4fced9d0-94dc-4592-b6ab-d0a14a2052b4" providerId="ADAL" clId="{530B245D-0764-491D-BBA1-0731FB4CD815}" dt="2024-03-19T10:22:58.267" v="53" actId="478"/>
        <pc:sldMkLst>
          <pc:docMk/>
          <pc:sldMk cId="4034903563" sldId="283"/>
        </pc:sldMkLst>
        <pc:picChg chg="del">
          <ac:chgData name="Allison Leiton" userId="4fced9d0-94dc-4592-b6ab-d0a14a2052b4" providerId="ADAL" clId="{530B245D-0764-491D-BBA1-0731FB4CD815}" dt="2024-03-19T10:22:56.287" v="52" actId="478"/>
          <ac:picMkLst>
            <pc:docMk/>
            <pc:sldMk cId="4034903563" sldId="283"/>
            <ac:picMk id="9" creationId="{91BBF78D-48F5-AFDB-85C9-1B41DA0D369F}"/>
          </ac:picMkLst>
        </pc:picChg>
        <pc:cxnChg chg="del">
          <ac:chgData name="Allison Leiton" userId="4fced9d0-94dc-4592-b6ab-d0a14a2052b4" providerId="ADAL" clId="{530B245D-0764-491D-BBA1-0731FB4CD815}" dt="2024-03-19T10:22:58.267" v="53" actId="478"/>
          <ac:cxnSpMkLst>
            <pc:docMk/>
            <pc:sldMk cId="4034903563" sldId="283"/>
            <ac:cxnSpMk id="11" creationId="{D8E3FAD7-B4C2-9A80-BF5D-9FBAF7D56DAE}"/>
          </ac:cxnSpMkLst>
        </pc:cxnChg>
      </pc:sldChg>
      <pc:sldChg chg="delSp mod">
        <pc:chgData name="Allison Leiton" userId="4fced9d0-94dc-4592-b6ab-d0a14a2052b4" providerId="ADAL" clId="{530B245D-0764-491D-BBA1-0731FB4CD815}" dt="2024-03-19T10:23:04.228" v="55" actId="478"/>
        <pc:sldMkLst>
          <pc:docMk/>
          <pc:sldMk cId="3350821987" sldId="284"/>
        </pc:sldMkLst>
        <pc:picChg chg="del">
          <ac:chgData name="Allison Leiton" userId="4fced9d0-94dc-4592-b6ab-d0a14a2052b4" providerId="ADAL" clId="{530B245D-0764-491D-BBA1-0731FB4CD815}" dt="2024-03-19T10:23:01.775" v="54" actId="478"/>
          <ac:picMkLst>
            <pc:docMk/>
            <pc:sldMk cId="3350821987" sldId="284"/>
            <ac:picMk id="9" creationId="{91BBF78D-48F5-AFDB-85C9-1B41DA0D369F}"/>
          </ac:picMkLst>
        </pc:picChg>
        <pc:cxnChg chg="del">
          <ac:chgData name="Allison Leiton" userId="4fced9d0-94dc-4592-b6ab-d0a14a2052b4" providerId="ADAL" clId="{530B245D-0764-491D-BBA1-0731FB4CD815}" dt="2024-03-19T10:23:04.228" v="55" actId="478"/>
          <ac:cxnSpMkLst>
            <pc:docMk/>
            <pc:sldMk cId="3350821987" sldId="284"/>
            <ac:cxnSpMk id="11" creationId="{D8E3FAD7-B4C2-9A80-BF5D-9FBAF7D56DAE}"/>
          </ac:cxnSpMkLst>
        </pc:cxnChg>
      </pc:sldChg>
      <pc:sldChg chg="delSp mod">
        <pc:chgData name="Allison Leiton" userId="4fced9d0-94dc-4592-b6ab-d0a14a2052b4" providerId="ADAL" clId="{530B245D-0764-491D-BBA1-0731FB4CD815}" dt="2024-03-19T10:23:10.378" v="57" actId="478"/>
        <pc:sldMkLst>
          <pc:docMk/>
          <pc:sldMk cId="2420587117" sldId="285"/>
        </pc:sldMkLst>
        <pc:picChg chg="del">
          <ac:chgData name="Allison Leiton" userId="4fced9d0-94dc-4592-b6ab-d0a14a2052b4" providerId="ADAL" clId="{530B245D-0764-491D-BBA1-0731FB4CD815}" dt="2024-03-19T10:23:08.180" v="56" actId="478"/>
          <ac:picMkLst>
            <pc:docMk/>
            <pc:sldMk cId="2420587117" sldId="285"/>
            <ac:picMk id="9" creationId="{91BBF78D-48F5-AFDB-85C9-1B41DA0D369F}"/>
          </ac:picMkLst>
        </pc:picChg>
        <pc:cxnChg chg="del">
          <ac:chgData name="Allison Leiton" userId="4fced9d0-94dc-4592-b6ab-d0a14a2052b4" providerId="ADAL" clId="{530B245D-0764-491D-BBA1-0731FB4CD815}" dt="2024-03-19T10:23:10.378" v="57" actId="478"/>
          <ac:cxnSpMkLst>
            <pc:docMk/>
            <pc:sldMk cId="2420587117" sldId="285"/>
            <ac:cxnSpMk id="11" creationId="{D8E3FAD7-B4C2-9A80-BF5D-9FBAF7D56DAE}"/>
          </ac:cxnSpMkLst>
        </pc:cxnChg>
      </pc:sldChg>
      <pc:sldChg chg="delSp mod">
        <pc:chgData name="Allison Leiton" userId="4fced9d0-94dc-4592-b6ab-d0a14a2052b4" providerId="ADAL" clId="{530B245D-0764-491D-BBA1-0731FB4CD815}" dt="2024-03-19T10:23:15.526" v="59" actId="478"/>
        <pc:sldMkLst>
          <pc:docMk/>
          <pc:sldMk cId="4136038708" sldId="286"/>
        </pc:sldMkLst>
        <pc:picChg chg="del">
          <ac:chgData name="Allison Leiton" userId="4fced9d0-94dc-4592-b6ab-d0a14a2052b4" providerId="ADAL" clId="{530B245D-0764-491D-BBA1-0731FB4CD815}" dt="2024-03-19T10:23:13.389" v="58" actId="478"/>
          <ac:picMkLst>
            <pc:docMk/>
            <pc:sldMk cId="4136038708" sldId="286"/>
            <ac:picMk id="9" creationId="{91BBF78D-48F5-AFDB-85C9-1B41DA0D369F}"/>
          </ac:picMkLst>
        </pc:picChg>
        <pc:cxnChg chg="del">
          <ac:chgData name="Allison Leiton" userId="4fced9d0-94dc-4592-b6ab-d0a14a2052b4" providerId="ADAL" clId="{530B245D-0764-491D-BBA1-0731FB4CD815}" dt="2024-03-19T10:23:15.526" v="59" actId="478"/>
          <ac:cxnSpMkLst>
            <pc:docMk/>
            <pc:sldMk cId="4136038708" sldId="286"/>
            <ac:cxnSpMk id="11" creationId="{D8E3FAD7-B4C2-9A80-BF5D-9FBAF7D56DAE}"/>
          </ac:cxnSpMkLst>
        </pc:cxnChg>
      </pc:sldChg>
      <pc:sldChg chg="delSp mod">
        <pc:chgData name="Allison Leiton" userId="4fced9d0-94dc-4592-b6ab-d0a14a2052b4" providerId="ADAL" clId="{530B245D-0764-491D-BBA1-0731FB4CD815}" dt="2024-03-19T10:23:23.184" v="61" actId="478"/>
        <pc:sldMkLst>
          <pc:docMk/>
          <pc:sldMk cId="3473402680" sldId="287"/>
        </pc:sldMkLst>
        <pc:picChg chg="del">
          <ac:chgData name="Allison Leiton" userId="4fced9d0-94dc-4592-b6ab-d0a14a2052b4" providerId="ADAL" clId="{530B245D-0764-491D-BBA1-0731FB4CD815}" dt="2024-03-19T10:23:20.555" v="60" actId="478"/>
          <ac:picMkLst>
            <pc:docMk/>
            <pc:sldMk cId="3473402680" sldId="287"/>
            <ac:picMk id="9" creationId="{91BBF78D-48F5-AFDB-85C9-1B41DA0D369F}"/>
          </ac:picMkLst>
        </pc:picChg>
        <pc:cxnChg chg="del">
          <ac:chgData name="Allison Leiton" userId="4fced9d0-94dc-4592-b6ab-d0a14a2052b4" providerId="ADAL" clId="{530B245D-0764-491D-BBA1-0731FB4CD815}" dt="2024-03-19T10:23:23.184" v="61" actId="478"/>
          <ac:cxnSpMkLst>
            <pc:docMk/>
            <pc:sldMk cId="3473402680" sldId="287"/>
            <ac:cxnSpMk id="11" creationId="{D8E3FAD7-B4C2-9A80-BF5D-9FBAF7D56DAE}"/>
          </ac:cxnSpMkLst>
        </pc:cxnChg>
      </pc:sldChg>
      <pc:sldChg chg="delSp mod">
        <pc:chgData name="Allison Leiton" userId="4fced9d0-94dc-4592-b6ab-d0a14a2052b4" providerId="ADAL" clId="{530B245D-0764-491D-BBA1-0731FB4CD815}" dt="2024-03-19T10:23:30.310" v="63" actId="478"/>
        <pc:sldMkLst>
          <pc:docMk/>
          <pc:sldMk cId="2198832634" sldId="288"/>
        </pc:sldMkLst>
        <pc:picChg chg="del">
          <ac:chgData name="Allison Leiton" userId="4fced9d0-94dc-4592-b6ab-d0a14a2052b4" providerId="ADAL" clId="{530B245D-0764-491D-BBA1-0731FB4CD815}" dt="2024-03-19T10:23:28.191" v="62" actId="478"/>
          <ac:picMkLst>
            <pc:docMk/>
            <pc:sldMk cId="2198832634" sldId="288"/>
            <ac:picMk id="9" creationId="{91BBF78D-48F5-AFDB-85C9-1B41DA0D369F}"/>
          </ac:picMkLst>
        </pc:picChg>
        <pc:cxnChg chg="del">
          <ac:chgData name="Allison Leiton" userId="4fced9d0-94dc-4592-b6ab-d0a14a2052b4" providerId="ADAL" clId="{530B245D-0764-491D-BBA1-0731FB4CD815}" dt="2024-03-19T10:23:30.310" v="63" actId="478"/>
          <ac:cxnSpMkLst>
            <pc:docMk/>
            <pc:sldMk cId="2198832634" sldId="288"/>
            <ac:cxnSpMk id="11" creationId="{D8E3FAD7-B4C2-9A80-BF5D-9FBAF7D56DAE}"/>
          </ac:cxnSpMkLst>
        </pc:cxnChg>
      </pc:sldChg>
      <pc:sldChg chg="delSp mod">
        <pc:chgData name="Allison Leiton" userId="4fced9d0-94dc-4592-b6ab-d0a14a2052b4" providerId="ADAL" clId="{530B245D-0764-491D-BBA1-0731FB4CD815}" dt="2024-03-19T10:23:36.736" v="65" actId="478"/>
        <pc:sldMkLst>
          <pc:docMk/>
          <pc:sldMk cId="770836425" sldId="289"/>
        </pc:sldMkLst>
        <pc:picChg chg="del">
          <ac:chgData name="Allison Leiton" userId="4fced9d0-94dc-4592-b6ab-d0a14a2052b4" providerId="ADAL" clId="{530B245D-0764-491D-BBA1-0731FB4CD815}" dt="2024-03-19T10:23:34.630" v="64" actId="478"/>
          <ac:picMkLst>
            <pc:docMk/>
            <pc:sldMk cId="770836425" sldId="289"/>
            <ac:picMk id="9" creationId="{91BBF78D-48F5-AFDB-85C9-1B41DA0D369F}"/>
          </ac:picMkLst>
        </pc:picChg>
        <pc:cxnChg chg="del">
          <ac:chgData name="Allison Leiton" userId="4fced9d0-94dc-4592-b6ab-d0a14a2052b4" providerId="ADAL" clId="{530B245D-0764-491D-BBA1-0731FB4CD815}" dt="2024-03-19T10:23:36.736" v="65" actId="478"/>
          <ac:cxnSpMkLst>
            <pc:docMk/>
            <pc:sldMk cId="770836425" sldId="289"/>
            <ac:cxnSpMk id="11" creationId="{D8E3FAD7-B4C2-9A80-BF5D-9FBAF7D56DAE}"/>
          </ac:cxnSpMkLst>
        </pc:cxnChg>
      </pc:sldChg>
    </pc:docChg>
  </pc:docChgLst>
  <pc:docChgLst>
    <pc:chgData name="Marko Bremer" userId="S::mbremer@grupoeducativo.cl::443f3be2-27eb-4bb3-a68a-14b30c69a2ea" providerId="AD" clId="Web-{29D103E8-969C-C334-A083-635CBD300E6B}"/>
    <pc:docChg chg="modSld">
      <pc:chgData name="Marko Bremer" userId="S::mbremer@grupoeducativo.cl::443f3be2-27eb-4bb3-a68a-14b30c69a2ea" providerId="AD" clId="Web-{29D103E8-969C-C334-A083-635CBD300E6B}" dt="2024-01-22T18:48:41.417" v="10"/>
      <pc:docMkLst>
        <pc:docMk/>
      </pc:docMkLst>
      <pc:sldChg chg="modSp modNotes">
        <pc:chgData name="Marko Bremer" userId="S::mbremer@grupoeducativo.cl::443f3be2-27eb-4bb3-a68a-14b30c69a2ea" providerId="AD" clId="Web-{29D103E8-969C-C334-A083-635CBD300E6B}" dt="2024-01-22T18:48:41.417" v="10"/>
        <pc:sldMkLst>
          <pc:docMk/>
          <pc:sldMk cId="2992843864" sldId="264"/>
        </pc:sldMkLst>
        <pc:spChg chg="mod">
          <ac:chgData name="Marko Bremer" userId="S::mbremer@grupoeducativo.cl::443f3be2-27eb-4bb3-a68a-14b30c69a2ea" providerId="AD" clId="Web-{29D103E8-969C-C334-A083-635CBD300E6B}" dt="2024-01-22T18:47:00.836" v="3" actId="20577"/>
          <ac:spMkLst>
            <pc:docMk/>
            <pc:sldMk cId="2992843864" sldId="264"/>
            <ac:spMk id="3" creationId="{AC423C43-293E-DD9D-E228-F2856E2E9B09}"/>
          </ac:spMkLst>
        </pc:spChg>
      </pc:sldChg>
    </pc:docChg>
  </pc:docChgLst>
  <pc:docChgLst>
    <pc:chgData name="Allison Leiton" userId="4fced9d0-94dc-4592-b6ab-d0a14a2052b4" providerId="ADAL" clId="{7D150E47-DBF2-4DA4-8DC1-D2514B863EA3}"/>
    <pc:docChg chg="undo custSel addSld delSld modSld modMainMaster">
      <pc:chgData name="Allison Leiton" userId="4fced9d0-94dc-4592-b6ab-d0a14a2052b4" providerId="ADAL" clId="{7D150E47-DBF2-4DA4-8DC1-D2514B863EA3}" dt="2024-01-29T18:07:16.811" v="1041" actId="20577"/>
      <pc:docMkLst>
        <pc:docMk/>
      </pc:docMkLst>
      <pc:sldChg chg="addSp delSp modSp add mod">
        <pc:chgData name="Allison Leiton" userId="4fced9d0-94dc-4592-b6ab-d0a14a2052b4" providerId="ADAL" clId="{7D150E47-DBF2-4DA4-8DC1-D2514B863EA3}" dt="2024-01-19T12:32:00.100" v="998" actId="1076"/>
        <pc:sldMkLst>
          <pc:docMk/>
          <pc:sldMk cId="1397169243" sldId="256"/>
        </pc:sldMkLst>
        <pc:spChg chg="mod">
          <ac:chgData name="Allison Leiton" userId="4fced9d0-94dc-4592-b6ab-d0a14a2052b4" providerId="ADAL" clId="{7D150E47-DBF2-4DA4-8DC1-D2514B863EA3}" dt="2024-01-19T10:43:44.461" v="39" actId="20577"/>
          <ac:spMkLst>
            <pc:docMk/>
            <pc:sldMk cId="1397169243" sldId="256"/>
            <ac:spMk id="2" creationId="{22BF9473-17C2-9715-A02E-9C82A8E4CDB9}"/>
          </ac:spMkLst>
        </pc:spChg>
        <pc:spChg chg="mod">
          <ac:chgData name="Allison Leiton" userId="4fced9d0-94dc-4592-b6ab-d0a14a2052b4" providerId="ADAL" clId="{7D150E47-DBF2-4DA4-8DC1-D2514B863EA3}" dt="2024-01-19T10:43:49.279" v="41" actId="20577"/>
          <ac:spMkLst>
            <pc:docMk/>
            <pc:sldMk cId="1397169243" sldId="256"/>
            <ac:spMk id="3" creationId="{42A67D3E-F49C-927C-37C8-95C3A7260CFF}"/>
          </ac:spMkLst>
        </pc:spChg>
        <pc:spChg chg="mod">
          <ac:chgData name="Allison Leiton" userId="4fced9d0-94dc-4592-b6ab-d0a14a2052b4" providerId="ADAL" clId="{7D150E47-DBF2-4DA4-8DC1-D2514B863EA3}" dt="2024-01-19T10:43:51.396" v="43" actId="20577"/>
          <ac:spMkLst>
            <pc:docMk/>
            <pc:sldMk cId="1397169243" sldId="256"/>
            <ac:spMk id="22" creationId="{3B2B2C69-5823-784A-A323-1772D1B035A5}"/>
          </ac:spMkLst>
        </pc:spChg>
        <pc:picChg chg="del">
          <ac:chgData name="Allison Leiton" userId="4fced9d0-94dc-4592-b6ab-d0a14a2052b4" providerId="ADAL" clId="{7D150E47-DBF2-4DA4-8DC1-D2514B863EA3}" dt="2024-01-19T10:37:15.329" v="10" actId="478"/>
          <ac:picMkLst>
            <pc:docMk/>
            <pc:sldMk cId="1397169243" sldId="256"/>
            <ac:picMk id="6" creationId="{D422022E-87E1-A53C-F395-1D50D3CCE54B}"/>
          </ac:picMkLst>
        </pc:picChg>
        <pc:picChg chg="add del mod">
          <ac:chgData name="Allison Leiton" userId="4fced9d0-94dc-4592-b6ab-d0a14a2052b4" providerId="ADAL" clId="{7D150E47-DBF2-4DA4-8DC1-D2514B863EA3}" dt="2024-01-19T12:27:10.394" v="989" actId="478"/>
          <ac:picMkLst>
            <pc:docMk/>
            <pc:sldMk cId="1397169243" sldId="256"/>
            <ac:picMk id="9" creationId="{5D44A466-7D79-A702-A43B-0D3844DAD2CE}"/>
          </ac:picMkLst>
        </pc:picChg>
        <pc:picChg chg="add del mod">
          <ac:chgData name="Allison Leiton" userId="4fced9d0-94dc-4592-b6ab-d0a14a2052b4" providerId="ADAL" clId="{7D150E47-DBF2-4DA4-8DC1-D2514B863EA3}" dt="2024-01-19T12:29:57.770" v="993" actId="478"/>
          <ac:picMkLst>
            <pc:docMk/>
            <pc:sldMk cId="1397169243" sldId="256"/>
            <ac:picMk id="11" creationId="{56F39E56-F567-315D-ABE0-C0EA5F3AA12B}"/>
          </ac:picMkLst>
        </pc:picChg>
        <pc:picChg chg="add mod">
          <ac:chgData name="Allison Leiton" userId="4fced9d0-94dc-4592-b6ab-d0a14a2052b4" providerId="ADAL" clId="{7D150E47-DBF2-4DA4-8DC1-D2514B863EA3}" dt="2024-01-19T12:32:00.100" v="998" actId="1076"/>
          <ac:picMkLst>
            <pc:docMk/>
            <pc:sldMk cId="1397169243" sldId="256"/>
            <ac:picMk id="13" creationId="{5CE7575C-3F2E-F095-568E-BEB1F4D49758}"/>
          </ac:picMkLst>
        </pc:picChg>
      </pc:sldChg>
      <pc:sldChg chg="addSp delSp modSp add mod">
        <pc:chgData name="Allison Leiton" userId="4fced9d0-94dc-4592-b6ab-d0a14a2052b4" providerId="ADAL" clId="{7D150E47-DBF2-4DA4-8DC1-D2514B863EA3}" dt="2024-01-19T11:18:16.448" v="259" actId="1076"/>
        <pc:sldMkLst>
          <pc:docMk/>
          <pc:sldMk cId="529220307" sldId="257"/>
        </pc:sldMkLst>
        <pc:spChg chg="mod">
          <ac:chgData name="Allison Leiton" userId="4fced9d0-94dc-4592-b6ab-d0a14a2052b4" providerId="ADAL" clId="{7D150E47-DBF2-4DA4-8DC1-D2514B863EA3}" dt="2024-01-19T10:37:08.255" v="8" actId="27636"/>
          <ac:spMkLst>
            <pc:docMk/>
            <pc:sldMk cId="529220307" sldId="257"/>
            <ac:spMk id="3" creationId="{E4C8E1C6-E954-085C-DA1F-1F3C8D0E7A5D}"/>
          </ac:spMkLst>
        </pc:spChg>
        <pc:spChg chg="mod">
          <ac:chgData name="Allison Leiton" userId="4fced9d0-94dc-4592-b6ab-d0a14a2052b4" providerId="ADAL" clId="{7D150E47-DBF2-4DA4-8DC1-D2514B863EA3}" dt="2024-01-19T10:43:55.367" v="45" actId="20577"/>
          <ac:spMkLst>
            <pc:docMk/>
            <pc:sldMk cId="529220307" sldId="257"/>
            <ac:spMk id="14" creationId="{F11EBC26-53D7-A67C-D8A8-FC064D92E251}"/>
          </ac:spMkLst>
        </pc:spChg>
        <pc:picChg chg="del">
          <ac:chgData name="Allison Leiton" userId="4fced9d0-94dc-4592-b6ab-d0a14a2052b4" providerId="ADAL" clId="{7D150E47-DBF2-4DA4-8DC1-D2514B863EA3}" dt="2024-01-19T10:37:12.660" v="9" actId="478"/>
          <ac:picMkLst>
            <pc:docMk/>
            <pc:sldMk cId="529220307" sldId="257"/>
            <ac:picMk id="8" creationId="{DD5D2486-5649-E763-BBAA-F87499B26FCB}"/>
          </ac:picMkLst>
        </pc:picChg>
        <pc:picChg chg="add mod">
          <ac:chgData name="Allison Leiton" userId="4fced9d0-94dc-4592-b6ab-d0a14a2052b4" providerId="ADAL" clId="{7D150E47-DBF2-4DA4-8DC1-D2514B863EA3}" dt="2024-01-19T11:18:16.448" v="259" actId="1076"/>
          <ac:picMkLst>
            <pc:docMk/>
            <pc:sldMk cId="529220307" sldId="257"/>
            <ac:picMk id="16" creationId="{858AAFC5-D3D0-3D2E-989D-54F759D41F0F}"/>
          </ac:picMkLst>
        </pc:picChg>
      </pc:sldChg>
      <pc:sldChg chg="addSp delSp modSp add del mod modAnim modNotesTx">
        <pc:chgData name="Allison Leiton" userId="4fced9d0-94dc-4592-b6ab-d0a14a2052b4" providerId="ADAL" clId="{7D150E47-DBF2-4DA4-8DC1-D2514B863EA3}" dt="2024-01-19T10:54:40.161" v="152" actId="20577"/>
        <pc:sldMkLst>
          <pc:docMk/>
          <pc:sldMk cId="4220041804" sldId="258"/>
        </pc:sldMkLst>
        <pc:spChg chg="mod">
          <ac:chgData name="Allison Leiton" userId="4fced9d0-94dc-4592-b6ab-d0a14a2052b4" providerId="ADAL" clId="{7D150E47-DBF2-4DA4-8DC1-D2514B863EA3}" dt="2024-01-19T10:45:12.597" v="74" actId="14100"/>
          <ac:spMkLst>
            <pc:docMk/>
            <pc:sldMk cId="4220041804" sldId="258"/>
            <ac:spMk id="2" creationId="{939401CD-9E4E-51F0-09DB-A22278BB63A6}"/>
          </ac:spMkLst>
        </pc:spChg>
        <pc:spChg chg="mod ord">
          <ac:chgData name="Allison Leiton" userId="4fced9d0-94dc-4592-b6ab-d0a14a2052b4" providerId="ADAL" clId="{7D150E47-DBF2-4DA4-8DC1-D2514B863EA3}" dt="2024-01-19T10:51:16.740" v="110" actId="14100"/>
          <ac:spMkLst>
            <pc:docMk/>
            <pc:sldMk cId="4220041804" sldId="258"/>
            <ac:spMk id="3" creationId="{30792D1D-1223-3688-C413-8DD190AD91ED}"/>
          </ac:spMkLst>
        </pc:spChg>
        <pc:spChg chg="mod">
          <ac:chgData name="Allison Leiton" userId="4fced9d0-94dc-4592-b6ab-d0a14a2052b4" providerId="ADAL" clId="{7D150E47-DBF2-4DA4-8DC1-D2514B863EA3}" dt="2024-01-19T10:45:05.176" v="67" actId="14100"/>
          <ac:spMkLst>
            <pc:docMk/>
            <pc:sldMk cId="4220041804" sldId="258"/>
            <ac:spMk id="5" creationId="{11D924B5-DCFC-D004-8469-62F235ED35AD}"/>
          </ac:spMkLst>
        </pc:spChg>
        <pc:spChg chg="mod">
          <ac:chgData name="Allison Leiton" userId="4fced9d0-94dc-4592-b6ab-d0a14a2052b4" providerId="ADAL" clId="{7D150E47-DBF2-4DA4-8DC1-D2514B863EA3}" dt="2024-01-19T10:54:40.161" v="152" actId="20577"/>
          <ac:spMkLst>
            <pc:docMk/>
            <pc:sldMk cId="4220041804" sldId="258"/>
            <ac:spMk id="14" creationId="{363FE9D9-4C79-6573-8B7A-E842110BF98E}"/>
          </ac:spMkLst>
        </pc:spChg>
        <pc:picChg chg="del">
          <ac:chgData name="Allison Leiton" userId="4fced9d0-94dc-4592-b6ab-d0a14a2052b4" providerId="ADAL" clId="{7D150E47-DBF2-4DA4-8DC1-D2514B863EA3}" dt="2024-01-19T10:45:14.549" v="75" actId="478"/>
          <ac:picMkLst>
            <pc:docMk/>
            <pc:sldMk cId="4220041804" sldId="258"/>
            <ac:picMk id="9" creationId="{C1042A8E-8D56-0CD6-68AE-9DEB93C3F874}"/>
          </ac:picMkLst>
        </pc:picChg>
        <pc:picChg chg="add del mod">
          <ac:chgData name="Allison Leiton" userId="4fced9d0-94dc-4592-b6ab-d0a14a2052b4" providerId="ADAL" clId="{7D150E47-DBF2-4DA4-8DC1-D2514B863EA3}" dt="2024-01-19T10:50:50.898" v="103" actId="478"/>
          <ac:picMkLst>
            <pc:docMk/>
            <pc:sldMk cId="4220041804" sldId="258"/>
            <ac:picMk id="16" creationId="{E747B8B8-C475-8A91-393E-7B625DCD1525}"/>
          </ac:picMkLst>
        </pc:picChg>
        <pc:picChg chg="add mod">
          <ac:chgData name="Allison Leiton" userId="4fced9d0-94dc-4592-b6ab-d0a14a2052b4" providerId="ADAL" clId="{7D150E47-DBF2-4DA4-8DC1-D2514B863EA3}" dt="2024-01-19T10:51:10.833" v="108" actId="1076"/>
          <ac:picMkLst>
            <pc:docMk/>
            <pc:sldMk cId="4220041804" sldId="258"/>
            <ac:picMk id="18" creationId="{F053DCFE-0781-A18D-4847-6C44E76F55A0}"/>
          </ac:picMkLst>
        </pc:picChg>
      </pc:sldChg>
      <pc:sldChg chg="addSp modSp add del">
        <pc:chgData name="Allison Leiton" userId="4fced9d0-94dc-4592-b6ab-d0a14a2052b4" providerId="ADAL" clId="{7D150E47-DBF2-4DA4-8DC1-D2514B863EA3}" dt="2024-01-19T10:43:57.240" v="46" actId="47"/>
        <pc:sldMkLst>
          <pc:docMk/>
          <pc:sldMk cId="1005095303" sldId="260"/>
        </pc:sldMkLst>
        <pc:spChg chg="add mod">
          <ac:chgData name="Allison Leiton" userId="4fced9d0-94dc-4592-b6ab-d0a14a2052b4" providerId="ADAL" clId="{7D150E47-DBF2-4DA4-8DC1-D2514B863EA3}" dt="2024-01-19T10:35:37.808" v="1"/>
          <ac:spMkLst>
            <pc:docMk/>
            <pc:sldMk cId="1005095303" sldId="260"/>
            <ac:spMk id="5" creationId="{8E32A9D3-E8EE-49EE-A845-7CA39C40E7AD}"/>
          </ac:spMkLst>
        </pc:spChg>
      </pc:sldChg>
      <pc:sldChg chg="add del">
        <pc:chgData name="Allison Leiton" userId="4fced9d0-94dc-4592-b6ab-d0a14a2052b4" providerId="ADAL" clId="{7D150E47-DBF2-4DA4-8DC1-D2514B863EA3}" dt="2024-01-19T10:44:28.986" v="51" actId="47"/>
        <pc:sldMkLst>
          <pc:docMk/>
          <pc:sldMk cId="3296972316" sldId="261"/>
        </pc:sldMkLst>
      </pc:sldChg>
      <pc:sldChg chg="del">
        <pc:chgData name="Allison Leiton" userId="4fced9d0-94dc-4592-b6ab-d0a14a2052b4" providerId="ADAL" clId="{7D150E47-DBF2-4DA4-8DC1-D2514B863EA3}" dt="2024-01-19T10:51:28.338" v="111" actId="47"/>
        <pc:sldMkLst>
          <pc:docMk/>
          <pc:sldMk cId="3218739790" sldId="262"/>
        </pc:sldMkLst>
      </pc:sldChg>
      <pc:sldChg chg="del">
        <pc:chgData name="Allison Leiton" userId="4fced9d0-94dc-4592-b6ab-d0a14a2052b4" providerId="ADAL" clId="{7D150E47-DBF2-4DA4-8DC1-D2514B863EA3}" dt="2024-01-19T10:53:52.413" v="141" actId="47"/>
        <pc:sldMkLst>
          <pc:docMk/>
          <pc:sldMk cId="3867504237" sldId="263"/>
        </pc:sldMkLst>
      </pc:sldChg>
      <pc:sldChg chg="addSp delSp modSp mod">
        <pc:chgData name="Allison Leiton" userId="4fced9d0-94dc-4592-b6ab-d0a14a2052b4" providerId="ADAL" clId="{7D150E47-DBF2-4DA4-8DC1-D2514B863EA3}" dt="2024-01-29T18:06:37.553" v="1033" actId="20577"/>
        <pc:sldMkLst>
          <pc:docMk/>
          <pc:sldMk cId="2992843864" sldId="264"/>
        </pc:sldMkLst>
        <pc:spChg chg="del mod">
          <ac:chgData name="Allison Leiton" userId="4fced9d0-94dc-4592-b6ab-d0a14a2052b4" providerId="ADAL" clId="{7D150E47-DBF2-4DA4-8DC1-D2514B863EA3}" dt="2024-01-19T10:54:54.199" v="166" actId="478"/>
          <ac:spMkLst>
            <pc:docMk/>
            <pc:sldMk cId="2992843864" sldId="264"/>
            <ac:spMk id="2" creationId="{1F5FA200-775B-8224-3248-6783910F7925}"/>
          </ac:spMkLst>
        </pc:spChg>
        <pc:spChg chg="mod">
          <ac:chgData name="Allison Leiton" userId="4fced9d0-94dc-4592-b6ab-d0a14a2052b4" providerId="ADAL" clId="{7D150E47-DBF2-4DA4-8DC1-D2514B863EA3}" dt="2024-01-29T18:06:37.553" v="1033" actId="20577"/>
          <ac:spMkLst>
            <pc:docMk/>
            <pc:sldMk cId="2992843864" sldId="264"/>
            <ac:spMk id="3" creationId="{AC423C43-293E-DD9D-E228-F2856E2E9B09}"/>
          </ac:spMkLst>
        </pc:spChg>
        <pc:spChg chg="add mod">
          <ac:chgData name="Allison Leiton" userId="4fced9d0-94dc-4592-b6ab-d0a14a2052b4" providerId="ADAL" clId="{7D150E47-DBF2-4DA4-8DC1-D2514B863EA3}" dt="2024-01-19T10:54:18.369" v="145"/>
          <ac:spMkLst>
            <pc:docMk/>
            <pc:sldMk cId="2992843864" sldId="264"/>
            <ac:spMk id="4" creationId="{837F9108-6CB3-7596-D327-9EFFDB7946DE}"/>
          </ac:spMkLst>
        </pc:spChg>
        <pc:spChg chg="add mod">
          <ac:chgData name="Allison Leiton" userId="4fced9d0-94dc-4592-b6ab-d0a14a2052b4" providerId="ADAL" clId="{7D150E47-DBF2-4DA4-8DC1-D2514B863EA3}" dt="2024-01-19T10:54:50.540" v="165" actId="20577"/>
          <ac:spMkLst>
            <pc:docMk/>
            <pc:sldMk cId="2992843864" sldId="264"/>
            <ac:spMk id="5" creationId="{548A2870-EEE9-4605-BD6E-372BEEC2D3B4}"/>
          </ac:spMkLst>
        </pc:spChg>
        <pc:spChg chg="mod">
          <ac:chgData name="Allison Leiton" userId="4fced9d0-94dc-4592-b6ab-d0a14a2052b4" providerId="ADAL" clId="{7D150E47-DBF2-4DA4-8DC1-D2514B863EA3}" dt="2024-01-19T10:54:18.369" v="145"/>
          <ac:spMkLst>
            <pc:docMk/>
            <pc:sldMk cId="2992843864" sldId="264"/>
            <ac:spMk id="13" creationId="{91B52199-E995-8EB8-925D-8F6922AE92B8}"/>
          </ac:spMkLst>
        </pc:spChg>
        <pc:spChg chg="mod">
          <ac:chgData name="Allison Leiton" userId="4fced9d0-94dc-4592-b6ab-d0a14a2052b4" providerId="ADAL" clId="{7D150E47-DBF2-4DA4-8DC1-D2514B863EA3}" dt="2024-01-19T10:54:36.029" v="150" actId="20577"/>
          <ac:spMkLst>
            <pc:docMk/>
            <pc:sldMk cId="2992843864" sldId="264"/>
            <ac:spMk id="14" creationId="{4F921834-B8F3-B882-2D52-A54F4CC45572}"/>
          </ac:spMkLst>
        </pc:spChg>
        <pc:spChg chg="add del mod">
          <ac:chgData name="Allison Leiton" userId="4fced9d0-94dc-4592-b6ab-d0a14a2052b4" providerId="ADAL" clId="{7D150E47-DBF2-4DA4-8DC1-D2514B863EA3}" dt="2024-01-19T10:54:56.210" v="167" actId="478"/>
          <ac:spMkLst>
            <pc:docMk/>
            <pc:sldMk cId="2992843864" sldId="264"/>
            <ac:spMk id="16" creationId="{8EAB4216-979D-87C4-F6EF-2438D152F343}"/>
          </ac:spMkLst>
        </pc:spChg>
        <pc:grpChg chg="add mod">
          <ac:chgData name="Allison Leiton" userId="4fced9d0-94dc-4592-b6ab-d0a14a2052b4" providerId="ADAL" clId="{7D150E47-DBF2-4DA4-8DC1-D2514B863EA3}" dt="2024-01-19T10:54:18.369" v="145"/>
          <ac:grpSpMkLst>
            <pc:docMk/>
            <pc:sldMk cId="2992843864" sldId="264"/>
            <ac:grpSpMk id="7" creationId="{CD6CB1AA-636C-6CC2-5B8F-62C886916232}"/>
          </ac:grpSpMkLst>
        </pc:grpChg>
        <pc:grpChg chg="mod">
          <ac:chgData name="Allison Leiton" userId="4fced9d0-94dc-4592-b6ab-d0a14a2052b4" providerId="ADAL" clId="{7D150E47-DBF2-4DA4-8DC1-D2514B863EA3}" dt="2024-01-19T10:54:18.369" v="145"/>
          <ac:grpSpMkLst>
            <pc:docMk/>
            <pc:sldMk cId="2992843864" sldId="264"/>
            <ac:grpSpMk id="8" creationId="{074A60E7-726C-CA56-D3D9-A279D3DA41EE}"/>
          </ac:grpSpMkLst>
        </pc:grpChg>
        <pc:picChg chg="add mod">
          <ac:chgData name="Allison Leiton" userId="4fced9d0-94dc-4592-b6ab-d0a14a2052b4" providerId="ADAL" clId="{7D150E47-DBF2-4DA4-8DC1-D2514B863EA3}" dt="2024-01-19T10:54:18.369" v="145"/>
          <ac:picMkLst>
            <pc:docMk/>
            <pc:sldMk cId="2992843864" sldId="264"/>
            <ac:picMk id="6" creationId="{C141E873-CA94-8BA1-74A9-E534815C8F43}"/>
          </ac:picMkLst>
        </pc:picChg>
        <pc:picChg chg="mod">
          <ac:chgData name="Allison Leiton" userId="4fced9d0-94dc-4592-b6ab-d0a14a2052b4" providerId="ADAL" clId="{7D150E47-DBF2-4DA4-8DC1-D2514B863EA3}" dt="2024-01-19T10:54:18.369" v="145"/>
          <ac:picMkLst>
            <pc:docMk/>
            <pc:sldMk cId="2992843864" sldId="264"/>
            <ac:picMk id="9" creationId="{91BBF78D-48F5-AFDB-85C9-1B41DA0D369F}"/>
          </ac:picMkLst>
        </pc:picChg>
        <pc:picChg chg="mod">
          <ac:chgData name="Allison Leiton" userId="4fced9d0-94dc-4592-b6ab-d0a14a2052b4" providerId="ADAL" clId="{7D150E47-DBF2-4DA4-8DC1-D2514B863EA3}" dt="2024-01-19T10:54:18.369" v="145"/>
          <ac:picMkLst>
            <pc:docMk/>
            <pc:sldMk cId="2992843864" sldId="264"/>
            <ac:picMk id="10" creationId="{18AF8260-3434-3C8E-B28C-3FCFAD5D78C6}"/>
          </ac:picMkLst>
        </pc:picChg>
        <pc:cxnChg chg="mod">
          <ac:chgData name="Allison Leiton" userId="4fced9d0-94dc-4592-b6ab-d0a14a2052b4" providerId="ADAL" clId="{7D150E47-DBF2-4DA4-8DC1-D2514B863EA3}" dt="2024-01-19T10:54:18.369" v="145"/>
          <ac:cxnSpMkLst>
            <pc:docMk/>
            <pc:sldMk cId="2992843864" sldId="264"/>
            <ac:cxnSpMk id="11" creationId="{D8E3FAD7-B4C2-9A80-BF5D-9FBAF7D56DAE}"/>
          </ac:cxnSpMkLst>
        </pc:cxnChg>
        <pc:cxnChg chg="mod">
          <ac:chgData name="Allison Leiton" userId="4fced9d0-94dc-4592-b6ab-d0a14a2052b4" providerId="ADAL" clId="{7D150E47-DBF2-4DA4-8DC1-D2514B863EA3}" dt="2024-01-19T10:54:18.369" v="145"/>
          <ac:cxnSpMkLst>
            <pc:docMk/>
            <pc:sldMk cId="2992843864" sldId="264"/>
            <ac:cxnSpMk id="12" creationId="{E59B838A-D514-09AC-C639-FE5284CB96C2}"/>
          </ac:cxnSpMkLst>
        </pc:cxnChg>
      </pc:sldChg>
      <pc:sldChg chg="del">
        <pc:chgData name="Allison Leiton" userId="4fced9d0-94dc-4592-b6ab-d0a14a2052b4" providerId="ADAL" clId="{7D150E47-DBF2-4DA4-8DC1-D2514B863EA3}" dt="2024-01-19T11:31:19.215" v="333" actId="47"/>
        <pc:sldMkLst>
          <pc:docMk/>
          <pc:sldMk cId="2363427614" sldId="265"/>
        </pc:sldMkLst>
      </pc:sldChg>
      <pc:sldChg chg="del modNotesTx">
        <pc:chgData name="Allison Leiton" userId="4fced9d0-94dc-4592-b6ab-d0a14a2052b4" providerId="ADAL" clId="{7D150E47-DBF2-4DA4-8DC1-D2514B863EA3}" dt="2024-01-19T11:33:40.986" v="436" actId="47"/>
        <pc:sldMkLst>
          <pc:docMk/>
          <pc:sldMk cId="3160089830" sldId="266"/>
        </pc:sldMkLst>
      </pc:sldChg>
      <pc:sldChg chg="del modNotesTx">
        <pc:chgData name="Allison Leiton" userId="4fced9d0-94dc-4592-b6ab-d0a14a2052b4" providerId="ADAL" clId="{7D150E47-DBF2-4DA4-8DC1-D2514B863EA3}" dt="2024-01-19T11:34:05.620" v="499" actId="47"/>
        <pc:sldMkLst>
          <pc:docMk/>
          <pc:sldMk cId="371872771" sldId="267"/>
        </pc:sldMkLst>
      </pc:sldChg>
      <pc:sldChg chg="del modNotesTx">
        <pc:chgData name="Allison Leiton" userId="4fced9d0-94dc-4592-b6ab-d0a14a2052b4" providerId="ADAL" clId="{7D150E47-DBF2-4DA4-8DC1-D2514B863EA3}" dt="2024-01-19T11:34:23.741" v="546" actId="47"/>
        <pc:sldMkLst>
          <pc:docMk/>
          <pc:sldMk cId="2304107588" sldId="268"/>
        </pc:sldMkLst>
      </pc:sldChg>
      <pc:sldChg chg="del modNotesTx">
        <pc:chgData name="Allison Leiton" userId="4fced9d0-94dc-4592-b6ab-d0a14a2052b4" providerId="ADAL" clId="{7D150E47-DBF2-4DA4-8DC1-D2514B863EA3}" dt="2024-01-19T11:34:52.579" v="630" actId="47"/>
        <pc:sldMkLst>
          <pc:docMk/>
          <pc:sldMk cId="2080532062" sldId="269"/>
        </pc:sldMkLst>
      </pc:sldChg>
      <pc:sldChg chg="del modNotesTx">
        <pc:chgData name="Allison Leiton" userId="4fced9d0-94dc-4592-b6ab-d0a14a2052b4" providerId="ADAL" clId="{7D150E47-DBF2-4DA4-8DC1-D2514B863EA3}" dt="2024-01-19T11:35:40.504" v="713" actId="47"/>
        <pc:sldMkLst>
          <pc:docMk/>
          <pc:sldMk cId="505279485" sldId="270"/>
        </pc:sldMkLst>
      </pc:sldChg>
      <pc:sldChg chg="del">
        <pc:chgData name="Allison Leiton" userId="4fced9d0-94dc-4592-b6ab-d0a14a2052b4" providerId="ADAL" clId="{7D150E47-DBF2-4DA4-8DC1-D2514B863EA3}" dt="2024-01-19T11:35:53.142" v="743" actId="47"/>
        <pc:sldMkLst>
          <pc:docMk/>
          <pc:sldMk cId="2453299547" sldId="271"/>
        </pc:sldMkLst>
      </pc:sldChg>
      <pc:sldChg chg="del modNotesTx">
        <pc:chgData name="Allison Leiton" userId="4fced9d0-94dc-4592-b6ab-d0a14a2052b4" providerId="ADAL" clId="{7D150E47-DBF2-4DA4-8DC1-D2514B863EA3}" dt="2024-01-19T11:36:16.657" v="824" actId="47"/>
        <pc:sldMkLst>
          <pc:docMk/>
          <pc:sldMk cId="637302728" sldId="272"/>
        </pc:sldMkLst>
      </pc:sldChg>
      <pc:sldChg chg="del">
        <pc:chgData name="Allison Leiton" userId="4fced9d0-94dc-4592-b6ab-d0a14a2052b4" providerId="ADAL" clId="{7D150E47-DBF2-4DA4-8DC1-D2514B863EA3}" dt="2024-01-19T10:52:24.076" v="127" actId="47"/>
        <pc:sldMkLst>
          <pc:docMk/>
          <pc:sldMk cId="1274892391" sldId="273"/>
        </pc:sldMkLst>
      </pc:sldChg>
      <pc:sldChg chg="del">
        <pc:chgData name="Allison Leiton" userId="4fced9d0-94dc-4592-b6ab-d0a14a2052b4" providerId="ADAL" clId="{7D150E47-DBF2-4DA4-8DC1-D2514B863EA3}" dt="2024-01-19T11:01:13.197" v="210" actId="47"/>
        <pc:sldMkLst>
          <pc:docMk/>
          <pc:sldMk cId="3496367480" sldId="274"/>
        </pc:sldMkLst>
      </pc:sldChg>
      <pc:sldChg chg="del">
        <pc:chgData name="Allison Leiton" userId="4fced9d0-94dc-4592-b6ab-d0a14a2052b4" providerId="ADAL" clId="{7D150E47-DBF2-4DA4-8DC1-D2514B863EA3}" dt="2024-01-19T10:59:22.945" v="199" actId="47"/>
        <pc:sldMkLst>
          <pc:docMk/>
          <pc:sldMk cId="3683550443" sldId="275"/>
        </pc:sldMkLst>
      </pc:sldChg>
      <pc:sldChg chg="del">
        <pc:chgData name="Allison Leiton" userId="4fced9d0-94dc-4592-b6ab-d0a14a2052b4" providerId="ADAL" clId="{7D150E47-DBF2-4DA4-8DC1-D2514B863EA3}" dt="2024-01-19T11:05:29.966" v="234" actId="47"/>
        <pc:sldMkLst>
          <pc:docMk/>
          <pc:sldMk cId="957647719" sldId="276"/>
        </pc:sldMkLst>
      </pc:sldChg>
      <pc:sldChg chg="modSp add mod modNotesTx">
        <pc:chgData name="Allison Leiton" userId="4fced9d0-94dc-4592-b6ab-d0a14a2052b4" providerId="ADAL" clId="{7D150E47-DBF2-4DA4-8DC1-D2514B863EA3}" dt="2024-01-19T10:52:20.833" v="126" actId="20577"/>
        <pc:sldMkLst>
          <pc:docMk/>
          <pc:sldMk cId="2584386501" sldId="277"/>
        </pc:sldMkLst>
        <pc:spChg chg="mod">
          <ac:chgData name="Allison Leiton" userId="4fced9d0-94dc-4592-b6ab-d0a14a2052b4" providerId="ADAL" clId="{7D150E47-DBF2-4DA4-8DC1-D2514B863EA3}" dt="2024-01-19T10:51:58.090" v="114" actId="14100"/>
          <ac:spMkLst>
            <pc:docMk/>
            <pc:sldMk cId="2584386501" sldId="277"/>
            <ac:spMk id="2" creationId="{B58A33E9-B12F-802C-6B3D-3BC525703043}"/>
          </ac:spMkLst>
        </pc:spChg>
        <pc:spChg chg="mod">
          <ac:chgData name="Allison Leiton" userId="4fced9d0-94dc-4592-b6ab-d0a14a2052b4" providerId="ADAL" clId="{7D150E47-DBF2-4DA4-8DC1-D2514B863EA3}" dt="2024-01-19T10:52:10.516" v="123" actId="20577"/>
          <ac:spMkLst>
            <pc:docMk/>
            <pc:sldMk cId="2584386501" sldId="277"/>
            <ac:spMk id="3" creationId="{296355B1-D535-C887-1F8C-FAE046F7CA87}"/>
          </ac:spMkLst>
        </pc:spChg>
        <pc:spChg chg="mod">
          <ac:chgData name="Allison Leiton" userId="4fced9d0-94dc-4592-b6ab-d0a14a2052b4" providerId="ADAL" clId="{7D150E47-DBF2-4DA4-8DC1-D2514B863EA3}" dt="2024-01-19T10:52:20.833" v="126" actId="20577"/>
          <ac:spMkLst>
            <pc:docMk/>
            <pc:sldMk cId="2584386501" sldId="277"/>
            <ac:spMk id="11" creationId="{1D8F827B-6278-29EB-0317-8E8A90E953B6}"/>
          </ac:spMkLst>
        </pc:spChg>
      </pc:sldChg>
      <pc:sldChg chg="addSp delSp modSp add mod delAnim modNotesTx">
        <pc:chgData name="Allison Leiton" userId="4fced9d0-94dc-4592-b6ab-d0a14a2052b4" providerId="ADAL" clId="{7D150E47-DBF2-4DA4-8DC1-D2514B863EA3}" dt="2024-01-29T18:05:31.326" v="1006" actId="20577"/>
        <pc:sldMkLst>
          <pc:docMk/>
          <pc:sldMk cId="1192449386" sldId="278"/>
        </pc:sldMkLst>
        <pc:spChg chg="mod">
          <ac:chgData name="Allison Leiton" userId="4fced9d0-94dc-4592-b6ab-d0a14a2052b4" providerId="ADAL" clId="{7D150E47-DBF2-4DA4-8DC1-D2514B863EA3}" dt="2024-01-19T10:52:57.560" v="133" actId="255"/>
          <ac:spMkLst>
            <pc:docMk/>
            <pc:sldMk cId="1192449386" sldId="278"/>
            <ac:spMk id="2" creationId="{939401CD-9E4E-51F0-09DB-A22278BB63A6}"/>
          </ac:spMkLst>
        </pc:spChg>
        <pc:spChg chg="del">
          <ac:chgData name="Allison Leiton" userId="4fced9d0-94dc-4592-b6ab-d0a14a2052b4" providerId="ADAL" clId="{7D150E47-DBF2-4DA4-8DC1-D2514B863EA3}" dt="2024-01-19T10:53:03.074" v="134" actId="478"/>
          <ac:spMkLst>
            <pc:docMk/>
            <pc:sldMk cId="1192449386" sldId="278"/>
            <ac:spMk id="3" creationId="{30792D1D-1223-3688-C413-8DD190AD91ED}"/>
          </ac:spMkLst>
        </pc:spChg>
        <pc:spChg chg="add del mod">
          <ac:chgData name="Allison Leiton" userId="4fced9d0-94dc-4592-b6ab-d0a14a2052b4" providerId="ADAL" clId="{7D150E47-DBF2-4DA4-8DC1-D2514B863EA3}" dt="2024-01-19T11:10:54.442" v="252" actId="478"/>
          <ac:spMkLst>
            <pc:docMk/>
            <pc:sldMk cId="1192449386" sldId="278"/>
            <ac:spMk id="5" creationId="{11D924B5-DCFC-D004-8469-62F235ED35AD}"/>
          </ac:spMkLst>
        </pc:spChg>
        <pc:spChg chg="mod">
          <ac:chgData name="Allison Leiton" userId="4fced9d0-94dc-4592-b6ab-d0a14a2052b4" providerId="ADAL" clId="{7D150E47-DBF2-4DA4-8DC1-D2514B863EA3}" dt="2024-01-19T10:54:31.168" v="148" actId="20577"/>
          <ac:spMkLst>
            <pc:docMk/>
            <pc:sldMk cId="1192449386" sldId="278"/>
            <ac:spMk id="14" creationId="{363FE9D9-4C79-6573-8B7A-E842110BF98E}"/>
          </ac:spMkLst>
        </pc:spChg>
        <pc:spChg chg="add del mod">
          <ac:chgData name="Allison Leiton" userId="4fced9d0-94dc-4592-b6ab-d0a14a2052b4" providerId="ADAL" clId="{7D150E47-DBF2-4DA4-8DC1-D2514B863EA3}" dt="2024-01-19T10:53:04.893" v="135" actId="478"/>
          <ac:spMkLst>
            <pc:docMk/>
            <pc:sldMk cId="1192449386" sldId="278"/>
            <ac:spMk id="15" creationId="{DF8EB6B2-45E2-A7B7-4FDE-5F2CA736BF7F}"/>
          </ac:spMkLst>
        </pc:spChg>
        <pc:spChg chg="add mod">
          <ac:chgData name="Allison Leiton" userId="4fced9d0-94dc-4592-b6ab-d0a14a2052b4" providerId="ADAL" clId="{7D150E47-DBF2-4DA4-8DC1-D2514B863EA3}" dt="2024-01-29T18:05:31.326" v="1006" actId="20577"/>
          <ac:spMkLst>
            <pc:docMk/>
            <pc:sldMk cId="1192449386" sldId="278"/>
            <ac:spMk id="17" creationId="{82A18EAC-AB67-2BB1-6C7F-5501F00E01CD}"/>
          </ac:spMkLst>
        </pc:spChg>
        <pc:picChg chg="add del mod">
          <ac:chgData name="Allison Leiton" userId="4fced9d0-94dc-4592-b6ab-d0a14a2052b4" providerId="ADAL" clId="{7D150E47-DBF2-4DA4-8DC1-D2514B863EA3}" dt="2024-01-19T10:56:31.330" v="178" actId="478"/>
          <ac:picMkLst>
            <pc:docMk/>
            <pc:sldMk cId="1192449386" sldId="278"/>
            <ac:picMk id="16" creationId="{EAFA53CC-92F9-ABF2-E800-9835371771A2}"/>
          </ac:picMkLst>
        </pc:picChg>
        <pc:picChg chg="del">
          <ac:chgData name="Allison Leiton" userId="4fced9d0-94dc-4592-b6ab-d0a14a2052b4" providerId="ADAL" clId="{7D150E47-DBF2-4DA4-8DC1-D2514B863EA3}" dt="2024-01-19T10:53:04.893" v="135" actId="478"/>
          <ac:picMkLst>
            <pc:docMk/>
            <pc:sldMk cId="1192449386" sldId="278"/>
            <ac:picMk id="18" creationId="{F053DCFE-0781-A18D-4847-6C44E76F55A0}"/>
          </ac:picMkLst>
        </pc:picChg>
        <pc:picChg chg="add mod">
          <ac:chgData name="Allison Leiton" userId="4fced9d0-94dc-4592-b6ab-d0a14a2052b4" providerId="ADAL" clId="{7D150E47-DBF2-4DA4-8DC1-D2514B863EA3}" dt="2024-01-19T11:10:35.071" v="248" actId="1076"/>
          <ac:picMkLst>
            <pc:docMk/>
            <pc:sldMk cId="1192449386" sldId="278"/>
            <ac:picMk id="20" creationId="{B6CCDFB0-FD2A-FEE5-4ADC-44D734791D73}"/>
          </ac:picMkLst>
        </pc:picChg>
      </pc:sldChg>
      <pc:sldChg chg="addSp delSp modSp add mod">
        <pc:chgData name="Allison Leiton" userId="4fced9d0-94dc-4592-b6ab-d0a14a2052b4" providerId="ADAL" clId="{7D150E47-DBF2-4DA4-8DC1-D2514B863EA3}" dt="2024-01-19T10:58:47.948" v="184" actId="1076"/>
        <pc:sldMkLst>
          <pc:docMk/>
          <pc:sldMk cId="904398721" sldId="279"/>
        </pc:sldMkLst>
        <pc:spChg chg="mod">
          <ac:chgData name="Allison Leiton" userId="4fced9d0-94dc-4592-b6ab-d0a14a2052b4" providerId="ADAL" clId="{7D150E47-DBF2-4DA4-8DC1-D2514B863EA3}" dt="2024-01-19T10:58:38.550" v="181" actId="20577"/>
          <ac:spMkLst>
            <pc:docMk/>
            <pc:sldMk cId="904398721" sldId="279"/>
            <ac:spMk id="3" creationId="{E4B5A377-553C-750B-3AF1-E1FFD0486FEA}"/>
          </ac:spMkLst>
        </pc:spChg>
        <pc:picChg chg="del">
          <ac:chgData name="Allison Leiton" userId="4fced9d0-94dc-4592-b6ab-d0a14a2052b4" providerId="ADAL" clId="{7D150E47-DBF2-4DA4-8DC1-D2514B863EA3}" dt="2024-01-19T10:58:39.645" v="182" actId="478"/>
          <ac:picMkLst>
            <pc:docMk/>
            <pc:sldMk cId="904398721" sldId="279"/>
            <ac:picMk id="7" creationId="{3FA25AEE-63BE-E162-2350-A7F6B477FDE8}"/>
          </ac:picMkLst>
        </pc:picChg>
        <pc:picChg chg="add mod">
          <ac:chgData name="Allison Leiton" userId="4fced9d0-94dc-4592-b6ab-d0a14a2052b4" providerId="ADAL" clId="{7D150E47-DBF2-4DA4-8DC1-D2514B863EA3}" dt="2024-01-19T10:58:47.948" v="184" actId="1076"/>
          <ac:picMkLst>
            <pc:docMk/>
            <pc:sldMk cId="904398721" sldId="279"/>
            <ac:picMk id="8" creationId="{9AAC6661-74D7-CECE-A57A-7F18ABCC6589}"/>
          </ac:picMkLst>
        </pc:picChg>
      </pc:sldChg>
      <pc:sldChg chg="addSp delSp modSp add mod modAnim modNotesTx">
        <pc:chgData name="Allison Leiton" userId="4fced9d0-94dc-4592-b6ab-d0a14a2052b4" providerId="ADAL" clId="{7D150E47-DBF2-4DA4-8DC1-D2514B863EA3}" dt="2024-01-19T11:00:46.291" v="209" actId="14100"/>
        <pc:sldMkLst>
          <pc:docMk/>
          <pc:sldMk cId="3598144821" sldId="280"/>
        </pc:sldMkLst>
        <pc:spChg chg="mod">
          <ac:chgData name="Allison Leiton" userId="4fced9d0-94dc-4592-b6ab-d0a14a2052b4" providerId="ADAL" clId="{7D150E47-DBF2-4DA4-8DC1-D2514B863EA3}" dt="2024-01-19T10:59:06.216" v="196" actId="20577"/>
          <ac:spMkLst>
            <pc:docMk/>
            <pc:sldMk cId="3598144821" sldId="280"/>
            <ac:spMk id="2" creationId="{939401CD-9E4E-51F0-09DB-A22278BB63A6}"/>
          </ac:spMkLst>
        </pc:spChg>
        <pc:spChg chg="mod">
          <ac:chgData name="Allison Leiton" userId="4fced9d0-94dc-4592-b6ab-d0a14a2052b4" providerId="ADAL" clId="{7D150E47-DBF2-4DA4-8DC1-D2514B863EA3}" dt="2024-01-19T11:00:46.291" v="209" actId="14100"/>
          <ac:spMkLst>
            <pc:docMk/>
            <pc:sldMk cId="3598144821" sldId="280"/>
            <ac:spMk id="3" creationId="{30792D1D-1223-3688-C413-8DD190AD91ED}"/>
          </ac:spMkLst>
        </pc:spChg>
        <pc:picChg chg="add mod">
          <ac:chgData name="Allison Leiton" userId="4fced9d0-94dc-4592-b6ab-d0a14a2052b4" providerId="ADAL" clId="{7D150E47-DBF2-4DA4-8DC1-D2514B863EA3}" dt="2024-01-19T10:59:45.182" v="203" actId="14100"/>
          <ac:picMkLst>
            <pc:docMk/>
            <pc:sldMk cId="3598144821" sldId="280"/>
            <ac:picMk id="9" creationId="{7872C671-0E74-8C16-8B04-0BAE25EC054E}"/>
          </ac:picMkLst>
        </pc:picChg>
        <pc:picChg chg="del">
          <ac:chgData name="Allison Leiton" userId="4fced9d0-94dc-4592-b6ab-d0a14a2052b4" providerId="ADAL" clId="{7D150E47-DBF2-4DA4-8DC1-D2514B863EA3}" dt="2024-01-19T10:59:25.628" v="200" actId="478"/>
          <ac:picMkLst>
            <pc:docMk/>
            <pc:sldMk cId="3598144821" sldId="280"/>
            <ac:picMk id="18" creationId="{F053DCFE-0781-A18D-4847-6C44E76F55A0}"/>
          </ac:picMkLst>
        </pc:picChg>
      </pc:sldChg>
      <pc:sldChg chg="addSp delSp modSp add mod">
        <pc:chgData name="Allison Leiton" userId="4fced9d0-94dc-4592-b6ab-d0a14a2052b4" providerId="ADAL" clId="{7D150E47-DBF2-4DA4-8DC1-D2514B863EA3}" dt="2024-01-19T11:07:31.785" v="239" actId="1076"/>
        <pc:sldMkLst>
          <pc:docMk/>
          <pc:sldMk cId="2583153397" sldId="281"/>
        </pc:sldMkLst>
        <pc:spChg chg="mod">
          <ac:chgData name="Allison Leiton" userId="4fced9d0-94dc-4592-b6ab-d0a14a2052b4" providerId="ADAL" clId="{7D150E47-DBF2-4DA4-8DC1-D2514B863EA3}" dt="2024-01-19T11:05:19.281" v="231" actId="20577"/>
          <ac:spMkLst>
            <pc:docMk/>
            <pc:sldMk cId="2583153397" sldId="281"/>
            <ac:spMk id="2" creationId="{98CE116D-0DA8-950A-22E2-2D0520547158}"/>
          </ac:spMkLst>
        </pc:spChg>
        <pc:spChg chg="del">
          <ac:chgData name="Allison Leiton" userId="4fced9d0-94dc-4592-b6ab-d0a14a2052b4" providerId="ADAL" clId="{7D150E47-DBF2-4DA4-8DC1-D2514B863EA3}" dt="2024-01-19T11:05:22.601" v="232" actId="21"/>
          <ac:spMkLst>
            <pc:docMk/>
            <pc:sldMk cId="2583153397" sldId="281"/>
            <ac:spMk id="3" creationId="{E4B5A377-553C-750B-3AF1-E1FFD0486FEA}"/>
          </ac:spMkLst>
        </pc:spChg>
        <pc:spChg chg="mod">
          <ac:chgData name="Allison Leiton" userId="4fced9d0-94dc-4592-b6ab-d0a14a2052b4" providerId="ADAL" clId="{7D150E47-DBF2-4DA4-8DC1-D2514B863EA3}" dt="2024-01-19T11:05:12.815" v="226" actId="14100"/>
          <ac:spMkLst>
            <pc:docMk/>
            <pc:sldMk cId="2583153397" sldId="281"/>
            <ac:spMk id="4" creationId="{3B21905E-19E0-68D6-B973-58D45FEC692F}"/>
          </ac:spMkLst>
        </pc:spChg>
        <pc:spChg chg="add del mod">
          <ac:chgData name="Allison Leiton" userId="4fced9d0-94dc-4592-b6ab-d0a14a2052b4" providerId="ADAL" clId="{7D150E47-DBF2-4DA4-8DC1-D2514B863EA3}" dt="2024-01-19T11:05:24.555" v="233" actId="21"/>
          <ac:spMkLst>
            <pc:docMk/>
            <pc:sldMk cId="2583153397" sldId="281"/>
            <ac:spMk id="9" creationId="{0E4A076B-B7FA-2794-49BF-EB60C18414FE}"/>
          </ac:spMkLst>
        </pc:spChg>
        <pc:picChg chg="del">
          <ac:chgData name="Allison Leiton" userId="4fced9d0-94dc-4592-b6ab-d0a14a2052b4" providerId="ADAL" clId="{7D150E47-DBF2-4DA4-8DC1-D2514B863EA3}" dt="2024-01-19T11:05:08.155" v="225" actId="478"/>
          <ac:picMkLst>
            <pc:docMk/>
            <pc:sldMk cId="2583153397" sldId="281"/>
            <ac:picMk id="8" creationId="{9AAC6661-74D7-CECE-A57A-7F18ABCC6589}"/>
          </ac:picMkLst>
        </pc:picChg>
        <pc:picChg chg="add mod">
          <ac:chgData name="Allison Leiton" userId="4fced9d0-94dc-4592-b6ab-d0a14a2052b4" providerId="ADAL" clId="{7D150E47-DBF2-4DA4-8DC1-D2514B863EA3}" dt="2024-01-19T11:07:31.785" v="239" actId="1076"/>
          <ac:picMkLst>
            <pc:docMk/>
            <pc:sldMk cId="2583153397" sldId="281"/>
            <ac:picMk id="11" creationId="{72DB9696-58B9-1E8D-EC51-2840786B2F2F}"/>
          </ac:picMkLst>
        </pc:picChg>
      </pc:sldChg>
      <pc:sldChg chg="addSp delSp modSp add mod modNotesTx">
        <pc:chgData name="Allison Leiton" userId="4fced9d0-94dc-4592-b6ab-d0a14a2052b4" providerId="ADAL" clId="{7D150E47-DBF2-4DA4-8DC1-D2514B863EA3}" dt="2024-01-19T11:52:00.671" v="982" actId="207"/>
        <pc:sldMkLst>
          <pc:docMk/>
          <pc:sldMk cId="320141796" sldId="282"/>
        </pc:sldMkLst>
        <pc:spChg chg="del">
          <ac:chgData name="Allison Leiton" userId="4fced9d0-94dc-4592-b6ab-d0a14a2052b4" providerId="ADAL" clId="{7D150E47-DBF2-4DA4-8DC1-D2514B863EA3}" dt="2024-01-19T11:18:36.412" v="261" actId="478"/>
          <ac:spMkLst>
            <pc:docMk/>
            <pc:sldMk cId="320141796" sldId="282"/>
            <ac:spMk id="3" creationId="{AC423C43-293E-DD9D-E228-F2856E2E9B09}"/>
          </ac:spMkLst>
        </pc:spChg>
        <pc:spChg chg="del">
          <ac:chgData name="Allison Leiton" userId="4fced9d0-94dc-4592-b6ab-d0a14a2052b4" providerId="ADAL" clId="{7D150E47-DBF2-4DA4-8DC1-D2514B863EA3}" dt="2024-01-19T11:18:36.412" v="261" actId="478"/>
          <ac:spMkLst>
            <pc:docMk/>
            <pc:sldMk cId="320141796" sldId="282"/>
            <ac:spMk id="4" creationId="{837F9108-6CB3-7596-D327-9EFFDB7946DE}"/>
          </ac:spMkLst>
        </pc:spChg>
        <pc:spChg chg="del">
          <ac:chgData name="Allison Leiton" userId="4fced9d0-94dc-4592-b6ab-d0a14a2052b4" providerId="ADAL" clId="{7D150E47-DBF2-4DA4-8DC1-D2514B863EA3}" dt="2024-01-19T11:18:36.412" v="261" actId="478"/>
          <ac:spMkLst>
            <pc:docMk/>
            <pc:sldMk cId="320141796" sldId="282"/>
            <ac:spMk id="5" creationId="{548A2870-EEE9-4605-BD6E-372BEEC2D3B4}"/>
          </ac:spMkLst>
        </pc:spChg>
        <pc:spChg chg="add del mod">
          <ac:chgData name="Allison Leiton" userId="4fced9d0-94dc-4592-b6ab-d0a14a2052b4" providerId="ADAL" clId="{7D150E47-DBF2-4DA4-8DC1-D2514B863EA3}" dt="2024-01-19T11:18:39.092" v="263" actId="478"/>
          <ac:spMkLst>
            <pc:docMk/>
            <pc:sldMk cId="320141796" sldId="282"/>
            <ac:spMk id="15" creationId="{CD220D15-4612-53F2-B8C5-B2D949AB64E0}"/>
          </ac:spMkLst>
        </pc:spChg>
        <pc:spChg chg="add del">
          <ac:chgData name="Allison Leiton" userId="4fced9d0-94dc-4592-b6ab-d0a14a2052b4" providerId="ADAL" clId="{7D150E47-DBF2-4DA4-8DC1-D2514B863EA3}" dt="2024-01-19T11:21:54.519" v="265" actId="478"/>
          <ac:spMkLst>
            <pc:docMk/>
            <pc:sldMk cId="320141796" sldId="282"/>
            <ac:spMk id="16" creationId="{4FC37B19-4657-9F17-F271-FB6B72CC3A55}"/>
          </ac:spMkLst>
        </pc:spChg>
        <pc:spChg chg="mod">
          <ac:chgData name="Allison Leiton" userId="4fced9d0-94dc-4592-b6ab-d0a14a2052b4" providerId="ADAL" clId="{7D150E47-DBF2-4DA4-8DC1-D2514B863EA3}" dt="2024-01-19T11:26:08.498" v="273" actId="207"/>
          <ac:spMkLst>
            <pc:docMk/>
            <pc:sldMk cId="320141796" sldId="282"/>
            <ac:spMk id="21" creationId="{0D1DBAD0-88B0-9DC8-E9A0-5B5F0D6356EA}"/>
          </ac:spMkLst>
        </pc:spChg>
        <pc:spChg chg="mod">
          <ac:chgData name="Allison Leiton" userId="4fced9d0-94dc-4592-b6ab-d0a14a2052b4" providerId="ADAL" clId="{7D150E47-DBF2-4DA4-8DC1-D2514B863EA3}" dt="2024-01-19T11:26:08.498" v="273" actId="207"/>
          <ac:spMkLst>
            <pc:docMk/>
            <pc:sldMk cId="320141796" sldId="282"/>
            <ac:spMk id="22" creationId="{6B0EDCD4-30AF-4A9E-B735-52DAFB97D9FC}"/>
          </ac:spMkLst>
        </pc:spChg>
        <pc:spChg chg="del mod">
          <ac:chgData name="Allison Leiton" userId="4fced9d0-94dc-4592-b6ab-d0a14a2052b4" providerId="ADAL" clId="{7D150E47-DBF2-4DA4-8DC1-D2514B863EA3}" dt="2024-01-19T11:38:48.302" v="828" actId="478"/>
          <ac:spMkLst>
            <pc:docMk/>
            <pc:sldMk cId="320141796" sldId="282"/>
            <ac:spMk id="23" creationId="{615D9285-D121-D91A-C92C-1361C38A3D07}"/>
          </ac:spMkLst>
        </pc:spChg>
        <pc:spChg chg="add mod">
          <ac:chgData name="Allison Leiton" userId="4fced9d0-94dc-4592-b6ab-d0a14a2052b4" providerId="ADAL" clId="{7D150E47-DBF2-4DA4-8DC1-D2514B863EA3}" dt="2024-01-19T11:39:10.648" v="835" actId="1076"/>
          <ac:spMkLst>
            <pc:docMk/>
            <pc:sldMk cId="320141796" sldId="282"/>
            <ac:spMk id="25" creationId="{6A5E5749-91AF-8CD0-39D6-F8E40C6713D2}"/>
          </ac:spMkLst>
        </pc:spChg>
        <pc:spChg chg="add mod">
          <ac:chgData name="Allison Leiton" userId="4fced9d0-94dc-4592-b6ab-d0a14a2052b4" providerId="ADAL" clId="{7D150E47-DBF2-4DA4-8DC1-D2514B863EA3}" dt="2024-01-19T11:52:00.671" v="982" actId="207"/>
          <ac:spMkLst>
            <pc:docMk/>
            <pc:sldMk cId="320141796" sldId="282"/>
            <ac:spMk id="28" creationId="{71FC3FBC-24CB-B8A7-31C5-6B6005B32D4A}"/>
          </ac:spMkLst>
        </pc:spChg>
        <pc:grpChg chg="del mod">
          <ac:chgData name="Allison Leiton" userId="4fced9d0-94dc-4592-b6ab-d0a14a2052b4" providerId="ADAL" clId="{7D150E47-DBF2-4DA4-8DC1-D2514B863EA3}" dt="2024-01-19T11:25:06.056" v="272" actId="27803"/>
          <ac:grpSpMkLst>
            <pc:docMk/>
            <pc:sldMk cId="320141796" sldId="282"/>
            <ac:grpSpMk id="19" creationId="{7B960943-F70B-2792-14D1-94745B071460}"/>
          </ac:grpSpMkLst>
        </pc:grpChg>
        <pc:grpChg chg="del mod">
          <ac:chgData name="Allison Leiton" userId="4fced9d0-94dc-4592-b6ab-d0a14a2052b4" providerId="ADAL" clId="{7D150E47-DBF2-4DA4-8DC1-D2514B863EA3}" dt="2024-01-19T11:38:51.311" v="829" actId="478"/>
          <ac:grpSpMkLst>
            <pc:docMk/>
            <pc:sldMk cId="320141796" sldId="282"/>
            <ac:grpSpMk id="20" creationId="{A32AD8D2-1E25-8766-4FC1-7ACA6A64D19C}"/>
          </ac:grpSpMkLst>
        </pc:grpChg>
        <pc:picChg chg="add del mod">
          <ac:chgData name="Allison Leiton" userId="4fced9d0-94dc-4592-b6ab-d0a14a2052b4" providerId="ADAL" clId="{7D150E47-DBF2-4DA4-8DC1-D2514B863EA3}" dt="2024-01-19T11:25:06.056" v="272" actId="27803"/>
          <ac:picMkLst>
            <pc:docMk/>
            <pc:sldMk cId="320141796" sldId="282"/>
            <ac:picMk id="18" creationId="{52B6AABB-A62C-4815-2A40-C46CB9C03D6D}"/>
          </ac:picMkLst>
        </pc:picChg>
        <pc:picChg chg="add mod">
          <ac:chgData name="Allison Leiton" userId="4fced9d0-94dc-4592-b6ab-d0a14a2052b4" providerId="ADAL" clId="{7D150E47-DBF2-4DA4-8DC1-D2514B863EA3}" dt="2024-01-19T11:39:18.894" v="837" actId="1076"/>
          <ac:picMkLst>
            <pc:docMk/>
            <pc:sldMk cId="320141796" sldId="282"/>
            <ac:picMk id="27" creationId="{DDA334ED-B055-8E11-76E7-56DC2606F245}"/>
          </ac:picMkLst>
        </pc:picChg>
      </pc:sldChg>
      <pc:sldChg chg="addSp delSp modSp add mod">
        <pc:chgData name="Allison Leiton" userId="4fced9d0-94dc-4592-b6ab-d0a14a2052b4" providerId="ADAL" clId="{7D150E47-DBF2-4DA4-8DC1-D2514B863EA3}" dt="2024-01-19T11:52:05.154" v="983" actId="207"/>
        <pc:sldMkLst>
          <pc:docMk/>
          <pc:sldMk cId="4034903563" sldId="283"/>
        </pc:sldMkLst>
        <pc:spChg chg="add mod">
          <ac:chgData name="Allison Leiton" userId="4fced9d0-94dc-4592-b6ab-d0a14a2052b4" providerId="ADAL" clId="{7D150E47-DBF2-4DA4-8DC1-D2514B863EA3}" dt="2024-01-19T11:52:05.154" v="983" actId="207"/>
          <ac:spMkLst>
            <pc:docMk/>
            <pc:sldMk cId="4034903563" sldId="283"/>
            <ac:spMk id="2" creationId="{BB91AF2D-970A-1658-3EA4-1EDD43774F7E}"/>
          </ac:spMkLst>
        </pc:spChg>
        <pc:spChg chg="del">
          <ac:chgData name="Allison Leiton" userId="4fced9d0-94dc-4592-b6ab-d0a14a2052b4" providerId="ADAL" clId="{7D150E47-DBF2-4DA4-8DC1-D2514B863EA3}" dt="2024-01-19T11:31:12.048" v="332" actId="478"/>
          <ac:spMkLst>
            <pc:docMk/>
            <pc:sldMk cId="4034903563" sldId="283"/>
            <ac:spMk id="23" creationId="{615D9285-D121-D91A-C92C-1361C38A3D07}"/>
          </ac:spMkLst>
        </pc:spChg>
        <pc:spChg chg="mod">
          <ac:chgData name="Allison Leiton" userId="4fced9d0-94dc-4592-b6ab-d0a14a2052b4" providerId="ADAL" clId="{7D150E47-DBF2-4DA4-8DC1-D2514B863EA3}" dt="2024-01-19T11:39:25.359" v="838" actId="113"/>
          <ac:spMkLst>
            <pc:docMk/>
            <pc:sldMk cId="4034903563" sldId="283"/>
            <ac:spMk id="25" creationId="{6A5E5749-91AF-8CD0-39D6-F8E40C6713D2}"/>
          </ac:spMkLst>
        </pc:spChg>
        <pc:grpChg chg="del">
          <ac:chgData name="Allison Leiton" userId="4fced9d0-94dc-4592-b6ab-d0a14a2052b4" providerId="ADAL" clId="{7D150E47-DBF2-4DA4-8DC1-D2514B863EA3}" dt="2024-01-19T11:31:10.911" v="331" actId="478"/>
          <ac:grpSpMkLst>
            <pc:docMk/>
            <pc:sldMk cId="4034903563" sldId="283"/>
            <ac:grpSpMk id="20" creationId="{A32AD8D2-1E25-8766-4FC1-7ACA6A64D19C}"/>
          </ac:grpSpMkLst>
        </pc:grpChg>
        <pc:picChg chg="add del mod">
          <ac:chgData name="Allison Leiton" userId="4fced9d0-94dc-4592-b6ab-d0a14a2052b4" providerId="ADAL" clId="{7D150E47-DBF2-4DA4-8DC1-D2514B863EA3}" dt="2024-01-19T11:46:17.357" v="961" actId="478"/>
          <ac:picMkLst>
            <pc:docMk/>
            <pc:sldMk cId="4034903563" sldId="283"/>
            <ac:picMk id="4" creationId="{41DD31E2-1787-F18F-ED38-A72CFD4C29D1}"/>
          </ac:picMkLst>
        </pc:picChg>
        <pc:picChg chg="add del mod">
          <ac:chgData name="Allison Leiton" userId="4fced9d0-94dc-4592-b6ab-d0a14a2052b4" providerId="ADAL" clId="{7D150E47-DBF2-4DA4-8DC1-D2514B863EA3}" dt="2024-01-19T11:46:34.468" v="964" actId="478"/>
          <ac:picMkLst>
            <pc:docMk/>
            <pc:sldMk cId="4034903563" sldId="283"/>
            <ac:picMk id="15" creationId="{15086DBA-75FB-1424-6C12-FF57A56A2DE1}"/>
          </ac:picMkLst>
        </pc:picChg>
        <pc:picChg chg="add del mod">
          <ac:chgData name="Allison Leiton" userId="4fced9d0-94dc-4592-b6ab-d0a14a2052b4" providerId="ADAL" clId="{7D150E47-DBF2-4DA4-8DC1-D2514B863EA3}" dt="2024-01-19T11:48:18.678" v="969" actId="478"/>
          <ac:picMkLst>
            <pc:docMk/>
            <pc:sldMk cId="4034903563" sldId="283"/>
            <ac:picMk id="17" creationId="{05194617-221D-B8C4-D24D-BC9A0DB7C4CD}"/>
          </ac:picMkLst>
        </pc:picChg>
        <pc:picChg chg="add mod">
          <ac:chgData name="Allison Leiton" userId="4fced9d0-94dc-4592-b6ab-d0a14a2052b4" providerId="ADAL" clId="{7D150E47-DBF2-4DA4-8DC1-D2514B863EA3}" dt="2024-01-19T11:48:27.298" v="975" actId="1076"/>
          <ac:picMkLst>
            <pc:docMk/>
            <pc:sldMk cId="4034903563" sldId="283"/>
            <ac:picMk id="19" creationId="{5F599B19-EBA2-A6B2-6D0B-C736341353DA}"/>
          </ac:picMkLst>
        </pc:picChg>
      </pc:sldChg>
      <pc:sldChg chg="addSp modSp add mod">
        <pc:chgData name="Allison Leiton" userId="4fced9d0-94dc-4592-b6ab-d0a14a2052b4" providerId="ADAL" clId="{7D150E47-DBF2-4DA4-8DC1-D2514B863EA3}" dt="2024-01-19T11:52:08.273" v="984" actId="207"/>
        <pc:sldMkLst>
          <pc:docMk/>
          <pc:sldMk cId="3350821987" sldId="284"/>
        </pc:sldMkLst>
        <pc:spChg chg="mod">
          <ac:chgData name="Allison Leiton" userId="4fced9d0-94dc-4592-b6ab-d0a14a2052b4" providerId="ADAL" clId="{7D150E47-DBF2-4DA4-8DC1-D2514B863EA3}" dt="2024-01-19T11:52:08.273" v="984" actId="207"/>
          <ac:spMkLst>
            <pc:docMk/>
            <pc:sldMk cId="3350821987" sldId="284"/>
            <ac:spMk id="2" creationId="{BB91AF2D-970A-1658-3EA4-1EDD43774F7E}"/>
          </ac:spMkLst>
        </pc:spChg>
        <pc:spChg chg="mod">
          <ac:chgData name="Allison Leiton" userId="4fced9d0-94dc-4592-b6ab-d0a14a2052b4" providerId="ADAL" clId="{7D150E47-DBF2-4DA4-8DC1-D2514B863EA3}" dt="2024-01-19T11:40:43.740" v="847" actId="255"/>
          <ac:spMkLst>
            <pc:docMk/>
            <pc:sldMk cId="3350821987" sldId="284"/>
            <ac:spMk id="25" creationId="{6A5E5749-91AF-8CD0-39D6-F8E40C6713D2}"/>
          </ac:spMkLst>
        </pc:spChg>
        <pc:picChg chg="add mod">
          <ac:chgData name="Allison Leiton" userId="4fced9d0-94dc-4592-b6ab-d0a14a2052b4" providerId="ADAL" clId="{7D150E47-DBF2-4DA4-8DC1-D2514B863EA3}" dt="2024-01-19T11:40:28.854" v="845" actId="1076"/>
          <ac:picMkLst>
            <pc:docMk/>
            <pc:sldMk cId="3350821987" sldId="284"/>
            <ac:picMk id="4" creationId="{0B9FD9AE-6424-5448-CFA6-DE39E09B5F16}"/>
          </ac:picMkLst>
        </pc:picChg>
      </pc:sldChg>
      <pc:sldChg chg="addSp modSp add mod">
        <pc:chgData name="Allison Leiton" userId="4fced9d0-94dc-4592-b6ab-d0a14a2052b4" providerId="ADAL" clId="{7D150E47-DBF2-4DA4-8DC1-D2514B863EA3}" dt="2024-01-19T11:51:56.273" v="981" actId="207"/>
        <pc:sldMkLst>
          <pc:docMk/>
          <pc:sldMk cId="2420587117" sldId="285"/>
        </pc:sldMkLst>
        <pc:spChg chg="mod">
          <ac:chgData name="Allison Leiton" userId="4fced9d0-94dc-4592-b6ab-d0a14a2052b4" providerId="ADAL" clId="{7D150E47-DBF2-4DA4-8DC1-D2514B863EA3}" dt="2024-01-19T11:51:56.273" v="981" actId="207"/>
          <ac:spMkLst>
            <pc:docMk/>
            <pc:sldMk cId="2420587117" sldId="285"/>
            <ac:spMk id="2" creationId="{BB91AF2D-970A-1658-3EA4-1EDD43774F7E}"/>
          </ac:spMkLst>
        </pc:spChg>
        <pc:spChg chg="mod">
          <ac:chgData name="Allison Leiton" userId="4fced9d0-94dc-4592-b6ab-d0a14a2052b4" providerId="ADAL" clId="{7D150E47-DBF2-4DA4-8DC1-D2514B863EA3}" dt="2024-01-19T11:41:07.600" v="852" actId="113"/>
          <ac:spMkLst>
            <pc:docMk/>
            <pc:sldMk cId="2420587117" sldId="285"/>
            <ac:spMk id="25" creationId="{6A5E5749-91AF-8CD0-39D6-F8E40C6713D2}"/>
          </ac:spMkLst>
        </pc:spChg>
        <pc:picChg chg="add mod">
          <ac:chgData name="Allison Leiton" userId="4fced9d0-94dc-4592-b6ab-d0a14a2052b4" providerId="ADAL" clId="{7D150E47-DBF2-4DA4-8DC1-D2514B863EA3}" dt="2024-01-19T11:41:03.407" v="850" actId="1076"/>
          <ac:picMkLst>
            <pc:docMk/>
            <pc:sldMk cId="2420587117" sldId="285"/>
            <ac:picMk id="4" creationId="{FDD1CF67-45E0-6534-2F2D-35B4A4775729}"/>
          </ac:picMkLst>
        </pc:picChg>
      </pc:sldChg>
      <pc:sldChg chg="addSp modSp add mod">
        <pc:chgData name="Allison Leiton" userId="4fced9d0-94dc-4592-b6ab-d0a14a2052b4" providerId="ADAL" clId="{7D150E47-DBF2-4DA4-8DC1-D2514B863EA3}" dt="2024-01-19T11:51:52.254" v="980" actId="207"/>
        <pc:sldMkLst>
          <pc:docMk/>
          <pc:sldMk cId="4136038708" sldId="286"/>
        </pc:sldMkLst>
        <pc:spChg chg="mod">
          <ac:chgData name="Allison Leiton" userId="4fced9d0-94dc-4592-b6ab-d0a14a2052b4" providerId="ADAL" clId="{7D150E47-DBF2-4DA4-8DC1-D2514B863EA3}" dt="2024-01-19T11:51:52.254" v="980" actId="207"/>
          <ac:spMkLst>
            <pc:docMk/>
            <pc:sldMk cId="4136038708" sldId="286"/>
            <ac:spMk id="2" creationId="{BB91AF2D-970A-1658-3EA4-1EDD43774F7E}"/>
          </ac:spMkLst>
        </pc:spChg>
        <pc:spChg chg="mod">
          <ac:chgData name="Allison Leiton" userId="4fced9d0-94dc-4592-b6ab-d0a14a2052b4" providerId="ADAL" clId="{7D150E47-DBF2-4DA4-8DC1-D2514B863EA3}" dt="2024-01-19T11:43:10.006" v="920" actId="1038"/>
          <ac:spMkLst>
            <pc:docMk/>
            <pc:sldMk cId="4136038708" sldId="286"/>
            <ac:spMk id="25" creationId="{6A5E5749-91AF-8CD0-39D6-F8E40C6713D2}"/>
          </ac:spMkLst>
        </pc:spChg>
        <pc:picChg chg="add mod">
          <ac:chgData name="Allison Leiton" userId="4fced9d0-94dc-4592-b6ab-d0a14a2052b4" providerId="ADAL" clId="{7D150E47-DBF2-4DA4-8DC1-D2514B863EA3}" dt="2024-01-19T11:42:34.333" v="855" actId="1076"/>
          <ac:picMkLst>
            <pc:docMk/>
            <pc:sldMk cId="4136038708" sldId="286"/>
            <ac:picMk id="4" creationId="{F32A3C7E-5D71-6BE0-43EF-7DA1F986D7E2}"/>
          </ac:picMkLst>
        </pc:picChg>
      </pc:sldChg>
      <pc:sldChg chg="addSp modSp add mod">
        <pc:chgData name="Allison Leiton" userId="4fced9d0-94dc-4592-b6ab-d0a14a2052b4" providerId="ADAL" clId="{7D150E47-DBF2-4DA4-8DC1-D2514B863EA3}" dt="2024-01-29T18:07:16.811" v="1041" actId="20577"/>
        <pc:sldMkLst>
          <pc:docMk/>
          <pc:sldMk cId="3473402680" sldId="287"/>
        </pc:sldMkLst>
        <pc:spChg chg="mod">
          <ac:chgData name="Allison Leiton" userId="4fced9d0-94dc-4592-b6ab-d0a14a2052b4" providerId="ADAL" clId="{7D150E47-DBF2-4DA4-8DC1-D2514B863EA3}" dt="2024-01-19T11:51:47.063" v="979" actId="207"/>
          <ac:spMkLst>
            <pc:docMk/>
            <pc:sldMk cId="3473402680" sldId="287"/>
            <ac:spMk id="2" creationId="{BB91AF2D-970A-1658-3EA4-1EDD43774F7E}"/>
          </ac:spMkLst>
        </pc:spChg>
        <pc:spChg chg="mod">
          <ac:chgData name="Allison Leiton" userId="4fced9d0-94dc-4592-b6ab-d0a14a2052b4" providerId="ADAL" clId="{7D150E47-DBF2-4DA4-8DC1-D2514B863EA3}" dt="2024-01-29T18:07:16.811" v="1041" actId="20577"/>
          <ac:spMkLst>
            <pc:docMk/>
            <pc:sldMk cId="3473402680" sldId="287"/>
            <ac:spMk id="25" creationId="{6A5E5749-91AF-8CD0-39D6-F8E40C6713D2}"/>
          </ac:spMkLst>
        </pc:spChg>
        <pc:picChg chg="add mod">
          <ac:chgData name="Allison Leiton" userId="4fced9d0-94dc-4592-b6ab-d0a14a2052b4" providerId="ADAL" clId="{7D150E47-DBF2-4DA4-8DC1-D2514B863EA3}" dt="2024-01-19T11:43:44.910" v="925" actId="1076"/>
          <ac:picMkLst>
            <pc:docMk/>
            <pc:sldMk cId="3473402680" sldId="287"/>
            <ac:picMk id="4" creationId="{2FDA8CA8-910F-8F86-9FD7-9D8CA79711D4}"/>
          </ac:picMkLst>
        </pc:picChg>
      </pc:sldChg>
      <pc:sldChg chg="addSp modSp add mod">
        <pc:chgData name="Allison Leiton" userId="4fced9d0-94dc-4592-b6ab-d0a14a2052b4" providerId="ADAL" clId="{7D150E47-DBF2-4DA4-8DC1-D2514B863EA3}" dt="2024-01-19T11:51:42.864" v="978" actId="207"/>
        <pc:sldMkLst>
          <pc:docMk/>
          <pc:sldMk cId="2198832634" sldId="288"/>
        </pc:sldMkLst>
        <pc:spChg chg="mod">
          <ac:chgData name="Allison Leiton" userId="4fced9d0-94dc-4592-b6ab-d0a14a2052b4" providerId="ADAL" clId="{7D150E47-DBF2-4DA4-8DC1-D2514B863EA3}" dt="2024-01-19T11:51:42.864" v="978" actId="207"/>
          <ac:spMkLst>
            <pc:docMk/>
            <pc:sldMk cId="2198832634" sldId="288"/>
            <ac:spMk id="2" creationId="{BB91AF2D-970A-1658-3EA4-1EDD43774F7E}"/>
          </ac:spMkLst>
        </pc:spChg>
        <pc:spChg chg="mod">
          <ac:chgData name="Allison Leiton" userId="4fced9d0-94dc-4592-b6ab-d0a14a2052b4" providerId="ADAL" clId="{7D150E47-DBF2-4DA4-8DC1-D2514B863EA3}" dt="2024-01-19T11:44:28.324" v="933" actId="1076"/>
          <ac:spMkLst>
            <pc:docMk/>
            <pc:sldMk cId="2198832634" sldId="288"/>
            <ac:spMk id="25" creationId="{6A5E5749-91AF-8CD0-39D6-F8E40C6713D2}"/>
          </ac:spMkLst>
        </pc:spChg>
        <pc:picChg chg="add mod">
          <ac:chgData name="Allison Leiton" userId="4fced9d0-94dc-4592-b6ab-d0a14a2052b4" providerId="ADAL" clId="{7D150E47-DBF2-4DA4-8DC1-D2514B863EA3}" dt="2024-01-19T11:44:08.234" v="928" actId="1076"/>
          <ac:picMkLst>
            <pc:docMk/>
            <pc:sldMk cId="2198832634" sldId="288"/>
            <ac:picMk id="4" creationId="{D34649D7-35AE-BCFF-89B8-7DDA3F2B2C6E}"/>
          </ac:picMkLst>
        </pc:picChg>
      </pc:sldChg>
      <pc:sldChg chg="add del">
        <pc:chgData name="Allison Leiton" userId="4fced9d0-94dc-4592-b6ab-d0a14a2052b4" providerId="ADAL" clId="{7D150E47-DBF2-4DA4-8DC1-D2514B863EA3}" dt="2024-01-19T11:35:36.860" v="711" actId="47"/>
        <pc:sldMkLst>
          <pc:docMk/>
          <pc:sldMk cId="4259108217" sldId="288"/>
        </pc:sldMkLst>
      </pc:sldChg>
      <pc:sldChg chg="addSp modSp add mod">
        <pc:chgData name="Allison Leiton" userId="4fced9d0-94dc-4592-b6ab-d0a14a2052b4" providerId="ADAL" clId="{7D150E47-DBF2-4DA4-8DC1-D2514B863EA3}" dt="2024-01-19T11:51:36.151" v="976" actId="207"/>
        <pc:sldMkLst>
          <pc:docMk/>
          <pc:sldMk cId="770836425" sldId="289"/>
        </pc:sldMkLst>
        <pc:spChg chg="mod">
          <ac:chgData name="Allison Leiton" userId="4fced9d0-94dc-4592-b6ab-d0a14a2052b4" providerId="ADAL" clId="{7D150E47-DBF2-4DA4-8DC1-D2514B863EA3}" dt="2024-01-19T11:51:36.151" v="976" actId="207"/>
          <ac:spMkLst>
            <pc:docMk/>
            <pc:sldMk cId="770836425" sldId="289"/>
            <ac:spMk id="2" creationId="{BB91AF2D-970A-1658-3EA4-1EDD43774F7E}"/>
          </ac:spMkLst>
        </pc:spChg>
        <pc:spChg chg="mod">
          <ac:chgData name="Allison Leiton" userId="4fced9d0-94dc-4592-b6ab-d0a14a2052b4" providerId="ADAL" clId="{7D150E47-DBF2-4DA4-8DC1-D2514B863EA3}" dt="2024-01-19T11:45:57.254" v="958" actId="1038"/>
          <ac:spMkLst>
            <pc:docMk/>
            <pc:sldMk cId="770836425" sldId="289"/>
            <ac:spMk id="25" creationId="{6A5E5749-91AF-8CD0-39D6-F8E40C6713D2}"/>
          </ac:spMkLst>
        </pc:spChg>
        <pc:picChg chg="add mod">
          <ac:chgData name="Allison Leiton" userId="4fced9d0-94dc-4592-b6ab-d0a14a2052b4" providerId="ADAL" clId="{7D150E47-DBF2-4DA4-8DC1-D2514B863EA3}" dt="2024-01-19T11:46:00.874" v="960" actId="1076"/>
          <ac:picMkLst>
            <pc:docMk/>
            <pc:sldMk cId="770836425" sldId="289"/>
            <ac:picMk id="4" creationId="{B0951ACB-CADB-5461-C75F-ACD30CE6F1E2}"/>
          </ac:picMkLst>
        </pc:picChg>
      </pc:sldChg>
      <pc:sldChg chg="add del">
        <pc:chgData name="Allison Leiton" userId="4fced9d0-94dc-4592-b6ab-d0a14a2052b4" providerId="ADAL" clId="{7D150E47-DBF2-4DA4-8DC1-D2514B863EA3}" dt="2024-01-19T11:35:37.695" v="712" actId="47"/>
        <pc:sldMkLst>
          <pc:docMk/>
          <pc:sldMk cId="3130845011" sldId="289"/>
        </pc:sldMkLst>
      </pc:sldChg>
      <pc:sldChg chg="add">
        <pc:chgData name="Allison Leiton" userId="4fced9d0-94dc-4592-b6ab-d0a14a2052b4" providerId="ADAL" clId="{7D150E47-DBF2-4DA4-8DC1-D2514B863EA3}" dt="2024-01-22T20:48:21.583" v="999"/>
        <pc:sldMkLst>
          <pc:docMk/>
          <pc:sldMk cId="3553663962" sldId="290"/>
        </pc:sldMkLst>
      </pc:sldChg>
      <pc:sldMasterChg chg="modSldLayout">
        <pc:chgData name="Allison Leiton" userId="4fced9d0-94dc-4592-b6ab-d0a14a2052b4" providerId="ADAL" clId="{7D150E47-DBF2-4DA4-8DC1-D2514B863EA3}" dt="2024-01-19T10:54:24.929" v="146" actId="478"/>
        <pc:sldMasterMkLst>
          <pc:docMk/>
          <pc:sldMasterMk cId="2714550424" sldId="2147483677"/>
        </pc:sldMasterMkLst>
        <pc:sldLayoutChg chg="delSp modSp mod">
          <pc:chgData name="Allison Leiton" userId="4fced9d0-94dc-4592-b6ab-d0a14a2052b4" providerId="ADAL" clId="{7D150E47-DBF2-4DA4-8DC1-D2514B863EA3}" dt="2024-01-19T10:54:24.929" v="146" actId="478"/>
          <pc:sldLayoutMkLst>
            <pc:docMk/>
            <pc:sldMasterMk cId="2714550424" sldId="2147483677"/>
            <pc:sldLayoutMk cId="1448662190" sldId="2147483682"/>
          </pc:sldLayoutMkLst>
          <pc:spChg chg="mod">
            <ac:chgData name="Allison Leiton" userId="4fced9d0-94dc-4592-b6ab-d0a14a2052b4" providerId="ADAL" clId="{7D150E47-DBF2-4DA4-8DC1-D2514B863EA3}" dt="2024-01-19T10:47:20.377" v="86" actId="2711"/>
            <ac:spMkLst>
              <pc:docMk/>
              <pc:sldMasterMk cId="2714550424" sldId="2147483677"/>
              <pc:sldLayoutMk cId="1448662190" sldId="2147483682"/>
              <ac:spMk id="2" creationId="{E909C88D-06EC-08C8-D04D-30FEF3C6CC7A}"/>
            </ac:spMkLst>
          </pc:spChg>
          <pc:spChg chg="mod">
            <ac:chgData name="Allison Leiton" userId="4fced9d0-94dc-4592-b6ab-d0a14a2052b4" providerId="ADAL" clId="{7D150E47-DBF2-4DA4-8DC1-D2514B863EA3}" dt="2024-01-19T10:47:20.377" v="86" actId="2711"/>
            <ac:spMkLst>
              <pc:docMk/>
              <pc:sldMasterMk cId="2714550424" sldId="2147483677"/>
              <pc:sldLayoutMk cId="1448662190" sldId="2147483682"/>
              <ac:spMk id="3" creationId="{8F913F49-B7C7-FA9D-9864-5F8F1B83DEEA}"/>
            </ac:spMkLst>
          </pc:spChg>
          <pc:picChg chg="del">
            <ac:chgData name="Allison Leiton" userId="4fced9d0-94dc-4592-b6ab-d0a14a2052b4" providerId="ADAL" clId="{7D150E47-DBF2-4DA4-8DC1-D2514B863EA3}" dt="2024-01-19T10:54:24.929" v="146" actId="478"/>
            <ac:picMkLst>
              <pc:docMk/>
              <pc:sldMasterMk cId="2714550424" sldId="2147483677"/>
              <pc:sldLayoutMk cId="1448662190" sldId="2147483682"/>
              <ac:picMk id="7" creationId="{49DA38D1-A019-7DF1-F065-50912EDFB8BD}"/>
            </ac:picMkLst>
          </pc:picChg>
        </pc:sldLayoutChg>
        <pc:sldLayoutChg chg="modSp">
          <pc:chgData name="Allison Leiton" userId="4fced9d0-94dc-4592-b6ab-d0a14a2052b4" providerId="ADAL" clId="{7D150E47-DBF2-4DA4-8DC1-D2514B863EA3}" dt="2024-01-19T10:47:14.814" v="85" actId="2711"/>
          <pc:sldLayoutMkLst>
            <pc:docMk/>
            <pc:sldMasterMk cId="2714550424" sldId="2147483677"/>
            <pc:sldLayoutMk cId="1828822035" sldId="2147483683"/>
          </pc:sldLayoutMkLst>
          <pc:spChg chg="mod">
            <ac:chgData name="Allison Leiton" userId="4fced9d0-94dc-4592-b6ab-d0a14a2052b4" providerId="ADAL" clId="{7D150E47-DBF2-4DA4-8DC1-D2514B863EA3}" dt="2024-01-19T10:47:14.814" v="85" actId="2711"/>
            <ac:spMkLst>
              <pc:docMk/>
              <pc:sldMasterMk cId="2714550424" sldId="2147483677"/>
              <pc:sldLayoutMk cId="1828822035" sldId="2147483683"/>
              <ac:spMk id="3" creationId="{5ABCD194-2910-E6C3-E86F-8690570E9EF0}"/>
            </ac:spMkLst>
          </pc:spChg>
          <pc:spChg chg="mod">
            <ac:chgData name="Allison Leiton" userId="4fced9d0-94dc-4592-b6ab-d0a14a2052b4" providerId="ADAL" clId="{7D150E47-DBF2-4DA4-8DC1-D2514B863EA3}" dt="2024-01-19T10:47:14.814" v="85" actId="2711"/>
            <ac:spMkLst>
              <pc:docMk/>
              <pc:sldMasterMk cId="2714550424" sldId="2147483677"/>
              <pc:sldLayoutMk cId="1828822035" sldId="2147483683"/>
              <ac:spMk id="4" creationId="{E19919A0-D7B7-1842-9326-729866E835AD}"/>
            </ac:spMkLst>
          </pc:spChg>
          <pc:spChg chg="mod">
            <ac:chgData name="Allison Leiton" userId="4fced9d0-94dc-4592-b6ab-d0a14a2052b4" providerId="ADAL" clId="{7D150E47-DBF2-4DA4-8DC1-D2514B863EA3}" dt="2024-01-19T10:47:14.814" v="85" actId="2711"/>
            <ac:spMkLst>
              <pc:docMk/>
              <pc:sldMasterMk cId="2714550424" sldId="2147483677"/>
              <pc:sldLayoutMk cId="1828822035" sldId="2147483683"/>
              <ac:spMk id="8" creationId="{838EF73F-4AB4-D784-748C-2A8B87AE437E}"/>
            </ac:spMkLst>
          </pc:spChg>
        </pc:sldLayoutChg>
        <pc:sldLayoutChg chg="modSp">
          <pc:chgData name="Allison Leiton" userId="4fced9d0-94dc-4592-b6ab-d0a14a2052b4" providerId="ADAL" clId="{7D150E47-DBF2-4DA4-8DC1-D2514B863EA3}" dt="2024-01-19T10:47:07.430" v="84" actId="2711"/>
          <pc:sldLayoutMkLst>
            <pc:docMk/>
            <pc:sldMasterMk cId="2714550424" sldId="2147483677"/>
            <pc:sldLayoutMk cId="1741877161" sldId="2147483684"/>
          </pc:sldLayoutMkLst>
          <pc:spChg chg="mod">
            <ac:chgData name="Allison Leiton" userId="4fced9d0-94dc-4592-b6ab-d0a14a2052b4" providerId="ADAL" clId="{7D150E47-DBF2-4DA4-8DC1-D2514B863EA3}" dt="2024-01-19T10:47:07.430" v="84" actId="2711"/>
            <ac:spMkLst>
              <pc:docMk/>
              <pc:sldMasterMk cId="2714550424" sldId="2147483677"/>
              <pc:sldLayoutMk cId="1741877161" sldId="2147483684"/>
              <ac:spMk id="2" creationId="{E909C88D-06EC-08C8-D04D-30FEF3C6CC7A}"/>
            </ac:spMkLst>
          </pc:spChg>
        </pc:sldLayoutChg>
        <pc:sldLayoutChg chg="modSp">
          <pc:chgData name="Allison Leiton" userId="4fced9d0-94dc-4592-b6ab-d0a14a2052b4" providerId="ADAL" clId="{7D150E47-DBF2-4DA4-8DC1-D2514B863EA3}" dt="2024-01-19T10:46:41.777" v="82" actId="2711"/>
          <pc:sldLayoutMkLst>
            <pc:docMk/>
            <pc:sldMasterMk cId="2714550424" sldId="2147483677"/>
            <pc:sldLayoutMk cId="2582987278" sldId="2147483691"/>
          </pc:sldLayoutMkLst>
          <pc:spChg chg="mod">
            <ac:chgData name="Allison Leiton" userId="4fced9d0-94dc-4592-b6ab-d0a14a2052b4" providerId="ADAL" clId="{7D150E47-DBF2-4DA4-8DC1-D2514B863EA3}" dt="2024-01-19T10:46:41.777" v="82" actId="2711"/>
            <ac:spMkLst>
              <pc:docMk/>
              <pc:sldMasterMk cId="2714550424" sldId="2147483677"/>
              <pc:sldLayoutMk cId="2582987278" sldId="2147483691"/>
              <ac:spMk id="2" creationId="{3CAC1CC2-692C-27A2-798F-B9DDBD8EDD3E}"/>
            </ac:spMkLst>
          </pc:spChg>
          <pc:spChg chg="mod">
            <ac:chgData name="Allison Leiton" userId="4fced9d0-94dc-4592-b6ab-d0a14a2052b4" providerId="ADAL" clId="{7D150E47-DBF2-4DA4-8DC1-D2514B863EA3}" dt="2024-01-19T10:46:41.777" v="82" actId="2711"/>
            <ac:spMkLst>
              <pc:docMk/>
              <pc:sldMasterMk cId="2714550424" sldId="2147483677"/>
              <pc:sldLayoutMk cId="2582987278" sldId="2147483691"/>
              <ac:spMk id="3" creationId="{C4C31CB3-34D7-E259-FE0C-57184FBA8866}"/>
            </ac:spMkLst>
          </pc:spChg>
        </pc:sldLayoutChg>
        <pc:sldLayoutChg chg="modSp">
          <pc:chgData name="Allison Leiton" userId="4fced9d0-94dc-4592-b6ab-d0a14a2052b4" providerId="ADAL" clId="{7D150E47-DBF2-4DA4-8DC1-D2514B863EA3}" dt="2024-01-19T10:46:51.167" v="83" actId="2711"/>
          <pc:sldLayoutMkLst>
            <pc:docMk/>
            <pc:sldMasterMk cId="2714550424" sldId="2147483677"/>
            <pc:sldLayoutMk cId="3717251333" sldId="2147483692"/>
          </pc:sldLayoutMkLst>
          <pc:spChg chg="mod">
            <ac:chgData name="Allison Leiton" userId="4fced9d0-94dc-4592-b6ab-d0a14a2052b4" providerId="ADAL" clId="{7D150E47-DBF2-4DA4-8DC1-D2514B863EA3}" dt="2024-01-19T10:46:51.167" v="83" actId="2711"/>
            <ac:spMkLst>
              <pc:docMk/>
              <pc:sldMasterMk cId="2714550424" sldId="2147483677"/>
              <pc:sldLayoutMk cId="3717251333" sldId="2147483692"/>
              <ac:spMk id="2" creationId="{F3D5CCA8-8C69-5567-D0D1-3815109A0AAE}"/>
            </ac:spMkLst>
          </pc:spChg>
          <pc:spChg chg="mod">
            <ac:chgData name="Allison Leiton" userId="4fced9d0-94dc-4592-b6ab-d0a14a2052b4" providerId="ADAL" clId="{7D150E47-DBF2-4DA4-8DC1-D2514B863EA3}" dt="2024-01-19T10:46:51.167" v="83" actId="2711"/>
            <ac:spMkLst>
              <pc:docMk/>
              <pc:sldMasterMk cId="2714550424" sldId="2147483677"/>
              <pc:sldLayoutMk cId="3717251333" sldId="2147483692"/>
              <ac:spMk id="3" creationId="{16EFBC10-B3A2-9B05-D939-B6F16D5D444D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B52E1-BC06-B742-B0F5-0480EEE54F3A}" type="datetimeFigureOut">
              <a:rPr lang="es-ES_tradnl" smtClean="0"/>
              <a:t>19/03/2024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38D3-ACDE-A440-AAA5-2BDB9C12FF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3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 facilitador comienza una conversación con los estudiantes respecto de las entrevistas. A continuación, se facilita una lista de preguntas que puede utilizar como referencia, la cual se recomienda complementar con las suyas propias. La idea es activar los conocimientos previos y sensibilizarlos a la actividad que se desarrollará.</a:t>
            </a:r>
            <a:endParaRPr lang="es-CL" sz="180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s-CL" sz="1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800"/>
              <a:t>En la lámina, se </a:t>
            </a:r>
            <a:r>
              <a:rPr lang="es-ES_tradnl" sz="12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propone una lista de preguntas para entablar la conversación, las cuales pueden complementarse por otras formuladas por el facilitador.</a:t>
            </a:r>
          </a:p>
          <a:p>
            <a:endParaRPr lang="es-CL" sz="180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 facilitador luego parafrasea algunos de los comentarios que han hecho los estudiantes para mostrar que las entrevistas sirven, entre otras cosas, para conocer más respecto de una persona: sus experiencias, su historia, sus conocimientos, sus intereses, sus sueños, etc.</a:t>
            </a:r>
            <a:endParaRPr lang="es-CL" sz="180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_tradnl" sz="18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 apertura termina con el facilitador comentando que hoy jugarán a entrevistarse mutuamente para conocerse más. </a:t>
            </a:r>
            <a:endParaRPr lang="es-CL" sz="180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7419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2312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1743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2926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7EE52-2A34-CC8B-C594-E2CF4E6B3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6AEF7F6-2047-D4C0-5600-135AF1C64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2C84C31-014B-1D71-B126-CE6FDA984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09BAC-8F8A-38CA-C3FA-366CF0053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8423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2107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7EE52-2A34-CC8B-C594-E2CF4E6B3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6AEF7F6-2047-D4C0-5600-135AF1C64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2C84C31-014B-1D71-B126-CE6FDA984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109BAC-8F8A-38CA-C3FA-366CF0053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149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369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ES" sz="1800" b="1" u="sng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OJO: </a:t>
            </a:r>
            <a:r>
              <a:rPr lang="es-ES" sz="1800" b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 prefieren, la actividad puede realizarse al aire libre.</a:t>
            </a:r>
            <a:endParaRPr lang="es-CL" sz="1800" b="1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_tradnl" sz="18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 facilitador pide a los estudiantes que despejen el aula, dejando sólo las sillas al centro y arrimando todo el resto del mobiliario hacia los muros. Deben ubicar las sillas generando dos círculos concéntricos, uno mirando hacia afuera y otro mirando hacia adentro, de manera que haya parejas de sillas que se enfrentan mutuamente.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Luego, el facilitador divide a los estudiantes en dos grupos, uno de ellos se ubica en el círculo de adentro y otro en el círculo de afuera. Si el número de estudiantes no es par, el facilitador se integra como participante.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18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Finalmente, todos se ubican en sus posiciones: sentados mirando frente a frente a otra persona con la que jugarán a la entrevista. Acá un diagrama que explica cómo deben quedar distribuidos en el espacio:</a:t>
            </a:r>
            <a:endParaRPr lang="es-CL" sz="180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>
              <a:effectLst/>
              <a:latin typeface="Red Hat Display" panose="02010303040201060303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605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>
                <a:effectLst/>
                <a:latin typeface="Arial"/>
                <a:ea typeface="Arial" panose="020B0604020202020204" pitchFamily="34" charset="0"/>
                <a:cs typeface="Arial"/>
              </a:rPr>
              <a:t>El facilitador explica a los estudiantes que jugarán a entrevistarse mutuamente. Es un juego en el sentido de que la idea es que sea divertido y ameno, pero las respuestas de los entrevistados deben ser reales, no fabuladas.</a:t>
            </a:r>
            <a:r>
              <a:rPr lang="es-ES_tradnl" sz="1800">
                <a:latin typeface="Arial"/>
                <a:ea typeface="Arial" panose="020B0604020202020204" pitchFamily="34" charset="0"/>
                <a:cs typeface="Arial"/>
              </a:rPr>
              <a:t> </a:t>
            </a:r>
            <a:endParaRPr lang="es-ES_tradnl" sz="18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8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sz="1800">
                <a:effectLst/>
                <a:latin typeface="Arial"/>
                <a:ea typeface="Arial" panose="020B0604020202020204" pitchFamily="34" charset="0"/>
                <a:cs typeface="Arial"/>
              </a:rPr>
              <a:t>Cada pareja tendrá</a:t>
            </a:r>
            <a:r>
              <a:rPr lang="es-ES_tradnl" sz="180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s-ES_tradnl" sz="1800" u="sng">
                <a:latin typeface="Arial"/>
                <a:ea typeface="Arial" panose="020B0604020202020204" pitchFamily="34" charset="0"/>
                <a:cs typeface="Arial"/>
              </a:rPr>
              <a:t>5</a:t>
            </a:r>
            <a:r>
              <a:rPr lang="es-ES_tradnl" sz="1800" u="sng">
                <a:effectLst/>
                <a:latin typeface="Arial"/>
                <a:ea typeface="Arial" panose="020B0604020202020204" pitchFamily="34" charset="0"/>
                <a:cs typeface="Arial"/>
              </a:rPr>
              <a:t> minutos</a:t>
            </a:r>
            <a:r>
              <a:rPr lang="es-ES_tradnl" sz="1800">
                <a:effectLst/>
                <a:latin typeface="Arial"/>
                <a:ea typeface="Arial" panose="020B0604020202020204" pitchFamily="34" charset="0"/>
                <a:cs typeface="Arial"/>
              </a:rPr>
              <a:t> para abordar cada pregunta, los cuales se distribuirán equitativamente en partes de un minuto y medio, en donde primero se actúa un rol (</a:t>
            </a:r>
            <a:r>
              <a:rPr lang="es-ES_tradnl" sz="1800" err="1">
                <a:effectLst/>
                <a:latin typeface="Arial"/>
                <a:ea typeface="Arial" panose="020B0604020202020204" pitchFamily="34" charset="0"/>
                <a:cs typeface="Arial"/>
              </a:rPr>
              <a:t>ej</a:t>
            </a:r>
            <a:r>
              <a:rPr lang="es-ES_tradnl" sz="1800">
                <a:effectLst/>
                <a:latin typeface="Arial"/>
                <a:ea typeface="Arial" panose="020B0604020202020204" pitchFamily="34" charset="0"/>
                <a:cs typeface="Arial"/>
              </a:rPr>
              <a:t>: entrevistador) y luego el otro (</a:t>
            </a:r>
            <a:r>
              <a:rPr lang="es-ES_tradnl" sz="1800" err="1">
                <a:effectLst/>
                <a:latin typeface="Arial"/>
                <a:ea typeface="Arial" panose="020B0604020202020204" pitchFamily="34" charset="0"/>
                <a:cs typeface="Arial"/>
              </a:rPr>
              <a:t>ej</a:t>
            </a:r>
            <a:r>
              <a:rPr lang="es-ES_tradnl" sz="1800">
                <a:effectLst/>
                <a:latin typeface="Arial"/>
                <a:ea typeface="Arial" panose="020B0604020202020204" pitchFamily="34" charset="0"/>
                <a:cs typeface="Arial"/>
              </a:rPr>
              <a:t>: entrevistado). </a:t>
            </a:r>
            <a:r>
              <a:rPr lang="es-CL" sz="1800">
                <a:effectLst/>
                <a:latin typeface="Arial"/>
                <a:ea typeface="Arial" panose="020B0604020202020204" pitchFamily="34" charset="0"/>
                <a:cs typeface="Arial"/>
              </a:rPr>
              <a:t>Si cuentan con más tiempo que 45 minutos, se sugiere extender la cantidad de tiempo y/o preguntas a realizar.</a:t>
            </a:r>
            <a:r>
              <a:rPr lang="es-CL" sz="1800">
                <a:latin typeface="Arial"/>
                <a:ea typeface="Arial" panose="020B0604020202020204" pitchFamily="34" charset="0"/>
                <a:cs typeface="Arial"/>
              </a:rPr>
              <a:t> </a:t>
            </a:r>
            <a:endParaRPr lang="es-ES_tradnl" sz="1800">
              <a:effectLst/>
              <a:latin typeface="Arial"/>
              <a:ea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8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>
                <a:effectLst/>
                <a:latin typeface="Arial"/>
                <a:ea typeface="Arial" panose="020B0604020202020204" pitchFamily="34" charset="0"/>
                <a:cs typeface="Arial"/>
              </a:rPr>
              <a:t>En las entrevistas no hay “tiempos muertos” o silencios entre los participantes. En este sentido, </a:t>
            </a:r>
            <a:r>
              <a:rPr lang="es-ES_tradnl" sz="1800" u="sng">
                <a:effectLst/>
                <a:latin typeface="Arial"/>
                <a:ea typeface="Arial" panose="020B0604020202020204" pitchFamily="34" charset="0"/>
                <a:cs typeface="Arial"/>
              </a:rPr>
              <a:t>el desafío del juego es lograr que la conversación no se detenga</a:t>
            </a:r>
            <a:r>
              <a:rPr lang="es-ES_tradnl" sz="1800">
                <a:effectLst/>
                <a:latin typeface="Arial"/>
                <a:ea typeface="Arial" panose="020B0604020202020204" pitchFamily="34" charset="0"/>
                <a:cs typeface="Arial"/>
              </a:rPr>
              <a:t>, lo cual será principalmente responsabilidad del entrevistador en cada caso</a:t>
            </a:r>
            <a:r>
              <a:rPr lang="es-CL" sz="2800"/>
              <a:t> . </a:t>
            </a:r>
            <a:r>
              <a:rPr lang="es-CL"/>
              <a:t>Si el facilitador lo considera necesario, puede compartir con los estudiantes el anexo “Preguntas de apoyo para la entrevista”, para ayudarlos con los desafíos del rol del entrevistador.</a:t>
            </a:r>
            <a:endParaRPr lang="es-CL" sz="28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8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1800">
                <a:effectLst/>
                <a:latin typeface="Arial"/>
                <a:ea typeface="Arial" panose="020B0604020202020204" pitchFamily="34" charset="0"/>
                <a:cs typeface="Arial"/>
              </a:rPr>
              <a:t>El facilitador comenta que las entrevistas suelen tener una “pauta”, que es básicamente un conjunto de temas que se desea explorar, generalmente organizado en una secuencia y con preguntas asociadas. Luego expone que la “pauta” de esta entrevista será revelada de a poco a medida que avanza la actividad, ya que será el mismo facilitador quien presentará las preguntas que los entrevistadores deben realizar. Si bien la pregunta inicial proviene del facilitador, se incentiva a los estudiantes a que profundicen en la respuesta de su entrevistado mediante preguntas indagatorias</a:t>
            </a:r>
            <a:r>
              <a:rPr lang="es-CL" sz="2800">
                <a:effectLst/>
                <a:latin typeface="Arial"/>
                <a:ea typeface="Arial" panose="020B0604020202020204" pitchFamily="34" charset="0"/>
                <a:cs typeface="Arial"/>
              </a:rPr>
              <a:t>.</a:t>
            </a:r>
            <a:endParaRPr lang="es-CL" sz="1800">
              <a:effectLst/>
              <a:latin typeface="Arial"/>
              <a:ea typeface="Arial" panose="020B060402020202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8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CL"/>
          </a:p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142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759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093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7762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7923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38D3-ACDE-A440-AAA5-2BDB9C12FF8F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928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CDCE0-74F2-9FC3-D0F1-C448F9EEB4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4025697"/>
            <a:ext cx="10515599" cy="97163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s-MX"/>
              <a:t>Título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3FFB1F-C600-8277-CEC1-8F0ADADB60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8" y="5237955"/>
            <a:ext cx="10515600" cy="512762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Subtítulo</a:t>
            </a:r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1F07247-8C29-BC0D-DCE7-6B475F5C4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77" y="5865038"/>
            <a:ext cx="1443621" cy="67387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8C31A21-B957-7A49-895F-65146E675B7F}"/>
              </a:ext>
            </a:extLst>
          </p:cNvPr>
          <p:cNvSpPr/>
          <p:nvPr userDrawn="1"/>
        </p:nvSpPr>
        <p:spPr>
          <a:xfrm>
            <a:off x="3261447" y="509641"/>
            <a:ext cx="5672666" cy="31286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95300" dist="228600" dir="5400000" sx="92000" sy="92000" algn="ctr" rotWithShape="0">
              <a:schemeClr val="tx1">
                <a:lumMod val="75000"/>
                <a:lumOff val="2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074E760-83BB-A3CE-7759-8AFDF0E26053}"/>
              </a:ext>
            </a:extLst>
          </p:cNvPr>
          <p:cNvSpPr/>
          <p:nvPr userDrawn="1"/>
        </p:nvSpPr>
        <p:spPr>
          <a:xfrm>
            <a:off x="21234" y="509641"/>
            <a:ext cx="2988733" cy="31286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95300" dist="228600" dir="5400000" sx="92000" sy="92000" algn="ctr" rotWithShape="0">
              <a:schemeClr val="tx1">
                <a:lumMod val="75000"/>
                <a:lumOff val="2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61A5F6F-5C3E-F0AE-5EE2-A1E0ABA49D93}"/>
              </a:ext>
            </a:extLst>
          </p:cNvPr>
          <p:cNvSpPr/>
          <p:nvPr userDrawn="1"/>
        </p:nvSpPr>
        <p:spPr>
          <a:xfrm>
            <a:off x="9205047" y="509641"/>
            <a:ext cx="2988733" cy="31286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95300" dist="228600" dir="5400000" sx="92000" sy="92000" algn="ctr" rotWithShape="0">
              <a:schemeClr val="tx1">
                <a:lumMod val="75000"/>
                <a:lumOff val="2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F731B16B-19D4-55DB-CC3B-BFBA197F83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5865813"/>
            <a:ext cx="2171700" cy="673100"/>
          </a:xfrm>
        </p:spPr>
        <p:txBody>
          <a:bodyPr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CL"/>
              <a:t>Insertar logo del cliente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9E891C3-2E96-DBF8-85AC-C89D909A3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441" r="5863"/>
          <a:stretch/>
        </p:blipFill>
        <p:spPr>
          <a:xfrm>
            <a:off x="9334982" y="658044"/>
            <a:ext cx="2857018" cy="283451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30CA428-71D6-7CC1-0E02-49FB2C0BC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790" r="18431"/>
          <a:stretch/>
        </p:blipFill>
        <p:spPr>
          <a:xfrm>
            <a:off x="0" y="658044"/>
            <a:ext cx="2858947" cy="283218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BEC7601-2F6C-B1CF-1EA2-235737014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6064"/>
          <a:stretch/>
        </p:blipFill>
        <p:spPr>
          <a:xfrm>
            <a:off x="3420319" y="646315"/>
            <a:ext cx="5382228" cy="284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2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elementos (blanco)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BCD194-2910-E6C3-E86F-8690570E9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9919A0-D7B7-1842-9326-729866E8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3EBB59-888F-EC7A-D7E4-ECE085AA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841B-2287-4741-8289-C7C3A672CFD1}" type="datetimeFigureOut">
              <a:rPr lang="es-CL" smtClean="0"/>
              <a:t>19-03-2024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1ABB17-4D46-7F3B-A77D-43CAC7B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C1008D-ADDA-598B-9CC4-AB46F7B60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8D42-089C-3A4A-947F-D24D407162CC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38EF73F-4AB4-D784-748C-2A8B87AE4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92202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MX"/>
              <a:t>Título diapositiva</a:t>
            </a:r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2396FDC-14ED-282C-3702-44AFB28A7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369" y="365125"/>
            <a:ext cx="1443621" cy="6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2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título (blanco)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9C88D-06EC-08C8-D04D-30FEF3C6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2202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E2EBB8-8CAC-988C-D624-91960D79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841B-2287-4741-8289-C7C3A672CFD1}" type="datetimeFigureOut">
              <a:rPr lang="es-CL" smtClean="0"/>
              <a:t>19-03-2024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B3A9A7-0CCC-DEA5-4BDF-FF28C3D5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0CAB19-7B08-76F7-271A-9B87695E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8D42-089C-3A4A-947F-D24D407162CC}" type="slidenum">
              <a:rPr lang="es-CL" smtClean="0"/>
              <a:t>‹Nº›</a:t>
            </a:fld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169896-F88C-2197-379E-C62C19AD4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369" y="365125"/>
            <a:ext cx="1443621" cy="6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7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cía (blanco)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E2EBB8-8CAC-988C-D624-91960D79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841B-2287-4741-8289-C7C3A672CFD1}" type="datetimeFigureOut">
              <a:rPr lang="es-CL" smtClean="0"/>
              <a:t>19-03-2024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B3A9A7-0CCC-DEA5-4BDF-FF28C3D5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0CAB19-7B08-76F7-271A-9B87695E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8D42-089C-3A4A-947F-D24D407162CC}" type="slidenum">
              <a:rPr lang="es-CL" smtClean="0"/>
              <a:t>‹Nº›</a:t>
            </a:fld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8062879-6538-374F-724E-823242154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369" y="365125"/>
            <a:ext cx="1443621" cy="6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6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cía sin logo GE (blanco)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E2EBB8-8CAC-988C-D624-91960D79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841B-2287-4741-8289-C7C3A672CFD1}" type="datetimeFigureOut">
              <a:rPr lang="es-CL" smtClean="0"/>
              <a:t>19-03-2024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B3A9A7-0CCC-DEA5-4BDF-FF28C3D5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0CAB19-7B08-76F7-271A-9B87695E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8D42-089C-3A4A-947F-D24D407162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0087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C1CC2-692C-27A2-798F-B9DDBD8ED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C31CB3-34D7-E259-FE0C-57184FBA8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6C17EE-2F84-D2D7-EF18-5D6C9B18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CAD3-908D-4623-8C69-CE7F372CB8F6}" type="datetimeFigureOut">
              <a:rPr lang="es-CL" smtClean="0"/>
              <a:t>19-03-2024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439485-DA47-5D31-F950-B8086BFC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89318D-C68C-83C0-85CE-500179BD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473D-843D-459A-8B87-8E756456E9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2987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5CCA8-8C69-5567-D0D1-3815109A0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EFBC10-B3A2-9B05-D939-B6F16D5D4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ECF364-DBA7-1A6D-2B7C-B950EEA4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CAD3-908D-4623-8C69-CE7F372CB8F6}" type="datetimeFigureOut">
              <a:rPr lang="es-CL" smtClean="0"/>
              <a:t>19-03-2024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E66F35-400D-9CEA-1249-441867DC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17899D-E345-9B24-979C-98EF517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473D-843D-459A-8B87-8E756456E9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725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(azul)">
    <p:bg>
      <p:bgPr>
        <a:solidFill>
          <a:srgbClr val="488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CDCE0-74F2-9FC3-D0F1-C448F9EEB4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4025697"/>
            <a:ext cx="10515599" cy="971639"/>
          </a:xfrm>
        </p:spPr>
        <p:txBody>
          <a:bodyPr anchor="b"/>
          <a:lstStyle>
            <a:lvl1pPr algn="l">
              <a:defRPr sz="600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s-MX"/>
              <a:t>Sección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3FFB1F-C600-8277-CEC1-8F0ADADB60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8" y="5237955"/>
            <a:ext cx="10515600" cy="512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Descripción</a:t>
            </a:r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B3D4077-CA6C-92B7-0343-08CEF1D390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06513"/>
            <a:ext cx="1450706" cy="6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0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 elemento (azul)">
    <p:bg>
      <p:bgPr>
        <a:solidFill>
          <a:srgbClr val="488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9C88D-06EC-08C8-D04D-30FEF3C6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220200" cy="1325563"/>
          </a:xfrm>
        </p:spPr>
        <p:txBody>
          <a:bodyPr/>
          <a:lstStyle>
            <a:lvl1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913F49-B7C7-FA9D-9864-5F8F1B83D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  <a:lvl2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2pPr>
            <a:lvl3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3pPr>
            <a:lvl4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4pPr>
            <a:lvl5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E2EBB8-8CAC-988C-D624-91960D79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fld id="{D8E4841B-2287-4741-8289-C7C3A672CFD1}" type="datetimeFigureOut">
              <a:rPr lang="es-CL" smtClean="0"/>
              <a:pPr/>
              <a:t>19-03-2024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B3A9A7-0CCC-DEA5-4BDF-FF28C3D5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0CAB19-7B08-76F7-271A-9B87695E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fld id="{4B968D42-089C-3A4A-947F-D24D407162CC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401948B-3BD2-9574-CB07-B06749AD8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29" y="365125"/>
            <a:ext cx="1450706" cy="6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6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(fucsia)">
    <p:bg>
      <p:bgPr>
        <a:solidFill>
          <a:srgbClr val="AD2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CDCE0-74F2-9FC3-D0F1-C448F9EEB4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4025697"/>
            <a:ext cx="10515599" cy="971639"/>
          </a:xfrm>
        </p:spPr>
        <p:txBody>
          <a:bodyPr anchor="b"/>
          <a:lstStyle>
            <a:lvl1pPr algn="l">
              <a:defRPr sz="600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s-MX"/>
              <a:t>Sección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3FFB1F-C600-8277-CEC1-8F0ADADB60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8" y="5237955"/>
            <a:ext cx="10515600" cy="512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Descripción</a:t>
            </a:r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B3D4077-CA6C-92B7-0343-08CEF1D390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06513"/>
            <a:ext cx="1450706" cy="6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4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 elemento (fucsia)">
    <p:bg>
      <p:bgPr>
        <a:solidFill>
          <a:srgbClr val="AD2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9C88D-06EC-08C8-D04D-30FEF3C6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220200" cy="1325563"/>
          </a:xfrm>
        </p:spPr>
        <p:txBody>
          <a:bodyPr/>
          <a:lstStyle>
            <a:lvl1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913F49-B7C7-FA9D-9864-5F8F1B83D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  <a:lvl2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2pPr>
            <a:lvl3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3pPr>
            <a:lvl4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4pPr>
            <a:lvl5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E2EBB8-8CAC-988C-D624-91960D79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fld id="{D8E4841B-2287-4741-8289-C7C3A672CFD1}" type="datetimeFigureOut">
              <a:rPr lang="es-CL" smtClean="0"/>
              <a:pPr/>
              <a:t>19-03-2024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B3A9A7-0CCC-DEA5-4BDF-FF28C3D5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0CAB19-7B08-76F7-271A-9B87695E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fld id="{4B968D42-089C-3A4A-947F-D24D407162CC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401948B-3BD2-9574-CB07-B06749AD8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29" y="365125"/>
            <a:ext cx="1450706" cy="6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1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(pistacho)">
    <p:bg>
      <p:bgPr>
        <a:solidFill>
          <a:srgbClr val="86A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CDCE0-74F2-9FC3-D0F1-C448F9EEB4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4025697"/>
            <a:ext cx="10515599" cy="971639"/>
          </a:xfrm>
        </p:spPr>
        <p:txBody>
          <a:bodyPr anchor="b"/>
          <a:lstStyle>
            <a:lvl1pPr algn="l">
              <a:defRPr sz="600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s-MX"/>
              <a:t>Sección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3FFB1F-C600-8277-CEC1-8F0ADADB60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8" y="5237955"/>
            <a:ext cx="10515600" cy="512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Descripción</a:t>
            </a:r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B3D4077-CA6C-92B7-0343-08CEF1D390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06513"/>
            <a:ext cx="1450706" cy="6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9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 elemento (pistacho)">
    <p:bg>
      <p:bgPr>
        <a:solidFill>
          <a:srgbClr val="86A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9C88D-06EC-08C8-D04D-30FEF3C6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220200" cy="1325563"/>
          </a:xfrm>
        </p:spPr>
        <p:txBody>
          <a:bodyPr/>
          <a:lstStyle>
            <a:lvl1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913F49-B7C7-FA9D-9864-5F8F1B83D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  <a:lvl2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2pPr>
            <a:lvl3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3pPr>
            <a:lvl4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4pPr>
            <a:lvl5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E2EBB8-8CAC-988C-D624-91960D79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fld id="{D8E4841B-2287-4741-8289-C7C3A672CFD1}" type="datetimeFigureOut">
              <a:rPr lang="es-CL" smtClean="0"/>
              <a:pPr/>
              <a:t>19-03-2024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B3A9A7-0CCC-DEA5-4BDF-FF28C3D5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0CAB19-7B08-76F7-271A-9B87695E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F9F9"/>
                </a:solidFill>
                <a:effectLst>
                  <a:outerShdw blurRad="50800" dist="38100" dir="8100000" algn="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fld id="{4B968D42-089C-3A4A-947F-D24D407162CC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401948B-3BD2-9574-CB07-B06749AD8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29" y="365125"/>
            <a:ext cx="1450706" cy="6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1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(blanco)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CDCE0-74F2-9FC3-D0F1-C448F9EEB4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4025697"/>
            <a:ext cx="10515599" cy="971639"/>
          </a:xfrm>
        </p:spPr>
        <p:txBody>
          <a:bodyPr anchor="b"/>
          <a:lstStyle>
            <a:lvl1pPr algn="l">
              <a:defRPr sz="6000">
                <a:solidFill>
                  <a:srgbClr val="535B5E"/>
                </a:solidFill>
              </a:defRPr>
            </a:lvl1pPr>
          </a:lstStyle>
          <a:p>
            <a:r>
              <a:rPr lang="es-MX"/>
              <a:t>Sección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3FFB1F-C600-8277-CEC1-8F0ADADB60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8" y="5237955"/>
            <a:ext cx="10515600" cy="512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35B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Contenido</a:t>
            </a:r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79C6EC1-D06B-C90A-7C69-8FE89ADBFC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3" y="604615"/>
            <a:ext cx="1443621" cy="6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1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 elemento (blanco)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9C88D-06EC-08C8-D04D-30FEF3C6C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92202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MX"/>
              <a:t>Título diapositiva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913F49-B7C7-FA9D-9864-5F8F1B83D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E2EBB8-8CAC-988C-D624-91960D79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841B-2287-4741-8289-C7C3A672CFD1}" type="datetimeFigureOut">
              <a:rPr lang="es-CL" smtClean="0"/>
              <a:t>19-03-2024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B3A9A7-0CCC-DEA5-4BDF-FF28C3D5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0CAB19-7B08-76F7-271A-9B87695E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68D42-089C-3A4A-947F-D24D407162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866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00244-8261-3BA6-80FE-3847D8A2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7DAFB5-8413-1F5E-6A1F-F21B0D51B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CAB41C-9963-7101-8C6E-29132EB4D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E4841B-2287-4741-8289-C7C3A672CFD1}" type="datetimeFigureOut">
              <a:rPr lang="es-CL" smtClean="0"/>
              <a:t>19-03-2024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EC9ECC-F23E-70DC-98B7-199CECF5E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094A83-7CB7-4601-2032-AAB6C5792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968D42-089C-3A4A-947F-D24D407162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455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8" r:id="rId3"/>
    <p:sldLayoutId id="2147483680" r:id="rId4"/>
    <p:sldLayoutId id="2147483687" r:id="rId5"/>
    <p:sldLayoutId id="2147483681" r:id="rId6"/>
    <p:sldLayoutId id="2147483689" r:id="rId7"/>
    <p:sldLayoutId id="2147483686" r:id="rId8"/>
    <p:sldLayoutId id="2147483682" r:id="rId9"/>
    <p:sldLayoutId id="2147483683" r:id="rId10"/>
    <p:sldLayoutId id="2147483684" r:id="rId11"/>
    <p:sldLayoutId id="2147483685" r:id="rId12"/>
    <p:sldLayoutId id="2147483690" r:id="rId13"/>
    <p:sldLayoutId id="2147483691" r:id="rId14"/>
    <p:sldLayoutId id="214748369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B64972D-103C-9716-9F12-881B5C5BB1C5}"/>
              </a:ext>
            </a:extLst>
          </p:cNvPr>
          <p:cNvSpPr/>
          <p:nvPr/>
        </p:nvSpPr>
        <p:spPr>
          <a:xfrm>
            <a:off x="1013791" y="4384496"/>
            <a:ext cx="3902766" cy="60215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BF9473-17C2-9715-A02E-9C82A8E4C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645" y="2348250"/>
            <a:ext cx="4935166" cy="2214562"/>
          </a:xfrm>
        </p:spPr>
        <p:txBody>
          <a:bodyPr anchor="t">
            <a:normAutofit/>
          </a:bodyPr>
          <a:lstStyle/>
          <a:p>
            <a:pPr algn="l"/>
            <a:r>
              <a:rPr lang="es-CL" b="1"/>
              <a:t>Explorando mi presente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A67D3E-F49C-927C-37C8-95C3A7260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490" y="4433205"/>
            <a:ext cx="3590045" cy="602150"/>
          </a:xfrm>
        </p:spPr>
        <p:txBody>
          <a:bodyPr>
            <a:normAutofit/>
          </a:bodyPr>
          <a:lstStyle/>
          <a:p>
            <a:pPr algn="l"/>
            <a:r>
              <a:rPr lang="es-CL" sz="3000"/>
              <a:t>Módulo 1 - Taller 2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AFE12D9-61AB-CF44-497D-5EAAB2FC52D1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5" name="Group 1751034285">
              <a:extLst>
                <a:ext uri="{FF2B5EF4-FFF2-40B4-BE49-F238E27FC236}">
                  <a16:creationId xmlns:a16="http://schemas.microsoft.com/office/drawing/2014/main" id="{4BE34B79-50D0-F838-36D4-AB30C385EC9A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20" name="Conector recto 19">
                <a:extLst>
                  <a:ext uri="{FF2B5EF4-FFF2-40B4-BE49-F238E27FC236}">
                    <a16:creationId xmlns:a16="http://schemas.microsoft.com/office/drawing/2014/main" id="{C8C6B30C-9450-ACFB-5D25-44FE787281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13021951">
                <a:extLst>
                  <a:ext uri="{FF2B5EF4-FFF2-40B4-BE49-F238E27FC236}">
                    <a16:creationId xmlns:a16="http://schemas.microsoft.com/office/drawing/2014/main" id="{DA6F1417-D3B9-4D20-4FDD-B366C94A1FBA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22" name="Text Box 2022840206">
                <a:extLst>
                  <a:ext uri="{FF2B5EF4-FFF2-40B4-BE49-F238E27FC236}">
                    <a16:creationId xmlns:a16="http://schemas.microsoft.com/office/drawing/2014/main" id="{3B2B2C69-5823-784A-A323-1772D1B03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2 - </a:t>
                </a: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8B0C92B3-8ADA-97DE-11A7-8A7CB0CEA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4082" y="151313"/>
              <a:ext cx="1139863" cy="35929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AFF0BEF-6D36-F6C2-485C-03B08E484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59970FC5-BB0F-8B0A-1282-4D9483539B4F}"/>
                </a:ext>
              </a:extLst>
            </p:cNvPr>
            <p:cNvCxnSpPr/>
            <p:nvPr/>
          </p:nvCxnSpPr>
          <p:spPr>
            <a:xfrm>
              <a:off x="10887544" y="161177"/>
              <a:ext cx="3867" cy="33611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n 1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CE7575C-3F2E-F095-568E-BEB1F4D49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32016"/>
            <a:ext cx="5347016" cy="56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6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141E873-CA94-8BA1-74A9-E534815C8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D6CB1AA-636C-6CC2-5B8F-62C886916232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8" name="Group 1751034285">
              <a:extLst>
                <a:ext uri="{FF2B5EF4-FFF2-40B4-BE49-F238E27FC236}">
                  <a16:creationId xmlns:a16="http://schemas.microsoft.com/office/drawing/2014/main" id="{074A60E7-726C-CA56-D3D9-A279D3DA41EE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E59B838A-D514-09AC-C639-FE5284CB9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91B52199-E995-8EB8-925D-8F6922AE92B8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4F921834-B8F3-B882-2D52-A54F4CC45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2 - </a:t>
                </a: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8AF8260-3434-3C8E-B28C-3FCFAD5D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A5E5749-91AF-8CD0-39D6-F8E40C6713D2}"/>
              </a:ext>
            </a:extLst>
          </p:cNvPr>
          <p:cNvSpPr txBox="1"/>
          <p:nvPr/>
        </p:nvSpPr>
        <p:spPr>
          <a:xfrm>
            <a:off x="6100757" y="2412365"/>
            <a:ext cx="536058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5000" b="1"/>
              <a:t>¿Qué es lo más asqueroso que has comido?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91AF2D-970A-1658-3EA4-1EDD43774F7E}"/>
              </a:ext>
            </a:extLst>
          </p:cNvPr>
          <p:cNvSpPr txBox="1"/>
          <p:nvPr/>
        </p:nvSpPr>
        <p:spPr>
          <a:xfrm>
            <a:off x="6007587" y="1972060"/>
            <a:ext cx="4726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>
                <a:solidFill>
                  <a:schemeClr val="bg1">
                    <a:lumMod val="50000"/>
                  </a:schemeClr>
                </a:solidFill>
              </a:rPr>
              <a:t>Pregunta rompe hielo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FDD1CF67-45E0-6534-2F2D-35B4A4775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8243" y="1414520"/>
            <a:ext cx="3903904" cy="39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8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141E873-CA94-8BA1-74A9-E534815C8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D6CB1AA-636C-6CC2-5B8F-62C886916232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8" name="Group 1751034285">
              <a:extLst>
                <a:ext uri="{FF2B5EF4-FFF2-40B4-BE49-F238E27FC236}">
                  <a16:creationId xmlns:a16="http://schemas.microsoft.com/office/drawing/2014/main" id="{074A60E7-726C-CA56-D3D9-A279D3DA41EE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E59B838A-D514-09AC-C639-FE5284CB9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91B52199-E995-8EB8-925D-8F6922AE92B8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4F921834-B8F3-B882-2D52-A54F4CC45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2 - </a:t>
                </a: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8AF8260-3434-3C8E-B28C-3FCFAD5D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A5E5749-91AF-8CD0-39D6-F8E40C6713D2}"/>
              </a:ext>
            </a:extLst>
          </p:cNvPr>
          <p:cNvSpPr txBox="1"/>
          <p:nvPr/>
        </p:nvSpPr>
        <p:spPr>
          <a:xfrm>
            <a:off x="5782702" y="2412365"/>
            <a:ext cx="60912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5000" b="1"/>
              <a:t>¿Cuál es la película, serie o libro más malo que has visto/leído?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91AF2D-970A-1658-3EA4-1EDD43774F7E}"/>
              </a:ext>
            </a:extLst>
          </p:cNvPr>
          <p:cNvSpPr txBox="1"/>
          <p:nvPr/>
        </p:nvSpPr>
        <p:spPr>
          <a:xfrm>
            <a:off x="5689532" y="1972060"/>
            <a:ext cx="4726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>
                <a:solidFill>
                  <a:schemeClr val="bg1">
                    <a:lumMod val="50000"/>
                  </a:schemeClr>
                </a:solidFill>
              </a:rPr>
              <a:t>Pregunta rompe hielo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F32A3C7E-5D71-6BE0-43EF-7DA1F986D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234" y="1409182"/>
            <a:ext cx="4039635" cy="403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3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141E873-CA94-8BA1-74A9-E534815C8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D6CB1AA-636C-6CC2-5B8F-62C886916232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8" name="Group 1751034285">
              <a:extLst>
                <a:ext uri="{FF2B5EF4-FFF2-40B4-BE49-F238E27FC236}">
                  <a16:creationId xmlns:a16="http://schemas.microsoft.com/office/drawing/2014/main" id="{074A60E7-726C-CA56-D3D9-A279D3DA41EE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E59B838A-D514-09AC-C639-FE5284CB9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91B52199-E995-8EB8-925D-8F6922AE92B8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4F921834-B8F3-B882-2D52-A54F4CC45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2 - </a:t>
                </a: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8AF8260-3434-3C8E-B28C-3FCFAD5D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A5E5749-91AF-8CD0-39D6-F8E40C6713D2}"/>
              </a:ext>
            </a:extLst>
          </p:cNvPr>
          <p:cNvSpPr txBox="1"/>
          <p:nvPr/>
        </p:nvSpPr>
        <p:spPr>
          <a:xfrm>
            <a:off x="5857175" y="2412365"/>
            <a:ext cx="609124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5000" b="1" dirty="0"/>
              <a:t>¿</a:t>
            </a:r>
            <a:r>
              <a:rPr lang="es-CL" sz="5000" b="1"/>
              <a:t>Para qué eres bueno?¿Cuáles son tus principales habilidades?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91AF2D-970A-1658-3EA4-1EDD43774F7E}"/>
              </a:ext>
            </a:extLst>
          </p:cNvPr>
          <p:cNvSpPr txBox="1"/>
          <p:nvPr/>
        </p:nvSpPr>
        <p:spPr>
          <a:xfrm>
            <a:off x="5764006" y="1972060"/>
            <a:ext cx="4726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>
                <a:solidFill>
                  <a:schemeClr val="bg1">
                    <a:lumMod val="50000"/>
                  </a:schemeClr>
                </a:solidFill>
              </a:rPr>
              <a:t>Pregunta central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FDA8CA8-910F-8F86-9FD7-9D8CA7971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323" y="1526646"/>
            <a:ext cx="4983032" cy="38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0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141E873-CA94-8BA1-74A9-E534815C8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D6CB1AA-636C-6CC2-5B8F-62C886916232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8" name="Group 1751034285">
              <a:extLst>
                <a:ext uri="{FF2B5EF4-FFF2-40B4-BE49-F238E27FC236}">
                  <a16:creationId xmlns:a16="http://schemas.microsoft.com/office/drawing/2014/main" id="{074A60E7-726C-CA56-D3D9-A279D3DA41EE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E59B838A-D514-09AC-C639-FE5284CB9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91B52199-E995-8EB8-925D-8F6922AE92B8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4F921834-B8F3-B882-2D52-A54F4CC45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2 - </a:t>
                </a: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8AF8260-3434-3C8E-B28C-3FCFAD5D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A5E5749-91AF-8CD0-39D6-F8E40C6713D2}"/>
              </a:ext>
            </a:extLst>
          </p:cNvPr>
          <p:cNvSpPr txBox="1"/>
          <p:nvPr/>
        </p:nvSpPr>
        <p:spPr>
          <a:xfrm>
            <a:off x="6095980" y="2903165"/>
            <a:ext cx="53605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5000" b="1"/>
              <a:t>¿Qué cosas te gusta hacer?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91AF2D-970A-1658-3EA4-1EDD43774F7E}"/>
              </a:ext>
            </a:extLst>
          </p:cNvPr>
          <p:cNvSpPr txBox="1"/>
          <p:nvPr/>
        </p:nvSpPr>
        <p:spPr>
          <a:xfrm>
            <a:off x="6002810" y="2462860"/>
            <a:ext cx="4726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>
                <a:solidFill>
                  <a:schemeClr val="bg1">
                    <a:lumMod val="50000"/>
                  </a:schemeClr>
                </a:solidFill>
              </a:rPr>
              <a:t>Pregunta central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34649D7-35AE-BCFF-89B8-7DDA3F2B2C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434" y="1419356"/>
            <a:ext cx="4784785" cy="39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3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141E873-CA94-8BA1-74A9-E534815C8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D6CB1AA-636C-6CC2-5B8F-62C886916232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8" name="Group 1751034285">
              <a:extLst>
                <a:ext uri="{FF2B5EF4-FFF2-40B4-BE49-F238E27FC236}">
                  <a16:creationId xmlns:a16="http://schemas.microsoft.com/office/drawing/2014/main" id="{074A60E7-726C-CA56-D3D9-A279D3DA41EE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E59B838A-D514-09AC-C639-FE5284CB9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91B52199-E995-8EB8-925D-8F6922AE92B8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4F921834-B8F3-B882-2D52-A54F4CC45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2 - </a:t>
                </a: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8AF8260-3434-3C8E-B28C-3FCFAD5D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A5E5749-91AF-8CD0-39D6-F8E40C6713D2}"/>
              </a:ext>
            </a:extLst>
          </p:cNvPr>
          <p:cNvSpPr txBox="1"/>
          <p:nvPr/>
        </p:nvSpPr>
        <p:spPr>
          <a:xfrm>
            <a:off x="5438146" y="2412365"/>
            <a:ext cx="609124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5000" b="1"/>
              <a:t>¿A qué te gustaría dedicarte cuando termines la educación media?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91AF2D-970A-1658-3EA4-1EDD43774F7E}"/>
              </a:ext>
            </a:extLst>
          </p:cNvPr>
          <p:cNvSpPr txBox="1"/>
          <p:nvPr/>
        </p:nvSpPr>
        <p:spPr>
          <a:xfrm>
            <a:off x="5344977" y="1972060"/>
            <a:ext cx="4726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>
                <a:solidFill>
                  <a:schemeClr val="bg1">
                    <a:lumMod val="50000"/>
                  </a:schemeClr>
                </a:solidFill>
              </a:rPr>
              <a:t>Pregunta central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B0951ACB-CADB-5461-C75F-ACD30CE6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350" y="1372208"/>
            <a:ext cx="4113584" cy="41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36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C1CA4-62F9-80DB-D5D0-8F46852A4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3B21905E-19E0-68D6-B973-58D45FEC692F}"/>
              </a:ext>
            </a:extLst>
          </p:cNvPr>
          <p:cNvSpPr/>
          <p:nvPr/>
        </p:nvSpPr>
        <p:spPr>
          <a:xfrm rot="5400000">
            <a:off x="1692732" y="2891024"/>
            <a:ext cx="1110335" cy="300228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CE116D-0DA8-950A-22E2-2D052054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28435"/>
            <a:ext cx="3520694" cy="1018896"/>
          </a:xfrm>
        </p:spPr>
        <p:txBody>
          <a:bodyPr anchor="t">
            <a:normAutofit/>
          </a:bodyPr>
          <a:lstStyle/>
          <a:p>
            <a:r>
              <a:rPr lang="es-CL" b="1"/>
              <a:t>Cierre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B5A377-553C-750B-3AF1-E1FFD0486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48262"/>
            <a:ext cx="5459222" cy="9413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CL" sz="2500" i="1" dirty="0"/>
              <a:t>(10 minutos)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CFA5F2-24C9-92B1-7054-435C60C9F0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B4A69BAD-5E0A-2884-BB4B-DCCA6B6B33E9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17" name="Group 1751034285">
              <a:extLst>
                <a:ext uri="{FF2B5EF4-FFF2-40B4-BE49-F238E27FC236}">
                  <a16:creationId xmlns:a16="http://schemas.microsoft.com/office/drawing/2014/main" id="{853DB9B2-D418-AA8B-0221-D7C1E542D5DC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C5C90E83-2202-A43C-649C-F889508A51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3021951">
                <a:extLst>
                  <a:ext uri="{FF2B5EF4-FFF2-40B4-BE49-F238E27FC236}">
                    <a16:creationId xmlns:a16="http://schemas.microsoft.com/office/drawing/2014/main" id="{11A9C71C-110E-F10E-05A4-DBB70B1F6C50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23" name="Text Box 2022840206">
                <a:extLst>
                  <a:ext uri="{FF2B5EF4-FFF2-40B4-BE49-F238E27FC236}">
                    <a16:creationId xmlns:a16="http://schemas.microsoft.com/office/drawing/2014/main" id="{25ADF418-14A0-CBEE-E148-86C3B1A363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2 - </a:t>
                </a: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 dirty="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EFF5333-B54F-2615-5C34-73AAAC6E4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pic>
        <p:nvPicPr>
          <p:cNvPr id="8" name="Imagen 7" descr="Imagen que contiene posando, parado, mujer, sostener&#10;&#10;Descripción generada automáticamente">
            <a:extLst>
              <a:ext uri="{FF2B5EF4-FFF2-40B4-BE49-F238E27FC236}">
                <a16:creationId xmlns:a16="http://schemas.microsoft.com/office/drawing/2014/main" id="{9AAC6661-74D7-CECE-A57A-7F18ABCC6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836" y="1486231"/>
            <a:ext cx="7403243" cy="43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8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11D924B5-DCFC-D004-8469-62F235ED35AD}"/>
              </a:ext>
            </a:extLst>
          </p:cNvPr>
          <p:cNvSpPr/>
          <p:nvPr/>
        </p:nvSpPr>
        <p:spPr>
          <a:xfrm rot="5400000">
            <a:off x="1977078" y="-537781"/>
            <a:ext cx="756367" cy="35058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9401CD-9E4E-51F0-09DB-A22278BB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46" y="906532"/>
            <a:ext cx="3302828" cy="686783"/>
          </a:xfrm>
        </p:spPr>
        <p:txBody>
          <a:bodyPr anchor="t">
            <a:normAutofit/>
          </a:bodyPr>
          <a:lstStyle/>
          <a:p>
            <a:r>
              <a:rPr lang="es-CL" sz="4000"/>
              <a:t>Reflexión</a:t>
            </a:r>
            <a:endParaRPr lang="es-CL" sz="4000" b="1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2 - </a:t>
                </a: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792D1D-1223-3688-C413-8DD190AD9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8678" y="1961322"/>
            <a:ext cx="5923722" cy="4440490"/>
          </a:xfrm>
        </p:spPr>
        <p:txBody>
          <a:bodyPr anchor="t">
            <a:noAutofit/>
          </a:bodyPr>
          <a:lstStyle/>
          <a:p>
            <a:pPr marL="514350" indent="-514350">
              <a:lnSpc>
                <a:spcPct val="10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s-CL" sz="2500" b="1" dirty="0"/>
              <a:t>¿Qué dijo mi entrevistado?</a:t>
            </a:r>
          </a:p>
          <a:p>
            <a:pPr marL="800100" lvl="1" indent="-34290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dirty="0">
                <a:latin typeface="+mj-lt"/>
              </a:rPr>
              <a:t>¿Para qué es bueno/a?</a:t>
            </a:r>
          </a:p>
          <a:p>
            <a:pPr marL="800100" lvl="1" indent="-34290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dirty="0">
                <a:latin typeface="+mj-lt"/>
              </a:rPr>
              <a:t>¿Qué le gusta hacer?</a:t>
            </a:r>
          </a:p>
          <a:p>
            <a:pPr marL="800100" lvl="1" indent="-34290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dirty="0">
                <a:latin typeface="+mj-lt"/>
              </a:rPr>
              <a:t>¿A qué le gustaría dedicarse en el futuro?</a:t>
            </a:r>
          </a:p>
          <a:p>
            <a:pPr lvl="1">
              <a:lnSpc>
                <a:spcPct val="100000"/>
              </a:lnSpc>
            </a:pPr>
            <a:endParaRPr lang="es-CL" dirty="0">
              <a:latin typeface="+mj-lt"/>
            </a:endParaRPr>
          </a:p>
          <a:p>
            <a:pPr marL="514350" indent="-514350">
              <a:lnSpc>
                <a:spcPct val="10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s-CL" sz="2500" b="1" dirty="0"/>
              <a:t>¿Por qué es importante saber qué nos gusta y para qué somos buenos al momento de pensar en nuestro futuro y/o proyecto de vida?</a:t>
            </a:r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7872C671-0E74-8C16-8B04-0BAE25EC0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46" y="1746689"/>
            <a:ext cx="5338797" cy="42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4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C1CA4-62F9-80DB-D5D0-8F46852A4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3B21905E-19E0-68D6-B973-58D45FEC692F}"/>
              </a:ext>
            </a:extLst>
          </p:cNvPr>
          <p:cNvSpPr/>
          <p:nvPr/>
        </p:nvSpPr>
        <p:spPr>
          <a:xfrm rot="5400000">
            <a:off x="2348461" y="2235297"/>
            <a:ext cx="1006154" cy="4209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CE116D-0DA8-950A-22E2-2D052054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28435"/>
            <a:ext cx="3978689" cy="1018896"/>
          </a:xfrm>
        </p:spPr>
        <p:txBody>
          <a:bodyPr anchor="t">
            <a:normAutofit fontScale="90000"/>
          </a:bodyPr>
          <a:lstStyle/>
          <a:p>
            <a:r>
              <a:rPr lang="es-CL" b="1"/>
              <a:t>¡A ordenar!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CFA5F2-24C9-92B1-7054-435C60C9F0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B4A69BAD-5E0A-2884-BB4B-DCCA6B6B33E9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17" name="Group 1751034285">
              <a:extLst>
                <a:ext uri="{FF2B5EF4-FFF2-40B4-BE49-F238E27FC236}">
                  <a16:creationId xmlns:a16="http://schemas.microsoft.com/office/drawing/2014/main" id="{853DB9B2-D418-AA8B-0221-D7C1E542D5DC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C5C90E83-2202-A43C-649C-F889508A51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3021951">
                <a:extLst>
                  <a:ext uri="{FF2B5EF4-FFF2-40B4-BE49-F238E27FC236}">
                    <a16:creationId xmlns:a16="http://schemas.microsoft.com/office/drawing/2014/main" id="{11A9C71C-110E-F10E-05A4-DBB70B1F6C50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23" name="Text Box 2022840206">
                <a:extLst>
                  <a:ext uri="{FF2B5EF4-FFF2-40B4-BE49-F238E27FC236}">
                    <a16:creationId xmlns:a16="http://schemas.microsoft.com/office/drawing/2014/main" id="{25ADF418-14A0-CBEE-E148-86C3B1A363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1 - </a:t>
                </a: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EFF5333-B54F-2615-5C34-73AAAC6E4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pic>
        <p:nvPicPr>
          <p:cNvPr id="11" name="Imagen 10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72DB9696-58B9-1E8D-EC51-2840786B2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779" y="1127547"/>
            <a:ext cx="4857371" cy="54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53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B64972D-103C-9716-9F12-881B5C5BB1C5}"/>
              </a:ext>
            </a:extLst>
          </p:cNvPr>
          <p:cNvSpPr/>
          <p:nvPr/>
        </p:nvSpPr>
        <p:spPr>
          <a:xfrm>
            <a:off x="1013791" y="4384496"/>
            <a:ext cx="3902766" cy="60215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BF9473-17C2-9715-A02E-9C82A8E4C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645" y="2348250"/>
            <a:ext cx="4935166" cy="2214562"/>
          </a:xfrm>
        </p:spPr>
        <p:txBody>
          <a:bodyPr anchor="t">
            <a:normAutofit/>
          </a:bodyPr>
          <a:lstStyle/>
          <a:p>
            <a:pPr algn="l"/>
            <a:r>
              <a:rPr lang="es-CL" b="1"/>
              <a:t>Explorando mi presente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A67D3E-F49C-927C-37C8-95C3A7260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490" y="4433205"/>
            <a:ext cx="3590045" cy="602150"/>
          </a:xfrm>
        </p:spPr>
        <p:txBody>
          <a:bodyPr>
            <a:normAutofit/>
          </a:bodyPr>
          <a:lstStyle/>
          <a:p>
            <a:pPr algn="l"/>
            <a:r>
              <a:rPr lang="es-CL" sz="3000"/>
              <a:t>Módulo 1 - Taller 2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AFE12D9-61AB-CF44-497D-5EAAB2FC52D1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5" name="Group 1751034285">
              <a:extLst>
                <a:ext uri="{FF2B5EF4-FFF2-40B4-BE49-F238E27FC236}">
                  <a16:creationId xmlns:a16="http://schemas.microsoft.com/office/drawing/2014/main" id="{4BE34B79-50D0-F838-36D4-AB30C385EC9A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20" name="Conector recto 19">
                <a:extLst>
                  <a:ext uri="{FF2B5EF4-FFF2-40B4-BE49-F238E27FC236}">
                    <a16:creationId xmlns:a16="http://schemas.microsoft.com/office/drawing/2014/main" id="{C8C6B30C-9450-ACFB-5D25-44FE787281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13021951">
                <a:extLst>
                  <a:ext uri="{FF2B5EF4-FFF2-40B4-BE49-F238E27FC236}">
                    <a16:creationId xmlns:a16="http://schemas.microsoft.com/office/drawing/2014/main" id="{DA6F1417-D3B9-4D20-4FDD-B366C94A1FBA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22" name="Text Box 2022840206">
                <a:extLst>
                  <a:ext uri="{FF2B5EF4-FFF2-40B4-BE49-F238E27FC236}">
                    <a16:creationId xmlns:a16="http://schemas.microsoft.com/office/drawing/2014/main" id="{3B2B2C69-5823-784A-A323-1772D1B03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2 - </a:t>
                </a: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8B0C92B3-8ADA-97DE-11A7-8A7CB0CEA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4082" y="151313"/>
              <a:ext cx="1139863" cy="35929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AFF0BEF-6D36-F6C2-485C-03B08E484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59970FC5-BB0F-8B0A-1282-4D9483539B4F}"/>
                </a:ext>
              </a:extLst>
            </p:cNvPr>
            <p:cNvCxnSpPr/>
            <p:nvPr/>
          </p:nvCxnSpPr>
          <p:spPr>
            <a:xfrm>
              <a:off x="10887544" y="161177"/>
              <a:ext cx="3867" cy="33611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n 1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CE7575C-3F2E-F095-568E-BEB1F4D49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32016"/>
            <a:ext cx="5347016" cy="56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6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D7FC5443-6B75-E0B5-41D1-724D5A104503}"/>
              </a:ext>
            </a:extLst>
          </p:cNvPr>
          <p:cNvSpPr/>
          <p:nvPr/>
        </p:nvSpPr>
        <p:spPr>
          <a:xfrm rot="5400000">
            <a:off x="2053354" y="-381933"/>
            <a:ext cx="1038168" cy="39401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1D3884-5792-6198-E495-3AD3F685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012031"/>
            <a:ext cx="3940175" cy="2162174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s-CL" b="1"/>
              <a:t>Objetivo del taller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C8E1C6-E954-085C-DA1F-1F3C8D0E7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9350"/>
            <a:ext cx="4454525" cy="226853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s-CL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Estudiantes identifican sus principales intereses y capacidades actuales, logrando una visión más clara de su potencial.</a:t>
            </a:r>
          </a:p>
          <a:p>
            <a:pPr marL="0" indent="0">
              <a:lnSpc>
                <a:spcPct val="100000"/>
              </a:lnSpc>
              <a:buNone/>
            </a:pPr>
            <a:endParaRPr lang="es-CL" sz="25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506411-9C71-066F-68ED-4F7FA7EEA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386"/>
          <a:stretch/>
        </p:blipFill>
        <p:spPr>
          <a:xfrm>
            <a:off x="834207" y="3144817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D4361921-148E-EF26-0A99-E89A556CAB5C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C8C80038-DB69-FB63-0218-B838EB09E14E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BC465540-CE91-B4E0-DFBB-3898180989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2C31AC22-8D49-F061-573A-20600F4610BB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F11EBC26-53D7-A67C-D8A8-FC064D92E2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2 - </a:t>
                </a: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D99B1C4-A4D4-7296-D80B-8E6CEE4C0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pic>
        <p:nvPicPr>
          <p:cNvPr id="16" name="Imagen 15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58AAFC5-D3D0-3D2E-989D-54F759D41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564" y="2107239"/>
            <a:ext cx="6056854" cy="37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2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11D924B5-DCFC-D004-8469-62F235ED35AD}"/>
              </a:ext>
            </a:extLst>
          </p:cNvPr>
          <p:cNvSpPr/>
          <p:nvPr/>
        </p:nvSpPr>
        <p:spPr>
          <a:xfrm rot="5400000">
            <a:off x="1977078" y="-537781"/>
            <a:ext cx="756367" cy="35058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9401CD-9E4E-51F0-09DB-A22278BB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46" y="906532"/>
            <a:ext cx="3302828" cy="686783"/>
          </a:xfrm>
        </p:spPr>
        <p:txBody>
          <a:bodyPr anchor="t">
            <a:normAutofit/>
          </a:bodyPr>
          <a:lstStyle/>
          <a:p>
            <a:r>
              <a:rPr lang="es-CL" sz="4000" b="1"/>
              <a:t>Entrevistas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2 - </a:t>
                </a: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pic>
        <p:nvPicPr>
          <p:cNvPr id="18" name="Imagen 17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F053DCFE-0781-A18D-4847-6C44E76F5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2025053"/>
            <a:ext cx="6361043" cy="356747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792D1D-1223-3688-C413-8DD190AD9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8678" y="1721198"/>
            <a:ext cx="6208944" cy="4680614"/>
          </a:xfrm>
        </p:spPr>
        <p:txBody>
          <a:bodyPr anchor="t">
            <a:noAutofit/>
          </a:bodyPr>
          <a:lstStyle/>
          <a:p>
            <a:pPr marL="285750" indent="-28575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3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¿Qué es una entrevista?</a:t>
            </a:r>
          </a:p>
          <a:p>
            <a:pPr marL="285750" indent="-28575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3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¿Para qué sirven las entrevistas?</a:t>
            </a:r>
          </a:p>
          <a:p>
            <a:pPr marL="285750" indent="-28575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3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¿Recuerdan alguna entrevista que les haya parecido interesante? ¿Cuál y por qué?</a:t>
            </a:r>
          </a:p>
          <a:p>
            <a:pPr marL="285750" indent="-28575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3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¿Han visto alguna entrevista de alguna persona que admiren? </a:t>
            </a:r>
          </a:p>
          <a:p>
            <a:pPr marL="285750" indent="-28575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3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¿Hay alguna persona que les gustaría entrevistar? ¿Qué les gustaría saber sobre esa persona?</a:t>
            </a:r>
          </a:p>
          <a:p>
            <a:pPr marL="285750" indent="-285750">
              <a:lnSpc>
                <a:spcPct val="1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CL" sz="23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¿A alguien lo han entrevistado alguna vez? ¿En qué contexto y con qué fin?</a:t>
            </a:r>
          </a:p>
        </p:txBody>
      </p:sp>
    </p:spTree>
    <p:extLst>
      <p:ext uri="{BB962C8B-B14F-4D97-AF65-F5344CB8AC3E}">
        <p14:creationId xmlns:p14="http://schemas.microsoft.com/office/powerpoint/2010/main" val="42200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superiores redondeadas 22">
            <a:extLst>
              <a:ext uri="{FF2B5EF4-FFF2-40B4-BE49-F238E27FC236}">
                <a16:creationId xmlns:a16="http://schemas.microsoft.com/office/drawing/2014/main" id="{66EBEF07-BC7D-603B-3C67-A761097CE8E3}"/>
              </a:ext>
            </a:extLst>
          </p:cNvPr>
          <p:cNvSpPr/>
          <p:nvPr/>
        </p:nvSpPr>
        <p:spPr>
          <a:xfrm rot="5400000">
            <a:off x="2707800" y="1875955"/>
            <a:ext cx="1018895" cy="49409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A33E9-B12F-802C-6B3D-3BC525703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090" y="3800419"/>
            <a:ext cx="5754675" cy="1018896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s-CL"/>
              <a:t>Actividad</a:t>
            </a:r>
            <a:endParaRPr lang="es-CL" b="1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6355B1-D535-C887-1F8C-FAE046F7C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760" y="5014916"/>
            <a:ext cx="5007382" cy="973136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s-CL" sz="2500" i="1" dirty="0">
                <a:solidFill>
                  <a:schemeClr val="tx1">
                    <a:tint val="75000"/>
                  </a:schemeClr>
                </a:solidFill>
              </a:rPr>
              <a:t>(30 minutos)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B27ABF-04DA-BC6F-9262-EA20EB1B55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pic>
        <p:nvPicPr>
          <p:cNvPr id="30" name="Imagen 29" descr="Imagen que contiene Icono&#10;&#10;Descripción generada automáticamente">
            <a:extLst>
              <a:ext uri="{FF2B5EF4-FFF2-40B4-BE49-F238E27FC236}">
                <a16:creationId xmlns:a16="http://schemas.microsoft.com/office/drawing/2014/main" id="{9D99F56E-6D4D-874A-C1B0-D929A4405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51" r="24374"/>
          <a:stretch/>
        </p:blipFill>
        <p:spPr>
          <a:xfrm>
            <a:off x="6255652" y="1673111"/>
            <a:ext cx="5754675" cy="514874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E19A513D-171E-36C2-AD9D-102852A2DDEE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5" name="Group 1751034285">
              <a:extLst>
                <a:ext uri="{FF2B5EF4-FFF2-40B4-BE49-F238E27FC236}">
                  <a16:creationId xmlns:a16="http://schemas.microsoft.com/office/drawing/2014/main" id="{C8DA4D95-449A-E361-FE0B-34E2D060AA2F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9" name="Conector recto 8">
                <a:extLst>
                  <a:ext uri="{FF2B5EF4-FFF2-40B4-BE49-F238E27FC236}">
                    <a16:creationId xmlns:a16="http://schemas.microsoft.com/office/drawing/2014/main" id="{E3AA9914-75C8-7FEE-D195-DDFA575068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213021951">
                <a:extLst>
                  <a:ext uri="{FF2B5EF4-FFF2-40B4-BE49-F238E27FC236}">
                    <a16:creationId xmlns:a16="http://schemas.microsoft.com/office/drawing/2014/main" id="{64406E5F-D31C-B6AB-DF14-800C84C19C53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1" name="Text Box 2022840206">
                <a:extLst>
                  <a:ext uri="{FF2B5EF4-FFF2-40B4-BE49-F238E27FC236}">
                    <a16:creationId xmlns:a16="http://schemas.microsoft.com/office/drawing/2014/main" id="{1D8F827B-6278-29EB-0317-8E8A90E953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2 - </a:t>
                </a: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0CA43DA-2905-CA3A-46DD-699084E6F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438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DB238-7253-C17B-1D19-18FDAF6A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11D924B5-DCFC-D004-8469-62F235ED35AD}"/>
              </a:ext>
            </a:extLst>
          </p:cNvPr>
          <p:cNvSpPr/>
          <p:nvPr/>
        </p:nvSpPr>
        <p:spPr>
          <a:xfrm rot="5400000">
            <a:off x="3839009" y="-2399711"/>
            <a:ext cx="756368" cy="72296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9401CD-9E4E-51F0-09DB-A22278BB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45" y="906532"/>
            <a:ext cx="7026689" cy="686783"/>
          </a:xfrm>
        </p:spPr>
        <p:txBody>
          <a:bodyPr anchor="t">
            <a:normAutofit/>
          </a:bodyPr>
          <a:lstStyle/>
          <a:p>
            <a:r>
              <a:rPr lang="es-CL" sz="4000"/>
              <a:t>Preparación de la actividad</a:t>
            </a:r>
            <a:endParaRPr lang="es-CL" sz="4000" b="1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F3A89B-9486-1072-3D28-751404BE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D36D890-C35E-9FEC-A219-02C602E19C7D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6" name="Group 1751034285">
              <a:extLst>
                <a:ext uri="{FF2B5EF4-FFF2-40B4-BE49-F238E27FC236}">
                  <a16:creationId xmlns:a16="http://schemas.microsoft.com/office/drawing/2014/main" id="{1CDBFAA8-0411-4FE7-A212-821EB66EAF48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9EFA961E-F9BB-76D5-8B41-054127EFF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E95F0E17-9CBC-147E-2A01-6BED56AFED34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363FE9D9-4C79-6573-8B7A-E842110B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2 - </a:t>
                </a: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45A09B6-4910-AAC5-F567-1815073D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17" name="Marcador de contenido 5">
            <a:extLst>
              <a:ext uri="{FF2B5EF4-FFF2-40B4-BE49-F238E27FC236}">
                <a16:creationId xmlns:a16="http://schemas.microsoft.com/office/drawing/2014/main" id="{82A18EAC-AB67-2BB1-6C7F-5501F00E01CD}"/>
              </a:ext>
            </a:extLst>
          </p:cNvPr>
          <p:cNvSpPr txBox="1">
            <a:spLocks/>
          </p:cNvSpPr>
          <p:nvPr/>
        </p:nvSpPr>
        <p:spPr>
          <a:xfrm>
            <a:off x="838200" y="2107095"/>
            <a:ext cx="5417452" cy="40698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0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s-CL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Despejar el aula corriendo todo el mobiliario hacia los muros.</a:t>
            </a:r>
          </a:p>
          <a:p>
            <a:pPr marL="514350" indent="-514350" algn="just">
              <a:lnSpc>
                <a:spcPct val="10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s-CL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Traer una silla cada uno al centro.</a:t>
            </a:r>
          </a:p>
          <a:p>
            <a:pPr marL="514350" indent="-514350" algn="just">
              <a:lnSpc>
                <a:spcPct val="10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s-CL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Separarse en dos grupos.</a:t>
            </a:r>
          </a:p>
          <a:p>
            <a:pPr marL="514350" indent="-514350" algn="just">
              <a:lnSpc>
                <a:spcPct val="10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s-CL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Ubicar las sillas en círculos concéntricos. </a:t>
            </a:r>
            <a:r>
              <a:rPr lang="es-E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Las del círculo interior mirando hacia afuera, y las del círculo exterior mirando hacia adentro, tal como se muestra en la imagen</a:t>
            </a:r>
          </a:p>
          <a:p>
            <a:pPr marL="514350" indent="-514350" algn="just">
              <a:lnSpc>
                <a:spcPct val="100000"/>
              </a:lnSpc>
              <a:buClr>
                <a:schemeClr val="accent5"/>
              </a:buClr>
              <a:buFont typeface="+mj-lt"/>
              <a:buAutoNum type="arabicPeriod"/>
            </a:pPr>
            <a:endParaRPr lang="es-CL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0" name="Imagen 19" descr="Forma&#10;&#10;Descripción generada automáticamente con confianza baja">
            <a:extLst>
              <a:ext uri="{FF2B5EF4-FFF2-40B4-BE49-F238E27FC236}">
                <a16:creationId xmlns:a16="http://schemas.microsoft.com/office/drawing/2014/main" id="{B6CCDFB0-FD2A-FEE5-4ADC-44D734791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872" y="1896494"/>
            <a:ext cx="4280468" cy="42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4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423C43-293E-DD9D-E228-F2856E2E9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50" y="2176472"/>
            <a:ext cx="11006554" cy="38445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s-CL" dirty="0">
                <a:solidFill>
                  <a:schemeClr val="tx2">
                    <a:lumMod val="90000"/>
                    <a:lumOff val="10000"/>
                  </a:schemeClr>
                </a:solidFill>
                <a:ea typeface="Red Hat Display"/>
                <a:cs typeface="Red Hat Display"/>
              </a:rPr>
              <a:t>¡Vamos a “jugar” a entrevistarnos mutuamente!</a:t>
            </a:r>
          </a:p>
          <a:p>
            <a:pPr>
              <a:buClr>
                <a:schemeClr val="accent5"/>
              </a:buClr>
            </a:pPr>
            <a:r>
              <a:rPr lang="es-CL" dirty="0">
                <a:solidFill>
                  <a:schemeClr val="tx2">
                    <a:lumMod val="90000"/>
                    <a:lumOff val="10000"/>
                  </a:schemeClr>
                </a:solidFill>
                <a:ea typeface="Red Hat Display"/>
                <a:cs typeface="Red Hat Display"/>
              </a:rPr>
              <a:t>Cada uno será entrevistador y entrevistado. Dos minutos y medio para cada rol por pregunta. El facilitador tomará el tiempo.</a:t>
            </a:r>
          </a:p>
          <a:p>
            <a:pPr>
              <a:buClr>
                <a:schemeClr val="accent5"/>
              </a:buClr>
            </a:pPr>
            <a:r>
              <a:rPr lang="es-CL" dirty="0">
                <a:solidFill>
                  <a:schemeClr val="tx2">
                    <a:lumMod val="90000"/>
                    <a:lumOff val="10000"/>
                  </a:schemeClr>
                </a:solidFill>
                <a:ea typeface="Red Hat Display"/>
                <a:cs typeface="Red Hat Display"/>
              </a:rPr>
              <a:t>El desafío del entrevistador es </a:t>
            </a:r>
            <a:r>
              <a:rPr lang="es-CL" b="1" u="sng" dirty="0">
                <a:solidFill>
                  <a:schemeClr val="tx2">
                    <a:lumMod val="90000"/>
                    <a:lumOff val="10000"/>
                  </a:schemeClr>
                </a:solidFill>
                <a:ea typeface="Red Hat Display"/>
                <a:cs typeface="Red Hat Display"/>
              </a:rPr>
              <a:t>lograr que la conversación no se detenga</a:t>
            </a:r>
            <a:r>
              <a:rPr lang="es-CL" dirty="0">
                <a:solidFill>
                  <a:schemeClr val="tx2">
                    <a:lumMod val="90000"/>
                    <a:lumOff val="10000"/>
                  </a:schemeClr>
                </a:solidFill>
                <a:ea typeface="Red Hat Display"/>
                <a:cs typeface="Red Hat Display"/>
              </a:rPr>
              <a:t>.</a:t>
            </a:r>
          </a:p>
          <a:p>
            <a:pPr>
              <a:buClr>
                <a:schemeClr val="accent5"/>
              </a:buClr>
            </a:pPr>
            <a:r>
              <a:rPr lang="es-CL" dirty="0">
                <a:solidFill>
                  <a:schemeClr val="tx2">
                    <a:lumMod val="90000"/>
                    <a:lumOff val="10000"/>
                  </a:schemeClr>
                </a:solidFill>
                <a:ea typeface="Red Hat Display"/>
                <a:cs typeface="Red Hat Display"/>
              </a:rPr>
              <a:t>Las preguntas iniciales serán declaradas por el facilitador, luego, el entrevistador debe profundizar utilizando otras </a:t>
            </a:r>
            <a:r>
              <a:rPr lang="es-CL" b="1" u="sng" dirty="0">
                <a:solidFill>
                  <a:schemeClr val="tx2">
                    <a:lumMod val="90000"/>
                    <a:lumOff val="10000"/>
                  </a:schemeClr>
                </a:solidFill>
                <a:ea typeface="Red Hat Display"/>
                <a:cs typeface="Red Hat Display"/>
              </a:rPr>
              <a:t>preguntas indagatorias</a:t>
            </a:r>
            <a:r>
              <a:rPr lang="es-CL" dirty="0">
                <a:solidFill>
                  <a:schemeClr val="tx2">
                    <a:lumMod val="90000"/>
                    <a:lumOff val="10000"/>
                  </a:schemeClr>
                </a:solidFill>
                <a:ea typeface="Red Hat Display"/>
                <a:cs typeface="Red Hat Display"/>
              </a:rPr>
              <a:t>.</a:t>
            </a:r>
          </a:p>
        </p:txBody>
      </p:sp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837F9108-6CB3-7596-D327-9EFFDB7946DE}"/>
              </a:ext>
            </a:extLst>
          </p:cNvPr>
          <p:cNvSpPr/>
          <p:nvPr/>
        </p:nvSpPr>
        <p:spPr>
          <a:xfrm rot="5400000">
            <a:off x="3839009" y="-2399711"/>
            <a:ext cx="756368" cy="72296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48A2870-EEE9-4605-BD6E-372BEEC2D3B4}"/>
              </a:ext>
            </a:extLst>
          </p:cNvPr>
          <p:cNvSpPr txBox="1">
            <a:spLocks/>
          </p:cNvSpPr>
          <p:nvPr/>
        </p:nvSpPr>
        <p:spPr>
          <a:xfrm>
            <a:off x="805345" y="906532"/>
            <a:ext cx="7026689" cy="686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s-CL" sz="4000"/>
              <a:t>Explicación de la actividad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41E873-CA94-8BA1-74A9-E534815C8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D6CB1AA-636C-6CC2-5B8F-62C886916232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8" name="Group 1751034285">
              <a:extLst>
                <a:ext uri="{FF2B5EF4-FFF2-40B4-BE49-F238E27FC236}">
                  <a16:creationId xmlns:a16="http://schemas.microsoft.com/office/drawing/2014/main" id="{074A60E7-726C-CA56-D3D9-A279D3DA41EE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E59B838A-D514-09AC-C639-FE5284CB9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91B52199-E995-8EB8-925D-8F6922AE92B8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4F921834-B8F3-B882-2D52-A54F4CC45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2 - </a:t>
                </a: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8AF8260-3434-3C8E-B28C-3FCFAD5D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284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141E873-CA94-8BA1-74A9-E534815C8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D6CB1AA-636C-6CC2-5B8F-62C886916232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8" name="Group 1751034285">
              <a:extLst>
                <a:ext uri="{FF2B5EF4-FFF2-40B4-BE49-F238E27FC236}">
                  <a16:creationId xmlns:a16="http://schemas.microsoft.com/office/drawing/2014/main" id="{074A60E7-726C-CA56-D3D9-A279D3DA41EE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E59B838A-D514-09AC-C639-FE5284CB9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91B52199-E995-8EB8-925D-8F6922AE92B8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4F921834-B8F3-B882-2D52-A54F4CC45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2 - </a:t>
                </a: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8AF8260-3434-3C8E-B28C-3FCFAD5D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A5E5749-91AF-8CD0-39D6-F8E40C6713D2}"/>
              </a:ext>
            </a:extLst>
          </p:cNvPr>
          <p:cNvSpPr txBox="1"/>
          <p:nvPr/>
        </p:nvSpPr>
        <p:spPr>
          <a:xfrm>
            <a:off x="6007587" y="2372170"/>
            <a:ext cx="536058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5000" b="1"/>
              <a:t>Cuéntame algo que te haya dado mucha risa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DDA334ED-B055-8E11-76E7-56DC2606F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8383" y="1520815"/>
            <a:ext cx="4540501" cy="381636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71FC3FBC-24CB-B8A7-31C5-6B6005B32D4A}"/>
              </a:ext>
            </a:extLst>
          </p:cNvPr>
          <p:cNvSpPr txBox="1"/>
          <p:nvPr/>
        </p:nvSpPr>
        <p:spPr>
          <a:xfrm>
            <a:off x="6007587" y="1972060"/>
            <a:ext cx="4726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dirty="0">
                <a:solidFill>
                  <a:schemeClr val="bg1">
                    <a:lumMod val="50000"/>
                  </a:schemeClr>
                </a:solidFill>
              </a:rPr>
              <a:t>Pregunta rompe hielo</a:t>
            </a:r>
          </a:p>
        </p:txBody>
      </p:sp>
    </p:spTree>
    <p:extLst>
      <p:ext uri="{BB962C8B-B14F-4D97-AF65-F5344CB8AC3E}">
        <p14:creationId xmlns:p14="http://schemas.microsoft.com/office/powerpoint/2010/main" val="32014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141E873-CA94-8BA1-74A9-E534815C8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D6CB1AA-636C-6CC2-5B8F-62C886916232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8" name="Group 1751034285">
              <a:extLst>
                <a:ext uri="{FF2B5EF4-FFF2-40B4-BE49-F238E27FC236}">
                  <a16:creationId xmlns:a16="http://schemas.microsoft.com/office/drawing/2014/main" id="{074A60E7-726C-CA56-D3D9-A279D3DA41EE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E59B838A-D514-09AC-C639-FE5284CB9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91B52199-E995-8EB8-925D-8F6922AE92B8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4F921834-B8F3-B882-2D52-A54F4CC45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2 - </a:t>
                </a: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8AF8260-3434-3C8E-B28C-3FCFAD5D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A5E5749-91AF-8CD0-39D6-F8E40C6713D2}"/>
              </a:ext>
            </a:extLst>
          </p:cNvPr>
          <p:cNvSpPr txBox="1"/>
          <p:nvPr/>
        </p:nvSpPr>
        <p:spPr>
          <a:xfrm>
            <a:off x="6100757" y="2412365"/>
            <a:ext cx="536058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5000" b="1"/>
              <a:t>¿Qué es lo más ridículo que has hecho?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91AF2D-970A-1658-3EA4-1EDD43774F7E}"/>
              </a:ext>
            </a:extLst>
          </p:cNvPr>
          <p:cNvSpPr txBox="1"/>
          <p:nvPr/>
        </p:nvSpPr>
        <p:spPr>
          <a:xfrm>
            <a:off x="6007587" y="1972060"/>
            <a:ext cx="4726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>
                <a:solidFill>
                  <a:schemeClr val="bg1">
                    <a:lumMod val="50000"/>
                  </a:schemeClr>
                </a:solidFill>
              </a:rPr>
              <a:t>Pregunta rompe hielo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5F599B19-EBA2-A6B2-6D0B-C73634135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458" y="1333150"/>
            <a:ext cx="4191700" cy="41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0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141E873-CA94-8BA1-74A9-E534815C8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86"/>
          <a:stretch/>
        </p:blipFill>
        <p:spPr>
          <a:xfrm>
            <a:off x="324378" y="6242803"/>
            <a:ext cx="1967730" cy="360383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D6CB1AA-636C-6CC2-5B8F-62C886916232}"/>
              </a:ext>
            </a:extLst>
          </p:cNvPr>
          <p:cNvGrpSpPr/>
          <p:nvPr/>
        </p:nvGrpSpPr>
        <p:grpSpPr>
          <a:xfrm>
            <a:off x="0" y="-5712"/>
            <a:ext cx="12209965" cy="556510"/>
            <a:chOff x="0" y="-5712"/>
            <a:chExt cx="12209965" cy="556510"/>
          </a:xfrm>
        </p:grpSpPr>
        <p:grpSp>
          <p:nvGrpSpPr>
            <p:cNvPr id="8" name="Group 1751034285">
              <a:extLst>
                <a:ext uri="{FF2B5EF4-FFF2-40B4-BE49-F238E27FC236}">
                  <a16:creationId xmlns:a16="http://schemas.microsoft.com/office/drawing/2014/main" id="{074A60E7-726C-CA56-D3D9-A279D3DA41EE}"/>
                </a:ext>
              </a:extLst>
            </p:cNvPr>
            <p:cNvGrpSpPr/>
            <p:nvPr/>
          </p:nvGrpSpPr>
          <p:grpSpPr>
            <a:xfrm>
              <a:off x="0" y="-5712"/>
              <a:ext cx="12209965" cy="556510"/>
              <a:chOff x="83698" y="0"/>
              <a:chExt cx="8019537" cy="365885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E59B838A-D514-09AC-C639-FE5284CB9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98" y="357505"/>
                <a:ext cx="8019537" cy="838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213021951">
                <a:extLst>
                  <a:ext uri="{FF2B5EF4-FFF2-40B4-BE49-F238E27FC236}">
                    <a16:creationId xmlns:a16="http://schemas.microsoft.com/office/drawing/2014/main" id="{91B52199-E995-8EB8-925D-8F6922AE92B8}"/>
                  </a:ext>
                </a:extLst>
              </p:cNvPr>
              <p:cNvSpPr/>
              <p:nvPr/>
            </p:nvSpPr>
            <p:spPr>
              <a:xfrm>
                <a:off x="83699" y="0"/>
                <a:ext cx="4108727" cy="35750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/>
              </a:p>
            </p:txBody>
          </p:sp>
          <p:sp>
            <p:nvSpPr>
              <p:cNvPr id="14" name="Text Box 2022840206">
                <a:extLst>
                  <a:ext uri="{FF2B5EF4-FFF2-40B4-BE49-F238E27FC236}">
                    <a16:creationId xmlns:a16="http://schemas.microsoft.com/office/drawing/2014/main" id="{4F921834-B8F3-B882-2D52-A54F4CC45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23" y="73742"/>
                <a:ext cx="4108727" cy="275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TALLER 2 - </a:t>
                </a: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PROGRAMA DE EXPLORACIÓN VOCACIONAL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5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500">
                  <a:effectLst/>
                  <a:latin typeface="Red Hat Display" panose="02010303040201060303" pitchFamily="2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8AF8260-3434-3C8E-B28C-3FCFAD5D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0588" y="205564"/>
              <a:ext cx="907830" cy="248219"/>
            </a:xfrm>
            <a:prstGeom prst="rect">
              <a:avLst/>
            </a:prstGeom>
          </p:spPr>
        </p:pic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A5E5749-91AF-8CD0-39D6-F8E40C6713D2}"/>
              </a:ext>
            </a:extLst>
          </p:cNvPr>
          <p:cNvSpPr txBox="1"/>
          <p:nvPr/>
        </p:nvSpPr>
        <p:spPr>
          <a:xfrm>
            <a:off x="6100757" y="2412365"/>
            <a:ext cx="536058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5000" b="1"/>
              <a:t>¿Cómo te diste cuenta que el viejo </a:t>
            </a:r>
            <a:r>
              <a:rPr lang="es-CL" sz="5000" b="1" err="1"/>
              <a:t>pascuero</a:t>
            </a:r>
            <a:r>
              <a:rPr lang="es-CL" sz="5000" b="1"/>
              <a:t> no existe?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91AF2D-970A-1658-3EA4-1EDD43774F7E}"/>
              </a:ext>
            </a:extLst>
          </p:cNvPr>
          <p:cNvSpPr txBox="1"/>
          <p:nvPr/>
        </p:nvSpPr>
        <p:spPr>
          <a:xfrm>
            <a:off x="6007587" y="1972060"/>
            <a:ext cx="4726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>
                <a:solidFill>
                  <a:schemeClr val="bg1">
                    <a:lumMod val="50000"/>
                  </a:schemeClr>
                </a:solidFill>
              </a:rPr>
              <a:t>Pregunta rompe hielo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B9FD9AE-6424-5448-CFA6-DE39E09B5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9727" y="1507436"/>
            <a:ext cx="4056200" cy="40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21987"/>
      </p:ext>
    </p:extLst>
  </p:cSld>
  <p:clrMapOvr>
    <a:masterClrMapping/>
  </p:clrMapOvr>
</p:sld>
</file>

<file path=ppt/theme/theme1.xml><?xml version="1.0" encoding="utf-8"?>
<a:theme xmlns:a="http://schemas.openxmlformats.org/drawingml/2006/main" name="Patrón base">
  <a:themeElements>
    <a:clrScheme name="Colores duoc 2">
      <a:dk1>
        <a:srgbClr val="1D1D1B"/>
      </a:dk1>
      <a:lt1>
        <a:srgbClr val="FFFFFF"/>
      </a:lt1>
      <a:dk2>
        <a:srgbClr val="1D1D1B"/>
      </a:dk2>
      <a:lt2>
        <a:srgbClr val="FFB71B"/>
      </a:lt2>
      <a:accent1>
        <a:srgbClr val="4A4A49"/>
      </a:accent1>
      <a:accent2>
        <a:srgbClr val="00A19B"/>
      </a:accent2>
      <a:accent3>
        <a:srgbClr val="EE7623"/>
      </a:accent3>
      <a:accent4>
        <a:srgbClr val="DB0032"/>
      </a:accent4>
      <a:accent5>
        <a:srgbClr val="C2D500"/>
      </a:accent5>
      <a:accent6>
        <a:srgbClr val="EA5C5F"/>
      </a:accent6>
      <a:hlink>
        <a:srgbClr val="54C0E8"/>
      </a:hlink>
      <a:folHlink>
        <a:srgbClr val="2A7DE1"/>
      </a:folHlink>
    </a:clrScheme>
    <a:fontScheme name="du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D3420882169D944A8757AF6FE88DBCA" ma:contentTypeVersion="13" ma:contentTypeDescription="Crear nuevo documento." ma:contentTypeScope="" ma:versionID="25ae5ca5d58264838c4ae1f508c618cf">
  <xsd:schema xmlns:xsd="http://www.w3.org/2001/XMLSchema" xmlns:xs="http://www.w3.org/2001/XMLSchema" xmlns:p="http://schemas.microsoft.com/office/2006/metadata/properties" xmlns:ns2="6cf1e8c0-2ae5-4c32-9266-d4fb32dc015b" xmlns:ns3="e2157016-8f29-430c-a7e3-99ba242204a4" targetNamespace="http://schemas.microsoft.com/office/2006/metadata/properties" ma:root="true" ma:fieldsID="46b6157c37d0b6e1c45fd7128dc2a226" ns2:_="" ns3:_="">
    <xsd:import namespace="6cf1e8c0-2ae5-4c32-9266-d4fb32dc015b"/>
    <xsd:import namespace="e2157016-8f29-430c-a7e3-99ba24220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1e8c0-2ae5-4c32-9266-d4fb32dc0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e2f773bf-f00b-42a6-8b07-050935be2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57016-8f29-430c-a7e3-99ba242204a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b1f55d1-bbe3-45ed-bc71-a660502aff74}" ma:internalName="TaxCatchAll" ma:showField="CatchAllData" ma:web="e2157016-8f29-430c-a7e3-99ba242204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f1e8c0-2ae5-4c32-9266-d4fb32dc015b">
      <Terms xmlns="http://schemas.microsoft.com/office/infopath/2007/PartnerControls"/>
    </lcf76f155ced4ddcb4097134ff3c332f>
    <TaxCatchAll xmlns="e2157016-8f29-430c-a7e3-99ba242204a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AC1146-4209-4423-A5BF-EF7E423EAE02}"/>
</file>

<file path=customXml/itemProps2.xml><?xml version="1.0" encoding="utf-8"?>
<ds:datastoreItem xmlns:ds="http://schemas.openxmlformats.org/officeDocument/2006/customXml" ds:itemID="{5109C723-B685-4BFB-8CD7-833F73A1C680}">
  <ds:schemaRefs>
    <ds:schemaRef ds:uri="41506a03-c7ba-4180-8250-2dc246b37234"/>
    <ds:schemaRef ds:uri="89f90f16-4415-434b-b635-3ad81054ce3b"/>
    <ds:schemaRef ds:uri="aaa6b197-76d2-480b-82c3-13c360c27495"/>
    <ds:schemaRef ds:uri="d1a746f5-9ff2-4bc7-95d4-66fb8f9d2e0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4E29A34-D407-4516-99DF-7205ABCDD1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1169</Words>
  <Application>Microsoft Office PowerPoint</Application>
  <PresentationFormat>Panorámica</PresentationFormat>
  <Paragraphs>124</Paragraphs>
  <Slides>18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Calibri</vt:lpstr>
      <vt:lpstr>Arial</vt:lpstr>
      <vt:lpstr>Red Hat Display</vt:lpstr>
      <vt:lpstr>Patrón base</vt:lpstr>
      <vt:lpstr>Explorando mi presente</vt:lpstr>
      <vt:lpstr>Objetivo del taller</vt:lpstr>
      <vt:lpstr>Entrevistas</vt:lpstr>
      <vt:lpstr>Actividad</vt:lpstr>
      <vt:lpstr>Preparación de la actividad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Cierre</vt:lpstr>
      <vt:lpstr>Reflexión</vt:lpstr>
      <vt:lpstr>¡A ordenar!</vt:lpstr>
      <vt:lpstr>Explorando mi presente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Allison Leiton</cp:lastModifiedBy>
  <cp:revision>1</cp:revision>
  <dcterms:created xsi:type="dcterms:W3CDTF">2023-04-25T15:00:36Z</dcterms:created>
  <dcterms:modified xsi:type="dcterms:W3CDTF">2024-03-19T11:00:03Z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0x010100ED3420882169D944A8757AF6FE88DBCA</vt:lpwstr>
  </property>
  <property fmtid="{D5CDD505-2E9C-101B-9397-08002B2CF9AE}" pid="3" name="MediaServiceImageTags">
    <vt:lpwstr/>
  </property>
</Properties>
</file>