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7" r:id="rId4"/>
  </p:sldMasterIdLst>
  <p:notesMasterIdLst>
    <p:notesMasterId r:id="rId16"/>
  </p:notesMasterIdLst>
  <p:sldIdLst>
    <p:sldId id="256" r:id="rId5"/>
    <p:sldId id="257" r:id="rId6"/>
    <p:sldId id="258" r:id="rId7"/>
    <p:sldId id="277" r:id="rId8"/>
    <p:sldId id="278" r:id="rId9"/>
    <p:sldId id="280" r:id="rId10"/>
    <p:sldId id="281" r:id="rId11"/>
    <p:sldId id="282" r:id="rId12"/>
    <p:sldId id="279" r:id="rId13"/>
    <p:sldId id="265" r:id="rId14"/>
    <p:sldId id="283" r:id="rId15"/>
  </p:sldIdLst>
  <p:sldSz cx="12192000" cy="6858000"/>
  <p:notesSz cx="6858000" cy="9144000"/>
  <p:embeddedFontLst>
    <p:embeddedFont>
      <p:font typeface="Red Hat Display" panose="020B0604020202020204" charset="0"/>
      <p:regular r:id="rId17"/>
      <p:bold r:id="rId18"/>
      <p:italic r:id="rId19"/>
      <p:boldItalic r:id="rId20"/>
    </p:embeddedFont>
    <p:embeddedFont>
      <p:font typeface="Segoe UI" panose="020B0502040204020203" pitchFamily="34" charset="0"/>
      <p:regular r:id="rId21"/>
      <p:bold r:id="rId22"/>
      <p:italic r:id="rId23"/>
      <p:boldItalic r:id="rId24"/>
    </p:embeddedFont>
  </p:embeddedFontLst>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A17775-0454-95D8-D6B5-E80B6E01E205}" name="Marko Bremer" initials="MB" userId="S::mbremer@grupoeducativo.cl::443f3be2-27eb-4bb3-a68a-14b30c69a2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599"/>
    <a:srgbClr val="86A83E"/>
    <a:srgbClr val="F9F9F9"/>
    <a:srgbClr val="AD2D75"/>
    <a:srgbClr val="535B5E"/>
    <a:srgbClr val="FFFFFF"/>
    <a:srgbClr val="F8F8F8"/>
    <a:srgbClr val="739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17302A-89B1-496C-80D3-C16F6986898D}" v="9" dt="2024-03-07T09:58:36.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78"/>
    <p:restoredTop sz="82462" autoAdjust="0"/>
  </p:normalViewPr>
  <p:slideViewPr>
    <p:cSldViewPr snapToGrid="0" snapToObjects="1">
      <p:cViewPr varScale="1">
        <p:scale>
          <a:sx n="91" d="100"/>
          <a:sy n="91" d="100"/>
        </p:scale>
        <p:origin x="1002"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Leiton" userId="4fced9d0-94dc-4592-b6ab-d0a14a2052b4" providerId="ADAL" clId="{8F17302A-89B1-496C-80D3-C16F6986898D}"/>
    <pc:docChg chg="undo custSel modSld">
      <pc:chgData name="Allison Leiton" userId="4fced9d0-94dc-4592-b6ab-d0a14a2052b4" providerId="ADAL" clId="{8F17302A-89B1-496C-80D3-C16F6986898D}" dt="2024-03-19T11:00:35.745" v="266" actId="20577"/>
      <pc:docMkLst>
        <pc:docMk/>
      </pc:docMkLst>
      <pc:sldChg chg="delSp modSp mod">
        <pc:chgData name="Allison Leiton" userId="4fced9d0-94dc-4592-b6ab-d0a14a2052b4" providerId="ADAL" clId="{8F17302A-89B1-496C-80D3-C16F6986898D}" dt="2024-03-19T10:24:24.686" v="244" actId="478"/>
        <pc:sldMkLst>
          <pc:docMk/>
          <pc:sldMk cId="529220307" sldId="257"/>
        </pc:sldMkLst>
        <pc:spChg chg="mod">
          <ac:chgData name="Allison Leiton" userId="4fced9d0-94dc-4592-b6ab-d0a14a2052b4" providerId="ADAL" clId="{8F17302A-89B1-496C-80D3-C16F6986898D}" dt="2024-03-07T08:46:10.204" v="0" actId="207"/>
          <ac:spMkLst>
            <pc:docMk/>
            <pc:sldMk cId="529220307" sldId="257"/>
            <ac:spMk id="3" creationId="{E4C8E1C6-E954-085C-DA1F-1F3C8D0E7A5D}"/>
          </ac:spMkLst>
        </pc:spChg>
        <pc:picChg chg="del">
          <ac:chgData name="Allison Leiton" userId="4fced9d0-94dc-4592-b6ab-d0a14a2052b4" providerId="ADAL" clId="{8F17302A-89B1-496C-80D3-C16F6986898D}" dt="2024-03-19T10:24:22.375" v="243" actId="478"/>
          <ac:picMkLst>
            <pc:docMk/>
            <pc:sldMk cId="529220307" sldId="257"/>
            <ac:picMk id="9" creationId="{E53A2E0F-6F6E-66E8-77F9-4D7BC8FC1070}"/>
          </ac:picMkLst>
        </pc:picChg>
        <pc:cxnChg chg="del">
          <ac:chgData name="Allison Leiton" userId="4fced9d0-94dc-4592-b6ab-d0a14a2052b4" providerId="ADAL" clId="{8F17302A-89B1-496C-80D3-C16F6986898D}" dt="2024-03-19T10:24:24.686" v="244" actId="478"/>
          <ac:cxnSpMkLst>
            <pc:docMk/>
            <pc:sldMk cId="529220307" sldId="257"/>
            <ac:cxnSpMk id="11" creationId="{9310E5E6-7F2C-9393-169E-1FCAE7C6BC83}"/>
          </ac:cxnSpMkLst>
        </pc:cxnChg>
      </pc:sldChg>
      <pc:sldChg chg="delSp modSp mod">
        <pc:chgData name="Allison Leiton" userId="4fced9d0-94dc-4592-b6ab-d0a14a2052b4" providerId="ADAL" clId="{8F17302A-89B1-496C-80D3-C16F6986898D}" dt="2024-03-19T10:24:31.287" v="246" actId="478"/>
        <pc:sldMkLst>
          <pc:docMk/>
          <pc:sldMk cId="4220041804" sldId="258"/>
        </pc:sldMkLst>
        <pc:spChg chg="mod">
          <ac:chgData name="Allison Leiton" userId="4fced9d0-94dc-4592-b6ab-d0a14a2052b4" providerId="ADAL" clId="{8F17302A-89B1-496C-80D3-C16F6986898D}" dt="2024-03-07T08:46:14.643" v="1" actId="207"/>
          <ac:spMkLst>
            <pc:docMk/>
            <pc:sldMk cId="4220041804" sldId="258"/>
            <ac:spMk id="3" creationId="{30792D1D-1223-3688-C413-8DD190AD91ED}"/>
          </ac:spMkLst>
        </pc:spChg>
        <pc:picChg chg="del">
          <ac:chgData name="Allison Leiton" userId="4fced9d0-94dc-4592-b6ab-d0a14a2052b4" providerId="ADAL" clId="{8F17302A-89B1-496C-80D3-C16F6986898D}" dt="2024-03-19T10:24:29.036" v="245" actId="478"/>
          <ac:picMkLst>
            <pc:docMk/>
            <pc:sldMk cId="4220041804" sldId="258"/>
            <ac:picMk id="8" creationId="{0025C54E-533C-294E-3ACC-D3C5E3BD1C7F}"/>
          </ac:picMkLst>
        </pc:picChg>
        <pc:cxnChg chg="del">
          <ac:chgData name="Allison Leiton" userId="4fced9d0-94dc-4592-b6ab-d0a14a2052b4" providerId="ADAL" clId="{8F17302A-89B1-496C-80D3-C16F6986898D}" dt="2024-03-19T10:24:31.287" v="246" actId="478"/>
          <ac:cxnSpMkLst>
            <pc:docMk/>
            <pc:sldMk cId="4220041804" sldId="258"/>
            <ac:cxnSpMk id="11" creationId="{F80E1A14-AAED-0EA5-F6C8-7A2A04EF0BFF}"/>
          </ac:cxnSpMkLst>
        </pc:cxnChg>
      </pc:sldChg>
      <pc:sldChg chg="delSp modSp mod">
        <pc:chgData name="Allison Leiton" userId="4fced9d0-94dc-4592-b6ab-d0a14a2052b4" providerId="ADAL" clId="{8F17302A-89B1-496C-80D3-C16F6986898D}" dt="2024-03-19T11:00:35.745" v="266" actId="20577"/>
        <pc:sldMkLst>
          <pc:docMk/>
          <pc:sldMk cId="1469383669" sldId="265"/>
        </pc:sldMkLst>
        <pc:spChg chg="mod">
          <ac:chgData name="Allison Leiton" userId="4fced9d0-94dc-4592-b6ab-d0a14a2052b4" providerId="ADAL" clId="{8F17302A-89B1-496C-80D3-C16F6986898D}" dt="2024-03-07T08:50:01.453" v="189" actId="20577"/>
          <ac:spMkLst>
            <pc:docMk/>
            <pc:sldMk cId="1469383669" sldId="265"/>
            <ac:spMk id="3" creationId="{B2264F45-57F9-4E8D-496E-E98D2CA8237C}"/>
          </ac:spMkLst>
        </pc:spChg>
        <pc:spChg chg="mod">
          <ac:chgData name="Allison Leiton" userId="4fced9d0-94dc-4592-b6ab-d0a14a2052b4" providerId="ADAL" clId="{8F17302A-89B1-496C-80D3-C16F6986898D}" dt="2024-03-19T11:00:35.745" v="266" actId="20577"/>
          <ac:spMkLst>
            <pc:docMk/>
            <pc:sldMk cId="1469383669" sldId="265"/>
            <ac:spMk id="14" creationId="{98397201-BB2F-2667-7FF7-E422A86F045C}"/>
          </ac:spMkLst>
        </pc:spChg>
        <pc:picChg chg="del">
          <ac:chgData name="Allison Leiton" userId="4fced9d0-94dc-4592-b6ab-d0a14a2052b4" providerId="ADAL" clId="{8F17302A-89B1-496C-80D3-C16F6986898D}" dt="2024-03-19T10:32:46.768" v="259" actId="478"/>
          <ac:picMkLst>
            <pc:docMk/>
            <pc:sldMk cId="1469383669" sldId="265"/>
            <ac:picMk id="4" creationId="{794FDAF3-7F6E-DEFE-2482-73D45A8D9308}"/>
          </ac:picMkLst>
        </pc:picChg>
        <pc:cxnChg chg="del">
          <ac:chgData name="Allison Leiton" userId="4fced9d0-94dc-4592-b6ab-d0a14a2052b4" providerId="ADAL" clId="{8F17302A-89B1-496C-80D3-C16F6986898D}" dt="2024-03-19T10:32:49.363" v="260" actId="478"/>
          <ac:cxnSpMkLst>
            <pc:docMk/>
            <pc:sldMk cId="1469383669" sldId="265"/>
            <ac:cxnSpMk id="6" creationId="{A7470074-F03E-545B-D625-0CB376D83BBC}"/>
          </ac:cxnSpMkLst>
        </pc:cxnChg>
      </pc:sldChg>
      <pc:sldChg chg="delSp modSp mod">
        <pc:chgData name="Allison Leiton" userId="4fced9d0-94dc-4592-b6ab-d0a14a2052b4" providerId="ADAL" clId="{8F17302A-89B1-496C-80D3-C16F6986898D}" dt="2024-03-19T10:32:12.593" v="248" actId="478"/>
        <pc:sldMkLst>
          <pc:docMk/>
          <pc:sldMk cId="2584386501" sldId="277"/>
        </pc:sldMkLst>
        <pc:spChg chg="mod">
          <ac:chgData name="Allison Leiton" userId="4fced9d0-94dc-4592-b6ab-d0a14a2052b4" providerId="ADAL" clId="{8F17302A-89B1-496C-80D3-C16F6986898D}" dt="2024-03-07T10:12:18.215" v="240" actId="255"/>
          <ac:spMkLst>
            <pc:docMk/>
            <pc:sldMk cId="2584386501" sldId="277"/>
            <ac:spMk id="3" creationId="{296355B1-D535-C887-1F8C-FAE046F7CA87}"/>
          </ac:spMkLst>
        </pc:spChg>
        <pc:picChg chg="del">
          <ac:chgData name="Allison Leiton" userId="4fced9d0-94dc-4592-b6ab-d0a14a2052b4" providerId="ADAL" clId="{8F17302A-89B1-496C-80D3-C16F6986898D}" dt="2024-03-19T10:32:09.871" v="247" actId="478"/>
          <ac:picMkLst>
            <pc:docMk/>
            <pc:sldMk cId="2584386501" sldId="277"/>
            <ac:picMk id="6" creationId="{611A9D4C-2A71-9197-ECAF-222214EB2FEE}"/>
          </ac:picMkLst>
        </pc:picChg>
        <pc:cxnChg chg="del">
          <ac:chgData name="Allison Leiton" userId="4fced9d0-94dc-4592-b6ab-d0a14a2052b4" providerId="ADAL" clId="{8F17302A-89B1-496C-80D3-C16F6986898D}" dt="2024-03-19T10:32:12.593" v="248" actId="478"/>
          <ac:cxnSpMkLst>
            <pc:docMk/>
            <pc:sldMk cId="2584386501" sldId="277"/>
            <ac:cxnSpMk id="8" creationId="{FA6BA8CD-A5E1-FC45-ABA9-46D2F4E4597B}"/>
          </ac:cxnSpMkLst>
        </pc:cxnChg>
      </pc:sldChg>
      <pc:sldChg chg="delSp modSp mod">
        <pc:chgData name="Allison Leiton" userId="4fced9d0-94dc-4592-b6ab-d0a14a2052b4" providerId="ADAL" clId="{8F17302A-89B1-496C-80D3-C16F6986898D}" dt="2024-03-19T10:32:17.643" v="250" actId="478"/>
        <pc:sldMkLst>
          <pc:docMk/>
          <pc:sldMk cId="2097243898" sldId="278"/>
        </pc:sldMkLst>
        <pc:spChg chg="mod">
          <ac:chgData name="Allison Leiton" userId="4fced9d0-94dc-4592-b6ab-d0a14a2052b4" providerId="ADAL" clId="{8F17302A-89B1-496C-80D3-C16F6986898D}" dt="2024-03-07T10:12:29.381" v="241" actId="255"/>
          <ac:spMkLst>
            <pc:docMk/>
            <pc:sldMk cId="2097243898" sldId="278"/>
            <ac:spMk id="3" creationId="{296355B1-D535-C887-1F8C-FAE046F7CA87}"/>
          </ac:spMkLst>
        </pc:spChg>
        <pc:spChg chg="mod">
          <ac:chgData name="Allison Leiton" userId="4fced9d0-94dc-4592-b6ab-d0a14a2052b4" providerId="ADAL" clId="{8F17302A-89B1-496C-80D3-C16F6986898D}" dt="2024-03-07T09:57:21.181" v="236" actId="1037"/>
          <ac:spMkLst>
            <pc:docMk/>
            <pc:sldMk cId="2097243898" sldId="278"/>
            <ac:spMk id="13" creationId="{008F9CED-C342-8118-37A3-0ADD368C8B9B}"/>
          </ac:spMkLst>
        </pc:spChg>
        <pc:picChg chg="del">
          <ac:chgData name="Allison Leiton" userId="4fced9d0-94dc-4592-b6ab-d0a14a2052b4" providerId="ADAL" clId="{8F17302A-89B1-496C-80D3-C16F6986898D}" dt="2024-03-19T10:32:15.582" v="249" actId="478"/>
          <ac:picMkLst>
            <pc:docMk/>
            <pc:sldMk cId="2097243898" sldId="278"/>
            <ac:picMk id="6" creationId="{611A9D4C-2A71-9197-ECAF-222214EB2FEE}"/>
          </ac:picMkLst>
        </pc:picChg>
        <pc:cxnChg chg="del">
          <ac:chgData name="Allison Leiton" userId="4fced9d0-94dc-4592-b6ab-d0a14a2052b4" providerId="ADAL" clId="{8F17302A-89B1-496C-80D3-C16F6986898D}" dt="2024-03-19T10:32:17.643" v="250" actId="478"/>
          <ac:cxnSpMkLst>
            <pc:docMk/>
            <pc:sldMk cId="2097243898" sldId="278"/>
            <ac:cxnSpMk id="8" creationId="{FA6BA8CD-A5E1-FC45-ABA9-46D2F4E4597B}"/>
          </ac:cxnSpMkLst>
        </pc:cxnChg>
      </pc:sldChg>
      <pc:sldChg chg="delSp modSp mod">
        <pc:chgData name="Allison Leiton" userId="4fced9d0-94dc-4592-b6ab-d0a14a2052b4" providerId="ADAL" clId="{8F17302A-89B1-496C-80D3-C16F6986898D}" dt="2024-03-19T11:00:32.376" v="264" actId="20577"/>
        <pc:sldMkLst>
          <pc:docMk/>
          <pc:sldMk cId="904398721" sldId="279"/>
        </pc:sldMkLst>
        <pc:spChg chg="mod">
          <ac:chgData name="Allison Leiton" userId="4fced9d0-94dc-4592-b6ab-d0a14a2052b4" providerId="ADAL" clId="{8F17302A-89B1-496C-80D3-C16F6986898D}" dt="2024-03-07T10:12:36.723" v="242" actId="255"/>
          <ac:spMkLst>
            <pc:docMk/>
            <pc:sldMk cId="904398721" sldId="279"/>
            <ac:spMk id="3" creationId="{E4B5A377-553C-750B-3AF1-E1FFD0486FEA}"/>
          </ac:spMkLst>
        </pc:spChg>
        <pc:spChg chg="mod">
          <ac:chgData name="Allison Leiton" userId="4fced9d0-94dc-4592-b6ab-d0a14a2052b4" providerId="ADAL" clId="{8F17302A-89B1-496C-80D3-C16F6986898D}" dt="2024-03-19T11:00:32.376" v="264" actId="20577"/>
          <ac:spMkLst>
            <pc:docMk/>
            <pc:sldMk cId="904398721" sldId="279"/>
            <ac:spMk id="23" creationId="{25ADF418-14A0-CBEE-E148-86C3B1A363C8}"/>
          </ac:spMkLst>
        </pc:spChg>
        <pc:picChg chg="del">
          <ac:chgData name="Allison Leiton" userId="4fced9d0-94dc-4592-b6ab-d0a14a2052b4" providerId="ADAL" clId="{8F17302A-89B1-496C-80D3-C16F6986898D}" dt="2024-03-19T10:32:39.910" v="257" actId="478"/>
          <ac:picMkLst>
            <pc:docMk/>
            <pc:sldMk cId="904398721" sldId="279"/>
            <ac:picMk id="18" creationId="{904B2DB4-3082-6CE3-6664-CD8A6D6C255F}"/>
          </ac:picMkLst>
        </pc:picChg>
        <pc:cxnChg chg="del">
          <ac:chgData name="Allison Leiton" userId="4fced9d0-94dc-4592-b6ab-d0a14a2052b4" providerId="ADAL" clId="{8F17302A-89B1-496C-80D3-C16F6986898D}" dt="2024-03-19T10:32:42.206" v="258" actId="478"/>
          <ac:cxnSpMkLst>
            <pc:docMk/>
            <pc:sldMk cId="904398721" sldId="279"/>
            <ac:cxnSpMk id="20" creationId="{EDB536BF-FEB5-D3BB-1951-021F9B858A2B}"/>
          </ac:cxnSpMkLst>
        </pc:cxnChg>
      </pc:sldChg>
      <pc:sldChg chg="delSp modSp mod">
        <pc:chgData name="Allison Leiton" userId="4fced9d0-94dc-4592-b6ab-d0a14a2052b4" providerId="ADAL" clId="{8F17302A-89B1-496C-80D3-C16F6986898D}" dt="2024-03-19T10:32:23.240" v="252" actId="478"/>
        <pc:sldMkLst>
          <pc:docMk/>
          <pc:sldMk cId="2546479418" sldId="280"/>
        </pc:sldMkLst>
        <pc:spChg chg="mod">
          <ac:chgData name="Allison Leiton" userId="4fced9d0-94dc-4592-b6ab-d0a14a2052b4" providerId="ADAL" clId="{8F17302A-89B1-496C-80D3-C16F6986898D}" dt="2024-03-07T09:57:44.895" v="237" actId="11"/>
          <ac:spMkLst>
            <pc:docMk/>
            <pc:sldMk cId="2546479418" sldId="280"/>
            <ac:spMk id="3" creationId="{B2264F45-57F9-4E8D-496E-E98D2CA8237C}"/>
          </ac:spMkLst>
        </pc:spChg>
        <pc:picChg chg="del">
          <ac:chgData name="Allison Leiton" userId="4fced9d0-94dc-4592-b6ab-d0a14a2052b4" providerId="ADAL" clId="{8F17302A-89B1-496C-80D3-C16F6986898D}" dt="2024-03-19T10:32:21.225" v="251" actId="478"/>
          <ac:picMkLst>
            <pc:docMk/>
            <pc:sldMk cId="2546479418" sldId="280"/>
            <ac:picMk id="4" creationId="{794FDAF3-7F6E-DEFE-2482-73D45A8D9308}"/>
          </ac:picMkLst>
        </pc:picChg>
        <pc:cxnChg chg="del">
          <ac:chgData name="Allison Leiton" userId="4fced9d0-94dc-4592-b6ab-d0a14a2052b4" providerId="ADAL" clId="{8F17302A-89B1-496C-80D3-C16F6986898D}" dt="2024-03-19T10:32:23.240" v="252" actId="478"/>
          <ac:cxnSpMkLst>
            <pc:docMk/>
            <pc:sldMk cId="2546479418" sldId="280"/>
            <ac:cxnSpMk id="6" creationId="{A7470074-F03E-545B-D625-0CB376D83BBC}"/>
          </ac:cxnSpMkLst>
        </pc:cxnChg>
      </pc:sldChg>
      <pc:sldChg chg="delSp modSp mod">
        <pc:chgData name="Allison Leiton" userId="4fced9d0-94dc-4592-b6ab-d0a14a2052b4" providerId="ADAL" clId="{8F17302A-89B1-496C-80D3-C16F6986898D}" dt="2024-03-19T11:00:27.513" v="262" actId="20577"/>
        <pc:sldMkLst>
          <pc:docMk/>
          <pc:sldMk cId="4041278825" sldId="281"/>
        </pc:sldMkLst>
        <pc:spChg chg="mod">
          <ac:chgData name="Allison Leiton" userId="4fced9d0-94dc-4592-b6ab-d0a14a2052b4" providerId="ADAL" clId="{8F17302A-89B1-496C-80D3-C16F6986898D}" dt="2024-03-07T09:57:53.176" v="238" actId="11"/>
          <ac:spMkLst>
            <pc:docMk/>
            <pc:sldMk cId="4041278825" sldId="281"/>
            <ac:spMk id="3" creationId="{B2264F45-57F9-4E8D-496E-E98D2CA8237C}"/>
          </ac:spMkLst>
        </pc:spChg>
        <pc:spChg chg="mod">
          <ac:chgData name="Allison Leiton" userId="4fced9d0-94dc-4592-b6ab-d0a14a2052b4" providerId="ADAL" clId="{8F17302A-89B1-496C-80D3-C16F6986898D}" dt="2024-03-19T11:00:27.513" v="262" actId="20577"/>
          <ac:spMkLst>
            <pc:docMk/>
            <pc:sldMk cId="4041278825" sldId="281"/>
            <ac:spMk id="14" creationId="{98397201-BB2F-2667-7FF7-E422A86F045C}"/>
          </ac:spMkLst>
        </pc:spChg>
        <pc:picChg chg="del">
          <ac:chgData name="Allison Leiton" userId="4fced9d0-94dc-4592-b6ab-d0a14a2052b4" providerId="ADAL" clId="{8F17302A-89B1-496C-80D3-C16F6986898D}" dt="2024-03-19T10:32:26.730" v="253" actId="478"/>
          <ac:picMkLst>
            <pc:docMk/>
            <pc:sldMk cId="4041278825" sldId="281"/>
            <ac:picMk id="4" creationId="{794FDAF3-7F6E-DEFE-2482-73D45A8D9308}"/>
          </ac:picMkLst>
        </pc:picChg>
        <pc:cxnChg chg="del">
          <ac:chgData name="Allison Leiton" userId="4fced9d0-94dc-4592-b6ab-d0a14a2052b4" providerId="ADAL" clId="{8F17302A-89B1-496C-80D3-C16F6986898D}" dt="2024-03-19T10:32:28.897" v="254" actId="478"/>
          <ac:cxnSpMkLst>
            <pc:docMk/>
            <pc:sldMk cId="4041278825" sldId="281"/>
            <ac:cxnSpMk id="6" creationId="{A7470074-F03E-545B-D625-0CB376D83BBC}"/>
          </ac:cxnSpMkLst>
        </pc:cxnChg>
      </pc:sldChg>
      <pc:sldChg chg="delSp modSp mod modNotesTx">
        <pc:chgData name="Allison Leiton" userId="4fced9d0-94dc-4592-b6ab-d0a14a2052b4" providerId="ADAL" clId="{8F17302A-89B1-496C-80D3-C16F6986898D}" dt="2024-03-19T10:32:35.429" v="256" actId="478"/>
        <pc:sldMkLst>
          <pc:docMk/>
          <pc:sldMk cId="2500058978" sldId="282"/>
        </pc:sldMkLst>
        <pc:spChg chg="mod">
          <ac:chgData name="Allison Leiton" userId="4fced9d0-94dc-4592-b6ab-d0a14a2052b4" providerId="ADAL" clId="{8F17302A-89B1-496C-80D3-C16F6986898D}" dt="2024-03-07T09:58:07.858" v="239" actId="11"/>
          <ac:spMkLst>
            <pc:docMk/>
            <pc:sldMk cId="2500058978" sldId="282"/>
            <ac:spMk id="3" creationId="{B2264F45-57F9-4E8D-496E-E98D2CA8237C}"/>
          </ac:spMkLst>
        </pc:spChg>
        <pc:picChg chg="del">
          <ac:chgData name="Allison Leiton" userId="4fced9d0-94dc-4592-b6ab-d0a14a2052b4" providerId="ADAL" clId="{8F17302A-89B1-496C-80D3-C16F6986898D}" dt="2024-03-19T10:32:33.173" v="255" actId="478"/>
          <ac:picMkLst>
            <pc:docMk/>
            <pc:sldMk cId="2500058978" sldId="282"/>
            <ac:picMk id="4" creationId="{794FDAF3-7F6E-DEFE-2482-73D45A8D9308}"/>
          </ac:picMkLst>
        </pc:picChg>
        <pc:cxnChg chg="del">
          <ac:chgData name="Allison Leiton" userId="4fced9d0-94dc-4592-b6ab-d0a14a2052b4" providerId="ADAL" clId="{8F17302A-89B1-496C-80D3-C16F6986898D}" dt="2024-03-19T10:32:35.429" v="256" actId="478"/>
          <ac:cxnSpMkLst>
            <pc:docMk/>
            <pc:sldMk cId="2500058978" sldId="282"/>
            <ac:cxnSpMk id="6" creationId="{A7470074-F03E-545B-D625-0CB376D83BBC}"/>
          </ac:cxnSpMkLst>
        </pc:cxnChg>
      </pc:sldChg>
    </pc:docChg>
  </pc:docChgLst>
  <pc:docChgLst>
    <pc:chgData name="Marko Bremer" userId="443f3be2-27eb-4bb3-a68a-14b30c69a2ea" providerId="ADAL" clId="{6DD3A5D7-6270-BE43-A696-54A4E3982927}"/>
    <pc:docChg chg="delSld modSld">
      <pc:chgData name="Marko Bremer" userId="443f3be2-27eb-4bb3-a68a-14b30c69a2ea" providerId="ADAL" clId="{6DD3A5D7-6270-BE43-A696-54A4E3982927}" dt="2024-01-24T19:02:15.215" v="1441" actId="2696"/>
      <pc:docMkLst>
        <pc:docMk/>
      </pc:docMkLst>
      <pc:sldChg chg="modNotesTx">
        <pc:chgData name="Marko Bremer" userId="443f3be2-27eb-4bb3-a68a-14b30c69a2ea" providerId="ADAL" clId="{6DD3A5D7-6270-BE43-A696-54A4E3982927}" dt="2024-01-24T19:00:50.041" v="1391" actId="20577"/>
        <pc:sldMkLst>
          <pc:docMk/>
          <pc:sldMk cId="3218739790" sldId="262"/>
        </pc:sldMkLst>
      </pc:sldChg>
      <pc:sldChg chg="modNotesTx">
        <pc:chgData name="Marko Bremer" userId="443f3be2-27eb-4bb3-a68a-14b30c69a2ea" providerId="ADAL" clId="{6DD3A5D7-6270-BE43-A696-54A4E3982927}" dt="2024-01-24T18:59:49.756" v="1284" actId="20577"/>
        <pc:sldMkLst>
          <pc:docMk/>
          <pc:sldMk cId="2992843864" sldId="264"/>
        </pc:sldMkLst>
      </pc:sldChg>
      <pc:sldChg chg="modNotesTx">
        <pc:chgData name="Marko Bremer" userId="443f3be2-27eb-4bb3-a68a-14b30c69a2ea" providerId="ADAL" clId="{6DD3A5D7-6270-BE43-A696-54A4E3982927}" dt="2024-01-24T19:02:06.784" v="1440" actId="20577"/>
        <pc:sldMkLst>
          <pc:docMk/>
          <pc:sldMk cId="2363427614" sldId="265"/>
        </pc:sldMkLst>
      </pc:sldChg>
      <pc:sldChg chg="del">
        <pc:chgData name="Marko Bremer" userId="443f3be2-27eb-4bb3-a68a-14b30c69a2ea" providerId="ADAL" clId="{6DD3A5D7-6270-BE43-A696-54A4E3982927}" dt="2024-01-24T19:02:15.215" v="1441" actId="2696"/>
        <pc:sldMkLst>
          <pc:docMk/>
          <pc:sldMk cId="3160089830" sldId="266"/>
        </pc:sldMkLst>
      </pc:sldChg>
      <pc:sldChg chg="modNotesTx">
        <pc:chgData name="Marko Bremer" userId="443f3be2-27eb-4bb3-a68a-14b30c69a2ea" providerId="ADAL" clId="{6DD3A5D7-6270-BE43-A696-54A4E3982927}" dt="2024-01-24T18:54:56.010" v="792" actId="20577"/>
        <pc:sldMkLst>
          <pc:docMk/>
          <pc:sldMk cId="1274892391" sldId="273"/>
        </pc:sldMkLst>
      </pc:sldChg>
    </pc:docChg>
  </pc:docChgLst>
  <pc:docChgLst>
    <pc:chgData name="Marko Bremer" userId="S::mbremer@grupoeducativo.cl::443f3be2-27eb-4bb3-a68a-14b30c69a2ea" providerId="AD" clId="Web-{1F5C379E-DD89-3793-8E6F-D975B0B7AA31}"/>
    <pc:docChg chg="mod modSld">
      <pc:chgData name="Marko Bremer" userId="S::mbremer@grupoeducativo.cl::443f3be2-27eb-4bb3-a68a-14b30c69a2ea" providerId="AD" clId="Web-{1F5C379E-DD89-3793-8E6F-D975B0B7AA31}" dt="2024-01-24T12:26:55.520" v="3"/>
      <pc:docMkLst>
        <pc:docMk/>
      </pc:docMkLst>
      <pc:sldChg chg="addCm">
        <pc:chgData name="Marko Bremer" userId="S::mbremer@grupoeducativo.cl::443f3be2-27eb-4bb3-a68a-14b30c69a2ea" providerId="AD" clId="Web-{1F5C379E-DD89-3793-8E6F-D975B0B7AA31}" dt="2024-01-24T12:26:55.520" v="3"/>
        <pc:sldMkLst>
          <pc:docMk/>
          <pc:sldMk cId="2992843864" sldId="264"/>
        </pc:sldMkLst>
        <pc:extLst>
          <p:ext xmlns:p="http://schemas.openxmlformats.org/presentationml/2006/main" uri="{D6D511B9-2390-475A-947B-AFAB55BFBCF1}">
            <pc226:cmChg xmlns:pc226="http://schemas.microsoft.com/office/powerpoint/2022/06/main/command" chg="add">
              <pc226:chgData name="Marko Bremer" userId="S::mbremer@grupoeducativo.cl::443f3be2-27eb-4bb3-a68a-14b30c69a2ea" providerId="AD" clId="Web-{1F5C379E-DD89-3793-8E6F-D975B0B7AA31}" dt="2024-01-24T12:26:30.316" v="2"/>
              <pc2:cmMkLst xmlns:pc2="http://schemas.microsoft.com/office/powerpoint/2019/9/main/command">
                <pc:docMk/>
                <pc:sldMk cId="2992843864" sldId="264"/>
                <pc2:cmMk id="{9064E81B-F24D-4FF3-8258-A69A0F3D93BF}"/>
              </pc2:cmMkLst>
            </pc226:cmChg>
            <pc226:cmChg xmlns:pc226="http://schemas.microsoft.com/office/powerpoint/2022/06/main/command" chg="add">
              <pc226:chgData name="Marko Bremer" userId="S::mbremer@grupoeducativo.cl::443f3be2-27eb-4bb3-a68a-14b30c69a2ea" providerId="AD" clId="Web-{1F5C379E-DD89-3793-8E6F-D975B0B7AA31}" dt="2024-01-24T12:26:55.520" v="3"/>
              <pc2:cmMkLst xmlns:pc2="http://schemas.microsoft.com/office/powerpoint/2019/9/main/command">
                <pc:docMk/>
                <pc:sldMk cId="2992843864" sldId="264"/>
                <pc2:cmMk id="{D4FFA7DE-BE57-4A29-9E4E-D0F02B30AAE1}"/>
              </pc2:cmMkLst>
            </pc226:cmChg>
          </p:ext>
        </pc:extLst>
      </pc:sldChg>
      <pc:sldChg chg="mod modShow">
        <pc:chgData name="Marko Bremer" userId="S::mbremer@grupoeducativo.cl::443f3be2-27eb-4bb3-a68a-14b30c69a2ea" providerId="AD" clId="Web-{1F5C379E-DD89-3793-8E6F-D975B0B7AA31}" dt="2024-01-24T12:25:24.002" v="0"/>
        <pc:sldMkLst>
          <pc:docMk/>
          <pc:sldMk cId="3160089830" sldId="266"/>
        </pc:sldMkLst>
      </pc:sldChg>
    </pc:docChg>
  </pc:docChgLst>
  <pc:docChgLst>
    <pc:chgData name="Marko Bremer" userId="S::mbremer@grupoeducativo.cl::443f3be2-27eb-4bb3-a68a-14b30c69a2ea" providerId="AD" clId="Web-{21DB59CC-8A0D-99E2-B34C-FD68ADDB2F98}"/>
    <pc:docChg chg="modSld">
      <pc:chgData name="Marko Bremer" userId="S::mbremer@grupoeducativo.cl::443f3be2-27eb-4bb3-a68a-14b30c69a2ea" providerId="AD" clId="Web-{21DB59CC-8A0D-99E2-B34C-FD68ADDB2F98}" dt="2024-01-24T18:46:22.381" v="110"/>
      <pc:docMkLst>
        <pc:docMk/>
      </pc:docMkLst>
      <pc:sldChg chg="modNotes">
        <pc:chgData name="Marko Bremer" userId="S::mbremer@grupoeducativo.cl::443f3be2-27eb-4bb3-a68a-14b30c69a2ea" providerId="AD" clId="Web-{21DB59CC-8A0D-99E2-B34C-FD68ADDB2F98}" dt="2024-01-24T18:45:49.910" v="109"/>
        <pc:sldMkLst>
          <pc:docMk/>
          <pc:sldMk cId="3160089830" sldId="266"/>
        </pc:sldMkLst>
      </pc:sldChg>
      <pc:sldChg chg="modNotes">
        <pc:chgData name="Marko Bremer" userId="S::mbremer@grupoeducativo.cl::443f3be2-27eb-4bb3-a68a-14b30c69a2ea" providerId="AD" clId="Web-{21DB59CC-8A0D-99E2-B34C-FD68ADDB2F98}" dt="2024-01-24T18:46:22.381" v="110"/>
        <pc:sldMkLst>
          <pc:docMk/>
          <pc:sldMk cId="1274892391" sldId="273"/>
        </pc:sldMkLst>
      </pc:sldChg>
    </pc:docChg>
  </pc:docChgLst>
  <pc:docChgLst>
    <pc:chgData name="Allison Leiton" userId="4fced9d0-94dc-4592-b6ab-d0a14a2052b4" providerId="ADAL" clId="{1888ACFE-24F1-43B2-BB20-D88C2640E466}"/>
    <pc:docChg chg="undo redo custSel addSld delSld modSld modMainMaster">
      <pc:chgData name="Allison Leiton" userId="4fced9d0-94dc-4592-b6ab-d0a14a2052b4" providerId="ADAL" clId="{1888ACFE-24F1-43B2-BB20-D88C2640E466}" dt="2024-01-27T22:27:05.804" v="368"/>
      <pc:docMkLst>
        <pc:docMk/>
      </pc:docMkLst>
      <pc:sldChg chg="addSp delSp modSp add mod">
        <pc:chgData name="Allison Leiton" userId="4fced9d0-94dc-4592-b6ab-d0a14a2052b4" providerId="ADAL" clId="{1888ACFE-24F1-43B2-BB20-D88C2640E466}" dt="2024-01-25T21:56:53.917" v="362" actId="1076"/>
        <pc:sldMkLst>
          <pc:docMk/>
          <pc:sldMk cId="1397169243" sldId="256"/>
        </pc:sldMkLst>
        <pc:spChg chg="mod">
          <ac:chgData name="Allison Leiton" userId="4fced9d0-94dc-4592-b6ab-d0a14a2052b4" providerId="ADAL" clId="{1888ACFE-24F1-43B2-BB20-D88C2640E466}" dt="2024-01-25T15:35:49.131" v="110" actId="1038"/>
          <ac:spMkLst>
            <pc:docMk/>
            <pc:sldMk cId="1397169243" sldId="256"/>
            <ac:spMk id="2" creationId="{22BF9473-17C2-9715-A02E-9C82A8E4CDB9}"/>
          </ac:spMkLst>
        </pc:spChg>
        <pc:spChg chg="mod">
          <ac:chgData name="Allison Leiton" userId="4fced9d0-94dc-4592-b6ab-d0a14a2052b4" providerId="ADAL" clId="{1888ACFE-24F1-43B2-BB20-D88C2640E466}" dt="2024-01-25T15:17:40.114" v="3" actId="20577"/>
          <ac:spMkLst>
            <pc:docMk/>
            <pc:sldMk cId="1397169243" sldId="256"/>
            <ac:spMk id="3" creationId="{42A67D3E-F49C-927C-37C8-95C3A7260CFF}"/>
          </ac:spMkLst>
        </pc:spChg>
        <pc:spChg chg="mod">
          <ac:chgData name="Allison Leiton" userId="4fced9d0-94dc-4592-b6ab-d0a14a2052b4" providerId="ADAL" clId="{1888ACFE-24F1-43B2-BB20-D88C2640E466}" dt="2024-01-25T15:35:09.524" v="31" actId="20577"/>
          <ac:spMkLst>
            <pc:docMk/>
            <pc:sldMk cId="1397169243" sldId="256"/>
            <ac:spMk id="22" creationId="{3B2B2C69-5823-784A-A323-1772D1B035A5}"/>
          </ac:spMkLst>
        </pc:spChg>
        <pc:picChg chg="add mod">
          <ac:chgData name="Allison Leiton" userId="4fced9d0-94dc-4592-b6ab-d0a14a2052b4" providerId="ADAL" clId="{1888ACFE-24F1-43B2-BB20-D88C2640E466}" dt="2024-01-25T21:56:53.917" v="362" actId="1076"/>
          <ac:picMkLst>
            <pc:docMk/>
            <pc:sldMk cId="1397169243" sldId="256"/>
            <ac:picMk id="8" creationId="{3FCCC35D-F432-C385-305C-8D22F48BA299}"/>
          </ac:picMkLst>
        </pc:picChg>
        <pc:picChg chg="del">
          <ac:chgData name="Allison Leiton" userId="4fced9d0-94dc-4592-b6ab-d0a14a2052b4" providerId="ADAL" clId="{1888ACFE-24F1-43B2-BB20-D88C2640E466}" dt="2024-01-25T15:17:41.824" v="4" actId="478"/>
          <ac:picMkLst>
            <pc:docMk/>
            <pc:sldMk cId="1397169243" sldId="256"/>
            <ac:picMk id="13" creationId="{5CE7575C-3F2E-F095-568E-BEB1F4D49758}"/>
          </ac:picMkLst>
        </pc:picChg>
      </pc:sldChg>
      <pc:sldChg chg="addSp delSp modSp add mod">
        <pc:chgData name="Allison Leiton" userId="4fced9d0-94dc-4592-b6ab-d0a14a2052b4" providerId="ADAL" clId="{1888ACFE-24F1-43B2-BB20-D88C2640E466}" dt="2024-01-25T18:38:31.293" v="183"/>
        <pc:sldMkLst>
          <pc:docMk/>
          <pc:sldMk cId="529220307" sldId="257"/>
        </pc:sldMkLst>
        <pc:spChg chg="mod">
          <ac:chgData name="Allison Leiton" userId="4fced9d0-94dc-4592-b6ab-d0a14a2052b4" providerId="ADAL" clId="{1888ACFE-24F1-43B2-BB20-D88C2640E466}" dt="2024-01-25T15:17:59.755" v="7" actId="20577"/>
          <ac:spMkLst>
            <pc:docMk/>
            <pc:sldMk cId="529220307" sldId="257"/>
            <ac:spMk id="3" creationId="{E4C8E1C6-E954-085C-DA1F-1F3C8D0E7A5D}"/>
          </ac:spMkLst>
        </pc:spChg>
        <pc:spChg chg="mod">
          <ac:chgData name="Allison Leiton" userId="4fced9d0-94dc-4592-b6ab-d0a14a2052b4" providerId="ADAL" clId="{1888ACFE-24F1-43B2-BB20-D88C2640E466}" dt="2024-01-25T15:35:04.662" v="29" actId="20577"/>
          <ac:spMkLst>
            <pc:docMk/>
            <pc:sldMk cId="529220307" sldId="257"/>
            <ac:spMk id="14" creationId="{F11EBC26-53D7-A67C-D8A8-FC064D92E251}"/>
          </ac:spMkLst>
        </pc:spChg>
        <pc:picChg chg="add mod">
          <ac:chgData name="Allison Leiton" userId="4fced9d0-94dc-4592-b6ab-d0a14a2052b4" providerId="ADAL" clId="{1888ACFE-24F1-43B2-BB20-D88C2640E466}" dt="2024-01-25T18:38:31.293" v="183"/>
          <ac:picMkLst>
            <pc:docMk/>
            <pc:sldMk cId="529220307" sldId="257"/>
            <ac:picMk id="8" creationId="{83086DB5-AB18-CA73-AF93-87EF627CA7B3}"/>
          </ac:picMkLst>
        </pc:picChg>
        <pc:picChg chg="del">
          <ac:chgData name="Allison Leiton" userId="4fced9d0-94dc-4592-b6ab-d0a14a2052b4" providerId="ADAL" clId="{1888ACFE-24F1-43B2-BB20-D88C2640E466}" dt="2024-01-25T16:26:37.301" v="111" actId="478"/>
          <ac:picMkLst>
            <pc:docMk/>
            <pc:sldMk cId="529220307" sldId="257"/>
            <ac:picMk id="16" creationId="{858AAFC5-D3D0-3D2E-989D-54F759D41F0F}"/>
          </ac:picMkLst>
        </pc:picChg>
      </pc:sldChg>
      <pc:sldChg chg="addSp delSp modSp add mod modAnim modNotesTx">
        <pc:chgData name="Allison Leiton" userId="4fced9d0-94dc-4592-b6ab-d0a14a2052b4" providerId="ADAL" clId="{1888ACFE-24F1-43B2-BB20-D88C2640E466}" dt="2024-01-27T22:26:47.845" v="367" actId="2710"/>
        <pc:sldMkLst>
          <pc:docMk/>
          <pc:sldMk cId="4220041804" sldId="258"/>
        </pc:sldMkLst>
        <pc:spChg chg="mod">
          <ac:chgData name="Allison Leiton" userId="4fced9d0-94dc-4592-b6ab-d0a14a2052b4" providerId="ADAL" clId="{1888ACFE-24F1-43B2-BB20-D88C2640E466}" dt="2024-01-25T15:34:34.975" v="22" actId="20577"/>
          <ac:spMkLst>
            <pc:docMk/>
            <pc:sldMk cId="4220041804" sldId="258"/>
            <ac:spMk id="2" creationId="{939401CD-9E4E-51F0-09DB-A22278BB63A6}"/>
          </ac:spMkLst>
        </pc:spChg>
        <pc:spChg chg="mod">
          <ac:chgData name="Allison Leiton" userId="4fced9d0-94dc-4592-b6ab-d0a14a2052b4" providerId="ADAL" clId="{1888ACFE-24F1-43B2-BB20-D88C2640E466}" dt="2024-01-27T22:26:47.845" v="367" actId="2710"/>
          <ac:spMkLst>
            <pc:docMk/>
            <pc:sldMk cId="4220041804" sldId="258"/>
            <ac:spMk id="3" creationId="{30792D1D-1223-3688-C413-8DD190AD91ED}"/>
          </ac:spMkLst>
        </pc:spChg>
        <pc:spChg chg="mod">
          <ac:chgData name="Allison Leiton" userId="4fced9d0-94dc-4592-b6ab-d0a14a2052b4" providerId="ADAL" clId="{1888ACFE-24F1-43B2-BB20-D88C2640E466}" dt="2024-01-25T15:35:00.906" v="27" actId="20577"/>
          <ac:spMkLst>
            <pc:docMk/>
            <pc:sldMk cId="4220041804" sldId="258"/>
            <ac:spMk id="14" creationId="{363FE9D9-4C79-6573-8B7A-E842110BF98E}"/>
          </ac:spMkLst>
        </pc:spChg>
        <pc:picChg chg="add mod">
          <ac:chgData name="Allison Leiton" userId="4fced9d0-94dc-4592-b6ab-d0a14a2052b4" providerId="ADAL" clId="{1888ACFE-24F1-43B2-BB20-D88C2640E466}" dt="2024-01-25T19:02:11.544" v="353" actId="1076"/>
          <ac:picMkLst>
            <pc:docMk/>
            <pc:sldMk cId="4220041804" sldId="258"/>
            <ac:picMk id="15" creationId="{9C8ABBAF-E9A4-9700-F42B-DAF0C969394B}"/>
          </ac:picMkLst>
        </pc:picChg>
        <pc:picChg chg="add del">
          <ac:chgData name="Allison Leiton" userId="4fced9d0-94dc-4592-b6ab-d0a14a2052b4" providerId="ADAL" clId="{1888ACFE-24F1-43B2-BB20-D88C2640E466}" dt="2024-01-25T15:34:34.802" v="21" actId="478"/>
          <ac:picMkLst>
            <pc:docMk/>
            <pc:sldMk cId="4220041804" sldId="258"/>
            <ac:picMk id="18" creationId="{F053DCFE-0781-A18D-4847-6C44E76F55A0}"/>
          </ac:picMkLst>
        </pc:picChg>
      </pc:sldChg>
      <pc:sldChg chg="del">
        <pc:chgData name="Allison Leiton" userId="4fced9d0-94dc-4592-b6ab-d0a14a2052b4" providerId="ADAL" clId="{1888ACFE-24F1-43B2-BB20-D88C2640E466}" dt="2024-01-25T15:35:41.584" v="102" actId="47"/>
        <pc:sldMkLst>
          <pc:docMk/>
          <pc:sldMk cId="1005095303" sldId="260"/>
        </pc:sldMkLst>
      </pc:sldChg>
      <pc:sldChg chg="add del">
        <pc:chgData name="Allison Leiton" userId="4fced9d0-94dc-4592-b6ab-d0a14a2052b4" providerId="ADAL" clId="{1888ACFE-24F1-43B2-BB20-D88C2640E466}" dt="2024-01-25T15:34:34.614" v="20" actId="47"/>
        <pc:sldMkLst>
          <pc:docMk/>
          <pc:sldMk cId="3296972316" sldId="261"/>
        </pc:sldMkLst>
      </pc:sldChg>
      <pc:sldChg chg="del">
        <pc:chgData name="Allison Leiton" userId="4fced9d0-94dc-4592-b6ab-d0a14a2052b4" providerId="ADAL" clId="{1888ACFE-24F1-43B2-BB20-D88C2640E466}" dt="2024-01-25T15:34:56.785" v="25" actId="47"/>
        <pc:sldMkLst>
          <pc:docMk/>
          <pc:sldMk cId="3218739790" sldId="262"/>
        </pc:sldMkLst>
      </pc:sldChg>
      <pc:sldChg chg="modSp del mod">
        <pc:chgData name="Allison Leiton" userId="4fced9d0-94dc-4592-b6ab-d0a14a2052b4" providerId="ADAL" clId="{1888ACFE-24F1-43B2-BB20-D88C2640E466}" dt="2024-01-25T18:43:04.966" v="242" actId="47"/>
        <pc:sldMkLst>
          <pc:docMk/>
          <pc:sldMk cId="2992843864" sldId="264"/>
        </pc:sldMkLst>
        <pc:spChg chg="mod">
          <ac:chgData name="Allison Leiton" userId="4fced9d0-94dc-4592-b6ab-d0a14a2052b4" providerId="ADAL" clId="{1888ACFE-24F1-43B2-BB20-D88C2640E466}" dt="2024-01-25T18:41:27.816" v="226" actId="21"/>
          <ac:spMkLst>
            <pc:docMk/>
            <pc:sldMk cId="2992843864" sldId="264"/>
            <ac:spMk id="3" creationId="{AC423C43-293E-DD9D-E228-F2856E2E9B09}"/>
          </ac:spMkLst>
        </pc:spChg>
      </pc:sldChg>
      <pc:sldChg chg="modSp add mod modAnim modNotesTx">
        <pc:chgData name="Allison Leiton" userId="4fced9d0-94dc-4592-b6ab-d0a14a2052b4" providerId="ADAL" clId="{1888ACFE-24F1-43B2-BB20-D88C2640E466}" dt="2024-01-26T02:25:49.618" v="363" actId="12"/>
        <pc:sldMkLst>
          <pc:docMk/>
          <pc:sldMk cId="1469383669" sldId="265"/>
        </pc:sldMkLst>
        <pc:spChg chg="mod">
          <ac:chgData name="Allison Leiton" userId="4fced9d0-94dc-4592-b6ab-d0a14a2052b4" providerId="ADAL" clId="{1888ACFE-24F1-43B2-BB20-D88C2640E466}" dt="2024-01-26T02:25:49.618" v="363" actId="12"/>
          <ac:spMkLst>
            <pc:docMk/>
            <pc:sldMk cId="1469383669" sldId="265"/>
            <ac:spMk id="3" creationId="{B2264F45-57F9-4E8D-496E-E98D2CA8237C}"/>
          </ac:spMkLst>
        </pc:spChg>
        <pc:picChg chg="mod">
          <ac:chgData name="Allison Leiton" userId="4fced9d0-94dc-4592-b6ab-d0a14a2052b4" providerId="ADAL" clId="{1888ACFE-24F1-43B2-BB20-D88C2640E466}" dt="2024-01-25T18:39:45.409" v="195" actId="14100"/>
          <ac:picMkLst>
            <pc:docMk/>
            <pc:sldMk cId="1469383669" sldId="265"/>
            <ac:picMk id="10" creationId="{FF32F349-A4E9-E739-4C3B-413AE15E27DA}"/>
          </ac:picMkLst>
        </pc:picChg>
      </pc:sldChg>
      <pc:sldChg chg="add del">
        <pc:chgData name="Allison Leiton" userId="4fced9d0-94dc-4592-b6ab-d0a14a2052b4" providerId="ADAL" clId="{1888ACFE-24F1-43B2-BB20-D88C2640E466}" dt="2024-01-25T18:35:01.084" v="173" actId="47"/>
        <pc:sldMkLst>
          <pc:docMk/>
          <pc:sldMk cId="2363427614" sldId="265"/>
        </pc:sldMkLst>
      </pc:sldChg>
      <pc:sldChg chg="add del">
        <pc:chgData name="Allison Leiton" userId="4fced9d0-94dc-4592-b6ab-d0a14a2052b4" providerId="ADAL" clId="{1888ACFE-24F1-43B2-BB20-D88C2640E466}" dt="2024-01-25T18:27:12.433" v="129" actId="47"/>
        <pc:sldMkLst>
          <pc:docMk/>
          <pc:sldMk cId="1274892391" sldId="273"/>
        </pc:sldMkLst>
      </pc:sldChg>
      <pc:sldChg chg="del">
        <pc:chgData name="Allison Leiton" userId="4fced9d0-94dc-4592-b6ab-d0a14a2052b4" providerId="ADAL" clId="{1888ACFE-24F1-43B2-BB20-D88C2640E466}" dt="2024-01-25T18:39:10.426" v="187" actId="47"/>
        <pc:sldMkLst>
          <pc:docMk/>
          <pc:sldMk cId="3496367480" sldId="274"/>
        </pc:sldMkLst>
      </pc:sldChg>
      <pc:sldChg chg="del">
        <pc:chgData name="Allison Leiton" userId="4fced9d0-94dc-4592-b6ab-d0a14a2052b4" providerId="ADAL" clId="{1888ACFE-24F1-43B2-BB20-D88C2640E466}" dt="2024-01-25T18:40:58.049" v="216" actId="47"/>
        <pc:sldMkLst>
          <pc:docMk/>
          <pc:sldMk cId="3683550443" sldId="275"/>
        </pc:sldMkLst>
      </pc:sldChg>
      <pc:sldChg chg="modSp add mod modNotesTx">
        <pc:chgData name="Allison Leiton" userId="4fced9d0-94dc-4592-b6ab-d0a14a2052b4" providerId="ADAL" clId="{1888ACFE-24F1-43B2-BB20-D88C2640E466}" dt="2024-01-25T18:35:28.568" v="176" actId="20577"/>
        <pc:sldMkLst>
          <pc:docMk/>
          <pc:sldMk cId="2584386501" sldId="277"/>
        </pc:sldMkLst>
        <pc:spChg chg="mod">
          <ac:chgData name="Allison Leiton" userId="4fced9d0-94dc-4592-b6ab-d0a14a2052b4" providerId="ADAL" clId="{1888ACFE-24F1-43B2-BB20-D88C2640E466}" dt="2024-01-25T18:27:10.465" v="128" actId="20577"/>
          <ac:spMkLst>
            <pc:docMk/>
            <pc:sldMk cId="2584386501" sldId="277"/>
            <ac:spMk id="3" creationId="{296355B1-D535-C887-1F8C-FAE046F7CA87}"/>
          </ac:spMkLst>
        </pc:spChg>
        <pc:spChg chg="mod">
          <ac:chgData name="Allison Leiton" userId="4fced9d0-94dc-4592-b6ab-d0a14a2052b4" providerId="ADAL" clId="{1888ACFE-24F1-43B2-BB20-D88C2640E466}" dt="2024-01-25T18:35:28.568" v="176" actId="20577"/>
          <ac:spMkLst>
            <pc:docMk/>
            <pc:sldMk cId="2584386501" sldId="277"/>
            <ac:spMk id="11" creationId="{1D8F827B-6278-29EB-0317-8E8A90E953B6}"/>
          </ac:spMkLst>
        </pc:spChg>
        <pc:spChg chg="mod">
          <ac:chgData name="Allison Leiton" userId="4fced9d0-94dc-4592-b6ab-d0a14a2052b4" providerId="ADAL" clId="{1888ACFE-24F1-43B2-BB20-D88C2640E466}" dt="2024-01-25T18:31:58.654" v="151" actId="14100"/>
          <ac:spMkLst>
            <pc:docMk/>
            <pc:sldMk cId="2584386501" sldId="277"/>
            <ac:spMk id="23" creationId="{66EBEF07-BC7D-603B-3C67-A761097CE8E3}"/>
          </ac:spMkLst>
        </pc:spChg>
      </pc:sldChg>
      <pc:sldChg chg="addSp delSp modSp add mod modNotesTx">
        <pc:chgData name="Allison Leiton" userId="4fced9d0-94dc-4592-b6ab-d0a14a2052b4" providerId="ADAL" clId="{1888ACFE-24F1-43B2-BB20-D88C2640E466}" dt="2024-01-25T21:48:07.817" v="356" actId="1076"/>
        <pc:sldMkLst>
          <pc:docMk/>
          <pc:sldMk cId="2097243898" sldId="278"/>
        </pc:sldMkLst>
        <pc:spChg chg="mod">
          <ac:chgData name="Allison Leiton" userId="4fced9d0-94dc-4592-b6ab-d0a14a2052b4" providerId="ADAL" clId="{1888ACFE-24F1-43B2-BB20-D88C2640E466}" dt="2024-01-25T18:32:26.982" v="160" actId="1076"/>
          <ac:spMkLst>
            <pc:docMk/>
            <pc:sldMk cId="2097243898" sldId="278"/>
            <ac:spMk id="2" creationId="{B58A33E9-B12F-802C-6B3D-3BC525703043}"/>
          </ac:spMkLst>
        </pc:spChg>
        <pc:spChg chg="mod">
          <ac:chgData name="Allison Leiton" userId="4fced9d0-94dc-4592-b6ab-d0a14a2052b4" providerId="ADAL" clId="{1888ACFE-24F1-43B2-BB20-D88C2640E466}" dt="2024-01-25T18:34:29.621" v="172" actId="14100"/>
          <ac:spMkLst>
            <pc:docMk/>
            <pc:sldMk cId="2097243898" sldId="278"/>
            <ac:spMk id="3" creationId="{296355B1-D535-C887-1F8C-FAE046F7CA87}"/>
          </ac:spMkLst>
        </pc:spChg>
        <pc:spChg chg="mod">
          <ac:chgData name="Allison Leiton" userId="4fced9d0-94dc-4592-b6ab-d0a14a2052b4" providerId="ADAL" clId="{1888ACFE-24F1-43B2-BB20-D88C2640E466}" dt="2024-01-25T18:35:32.324" v="178" actId="20577"/>
          <ac:spMkLst>
            <pc:docMk/>
            <pc:sldMk cId="2097243898" sldId="278"/>
            <ac:spMk id="11" creationId="{1D8F827B-6278-29EB-0317-8E8A90E953B6}"/>
          </ac:spMkLst>
        </pc:spChg>
        <pc:spChg chg="add mod">
          <ac:chgData name="Allison Leiton" userId="4fced9d0-94dc-4592-b6ab-d0a14a2052b4" providerId="ADAL" clId="{1888ACFE-24F1-43B2-BB20-D88C2640E466}" dt="2024-01-25T18:37:48.720" v="179" actId="14100"/>
          <ac:spMkLst>
            <pc:docMk/>
            <pc:sldMk cId="2097243898" sldId="278"/>
            <ac:spMk id="13" creationId="{008F9CED-C342-8118-37A3-0ADD368C8B9B}"/>
          </ac:spMkLst>
        </pc:spChg>
        <pc:spChg chg="mod">
          <ac:chgData name="Allison Leiton" userId="4fced9d0-94dc-4592-b6ab-d0a14a2052b4" providerId="ADAL" clId="{1888ACFE-24F1-43B2-BB20-D88C2640E466}" dt="2024-01-25T18:37:53.560" v="180" actId="14100"/>
          <ac:spMkLst>
            <pc:docMk/>
            <pc:sldMk cId="2097243898" sldId="278"/>
            <ac:spMk id="23" creationId="{66EBEF07-BC7D-603B-3C67-A761097CE8E3}"/>
          </ac:spMkLst>
        </pc:spChg>
        <pc:picChg chg="add mod">
          <ac:chgData name="Allison Leiton" userId="4fced9d0-94dc-4592-b6ab-d0a14a2052b4" providerId="ADAL" clId="{1888ACFE-24F1-43B2-BB20-D88C2640E466}" dt="2024-01-25T21:48:07.817" v="356" actId="1076"/>
          <ac:picMkLst>
            <pc:docMk/>
            <pc:sldMk cId="2097243898" sldId="278"/>
            <ac:picMk id="15" creationId="{233D11F8-B4A6-FA9E-7F7E-8BA665D4BCD2}"/>
          </ac:picMkLst>
        </pc:picChg>
        <pc:picChg chg="del">
          <ac:chgData name="Allison Leiton" userId="4fced9d0-94dc-4592-b6ab-d0a14a2052b4" providerId="ADAL" clId="{1888ACFE-24F1-43B2-BB20-D88C2640E466}" dt="2024-01-25T18:32:05.699" v="154" actId="478"/>
          <ac:picMkLst>
            <pc:docMk/>
            <pc:sldMk cId="2097243898" sldId="278"/>
            <ac:picMk id="30" creationId="{9D99F56E-6D4D-874A-C1B0-D929A4405446}"/>
          </ac:picMkLst>
        </pc:picChg>
      </pc:sldChg>
      <pc:sldChg chg="addSp delSp modSp add mod modNotesTx">
        <pc:chgData name="Allison Leiton" userId="4fced9d0-94dc-4592-b6ab-d0a14a2052b4" providerId="ADAL" clId="{1888ACFE-24F1-43B2-BB20-D88C2640E466}" dt="2024-01-26T02:39:31.795" v="366" actId="1076"/>
        <pc:sldMkLst>
          <pc:docMk/>
          <pc:sldMk cId="904398721" sldId="279"/>
        </pc:sldMkLst>
        <pc:spChg chg="mod">
          <ac:chgData name="Allison Leiton" userId="4fced9d0-94dc-4592-b6ab-d0a14a2052b4" providerId="ADAL" clId="{1888ACFE-24F1-43B2-BB20-D88C2640E466}" dt="2024-01-25T18:38:56.489" v="185" actId="20577"/>
          <ac:spMkLst>
            <pc:docMk/>
            <pc:sldMk cId="904398721" sldId="279"/>
            <ac:spMk id="3" creationId="{E4B5A377-553C-750B-3AF1-E1FFD0486FEA}"/>
          </ac:spMkLst>
        </pc:spChg>
        <pc:picChg chg="del">
          <ac:chgData name="Allison Leiton" userId="4fced9d0-94dc-4592-b6ab-d0a14a2052b4" providerId="ADAL" clId="{1888ACFE-24F1-43B2-BB20-D88C2640E466}" dt="2024-01-25T18:39:13.326" v="188" actId="478"/>
          <ac:picMkLst>
            <pc:docMk/>
            <pc:sldMk cId="904398721" sldId="279"/>
            <ac:picMk id="7" creationId="{3FA25AEE-63BE-E162-2350-A7F6B477FDE8}"/>
          </ac:picMkLst>
        </pc:picChg>
        <pc:picChg chg="add mod">
          <ac:chgData name="Allison Leiton" userId="4fced9d0-94dc-4592-b6ab-d0a14a2052b4" providerId="ADAL" clId="{1888ACFE-24F1-43B2-BB20-D88C2640E466}" dt="2024-01-26T02:39:31.795" v="366" actId="1076"/>
          <ac:picMkLst>
            <pc:docMk/>
            <pc:sldMk cId="904398721" sldId="279"/>
            <ac:picMk id="8" creationId="{76296127-5A98-9479-E8B4-D44358553A66}"/>
          </ac:picMkLst>
        </pc:picChg>
      </pc:sldChg>
      <pc:sldChg chg="addSp delSp modSp add mod delAnim modAnim modNotesTx">
        <pc:chgData name="Allison Leiton" userId="4fced9d0-94dc-4592-b6ab-d0a14a2052b4" providerId="ADAL" clId="{1888ACFE-24F1-43B2-BB20-D88C2640E466}" dt="2024-01-25T19:00:52.158" v="341" actId="1076"/>
        <pc:sldMkLst>
          <pc:docMk/>
          <pc:sldMk cId="2546479418" sldId="280"/>
        </pc:sldMkLst>
        <pc:spChg chg="mod">
          <ac:chgData name="Allison Leiton" userId="4fced9d0-94dc-4592-b6ab-d0a14a2052b4" providerId="ADAL" clId="{1888ACFE-24F1-43B2-BB20-D88C2640E466}" dt="2024-01-25T18:53:55.143" v="303" actId="14100"/>
          <ac:spMkLst>
            <pc:docMk/>
            <pc:sldMk cId="2546479418" sldId="280"/>
            <ac:spMk id="2" creationId="{E3D2267E-5AD7-48DC-7A23-E845F762FED0}"/>
          </ac:spMkLst>
        </pc:spChg>
        <pc:spChg chg="mod">
          <ac:chgData name="Allison Leiton" userId="4fced9d0-94dc-4592-b6ab-d0a14a2052b4" providerId="ADAL" clId="{1888ACFE-24F1-43B2-BB20-D88C2640E466}" dt="2024-01-25T18:57:19.812" v="319" actId="20577"/>
          <ac:spMkLst>
            <pc:docMk/>
            <pc:sldMk cId="2546479418" sldId="280"/>
            <ac:spMk id="3" creationId="{B2264F45-57F9-4E8D-496E-E98D2CA8237C}"/>
          </ac:spMkLst>
        </pc:spChg>
        <pc:spChg chg="mod">
          <ac:chgData name="Allison Leiton" userId="4fced9d0-94dc-4592-b6ab-d0a14a2052b4" providerId="ADAL" clId="{1888ACFE-24F1-43B2-BB20-D88C2640E466}" dt="2024-01-25T18:53:49.878" v="302" actId="14100"/>
          <ac:spMkLst>
            <pc:docMk/>
            <pc:sldMk cId="2546479418" sldId="280"/>
            <ac:spMk id="7" creationId="{A33B38DD-AC56-34CD-DCA6-C972D90C10C7}"/>
          </ac:spMkLst>
        </pc:spChg>
        <pc:spChg chg="mod">
          <ac:chgData name="Allison Leiton" userId="4fced9d0-94dc-4592-b6ab-d0a14a2052b4" providerId="ADAL" clId="{1888ACFE-24F1-43B2-BB20-D88C2640E466}" dt="2024-01-25T18:54:15.853" v="313" actId="20577"/>
          <ac:spMkLst>
            <pc:docMk/>
            <pc:sldMk cId="2546479418" sldId="280"/>
            <ac:spMk id="14" creationId="{98397201-BB2F-2667-7FF7-E422A86F045C}"/>
          </ac:spMkLst>
        </pc:spChg>
        <pc:spChg chg="add mod ord">
          <ac:chgData name="Allison Leiton" userId="4fced9d0-94dc-4592-b6ab-d0a14a2052b4" providerId="ADAL" clId="{1888ACFE-24F1-43B2-BB20-D88C2640E466}" dt="2024-01-25T18:53:23.551" v="298" actId="1076"/>
          <ac:spMkLst>
            <pc:docMk/>
            <pc:sldMk cId="2546479418" sldId="280"/>
            <ac:spMk id="16" creationId="{CC698EA0-F918-A735-20D1-1E6F1D12762F}"/>
          </ac:spMkLst>
        </pc:spChg>
        <pc:spChg chg="add mod">
          <ac:chgData name="Allison Leiton" userId="4fced9d0-94dc-4592-b6ab-d0a14a2052b4" providerId="ADAL" clId="{1888ACFE-24F1-43B2-BB20-D88C2640E466}" dt="2024-01-25T18:53:23.551" v="298" actId="1076"/>
          <ac:spMkLst>
            <pc:docMk/>
            <pc:sldMk cId="2546479418" sldId="280"/>
            <ac:spMk id="17" creationId="{B15F8856-D373-562E-D938-CA3BAA99867C}"/>
          </ac:spMkLst>
        </pc:spChg>
        <pc:picChg chg="del mod">
          <ac:chgData name="Allison Leiton" userId="4fced9d0-94dc-4592-b6ab-d0a14a2052b4" providerId="ADAL" clId="{1888ACFE-24F1-43B2-BB20-D88C2640E466}" dt="2024-01-25T18:49:53.858" v="259" actId="478"/>
          <ac:picMkLst>
            <pc:docMk/>
            <pc:sldMk cId="2546479418" sldId="280"/>
            <ac:picMk id="10" creationId="{FF32F349-A4E9-E739-4C3B-413AE15E27DA}"/>
          </ac:picMkLst>
        </pc:picChg>
        <pc:picChg chg="add del mod ord modCrop">
          <ac:chgData name="Allison Leiton" userId="4fced9d0-94dc-4592-b6ab-d0a14a2052b4" providerId="ADAL" clId="{1888ACFE-24F1-43B2-BB20-D88C2640E466}" dt="2024-01-25T18:57:08.770" v="318" actId="478"/>
          <ac:picMkLst>
            <pc:docMk/>
            <pc:sldMk cId="2546479418" sldId="280"/>
            <ac:picMk id="12" creationId="{AF1F95E9-0D5D-C7E9-341A-1127BAAF7C17}"/>
          </ac:picMkLst>
        </pc:picChg>
        <pc:picChg chg="add del mod">
          <ac:chgData name="Allison Leiton" userId="4fced9d0-94dc-4592-b6ab-d0a14a2052b4" providerId="ADAL" clId="{1888ACFE-24F1-43B2-BB20-D88C2640E466}" dt="2024-01-25T18:53:02.593" v="292" actId="478"/>
          <ac:picMkLst>
            <pc:docMk/>
            <pc:sldMk cId="2546479418" sldId="280"/>
            <ac:picMk id="19" creationId="{6F9A080A-BC0C-D7E2-7B8A-154344A9E4FC}"/>
          </ac:picMkLst>
        </pc:picChg>
        <pc:picChg chg="add mod">
          <ac:chgData name="Allison Leiton" userId="4fced9d0-94dc-4592-b6ab-d0a14a2052b4" providerId="ADAL" clId="{1888ACFE-24F1-43B2-BB20-D88C2640E466}" dt="2024-01-25T18:53:23.551" v="298" actId="1076"/>
          <ac:picMkLst>
            <pc:docMk/>
            <pc:sldMk cId="2546479418" sldId="280"/>
            <ac:picMk id="21" creationId="{442A54E5-099E-2E84-95BC-9270E0EC6795}"/>
          </ac:picMkLst>
        </pc:picChg>
        <pc:picChg chg="add del mod">
          <ac:chgData name="Allison Leiton" userId="4fced9d0-94dc-4592-b6ab-d0a14a2052b4" providerId="ADAL" clId="{1888ACFE-24F1-43B2-BB20-D88C2640E466}" dt="2024-01-25T19:00:13.841" v="327" actId="21"/>
          <ac:picMkLst>
            <pc:docMk/>
            <pc:sldMk cId="2546479418" sldId="280"/>
            <ac:picMk id="22" creationId="{E236BE2B-0DFC-E31E-6B41-B1E896F714A5}"/>
          </ac:picMkLst>
        </pc:picChg>
        <pc:picChg chg="add mod">
          <ac:chgData name="Allison Leiton" userId="4fced9d0-94dc-4592-b6ab-d0a14a2052b4" providerId="ADAL" clId="{1888ACFE-24F1-43B2-BB20-D88C2640E466}" dt="2024-01-25T19:00:52.158" v="341" actId="1076"/>
          <ac:picMkLst>
            <pc:docMk/>
            <pc:sldMk cId="2546479418" sldId="280"/>
            <ac:picMk id="24" creationId="{E236BE2B-0DFC-E31E-6B41-B1E896F714A5}"/>
          </ac:picMkLst>
        </pc:picChg>
      </pc:sldChg>
      <pc:sldChg chg="add del">
        <pc:chgData name="Allison Leiton" userId="4fced9d0-94dc-4592-b6ab-d0a14a2052b4" providerId="ADAL" clId="{1888ACFE-24F1-43B2-BB20-D88C2640E466}" dt="2024-01-25T18:38:10.884" v="182" actId="47"/>
        <pc:sldMkLst>
          <pc:docMk/>
          <pc:sldMk cId="2583153397" sldId="281"/>
        </pc:sldMkLst>
      </pc:sldChg>
      <pc:sldChg chg="addSp delSp modSp add mod delAnim modAnim">
        <pc:chgData name="Allison Leiton" userId="4fced9d0-94dc-4592-b6ab-d0a14a2052b4" providerId="ADAL" clId="{1888ACFE-24F1-43B2-BB20-D88C2640E466}" dt="2024-01-25T19:01:15.196" v="344" actId="1035"/>
        <pc:sldMkLst>
          <pc:docMk/>
          <pc:sldMk cId="4041278825" sldId="281"/>
        </pc:sldMkLst>
        <pc:spChg chg="del">
          <ac:chgData name="Allison Leiton" userId="4fced9d0-94dc-4592-b6ab-d0a14a2052b4" providerId="ADAL" clId="{1888ACFE-24F1-43B2-BB20-D88C2640E466}" dt="2024-01-25T18:54:01.324" v="306" actId="478"/>
          <ac:spMkLst>
            <pc:docMk/>
            <pc:sldMk cId="4041278825" sldId="281"/>
            <ac:spMk id="2" creationId="{E3D2267E-5AD7-48DC-7A23-E845F762FED0}"/>
          </ac:spMkLst>
        </pc:spChg>
        <pc:spChg chg="mod">
          <ac:chgData name="Allison Leiton" userId="4fced9d0-94dc-4592-b6ab-d0a14a2052b4" providerId="ADAL" clId="{1888ACFE-24F1-43B2-BB20-D88C2640E466}" dt="2024-01-25T18:57:25.606" v="320" actId="20577"/>
          <ac:spMkLst>
            <pc:docMk/>
            <pc:sldMk cId="4041278825" sldId="281"/>
            <ac:spMk id="3" creationId="{B2264F45-57F9-4E8D-496E-E98D2CA8237C}"/>
          </ac:spMkLst>
        </pc:spChg>
        <pc:spChg chg="del">
          <ac:chgData name="Allison Leiton" userId="4fced9d0-94dc-4592-b6ab-d0a14a2052b4" providerId="ADAL" clId="{1888ACFE-24F1-43B2-BB20-D88C2640E466}" dt="2024-01-25T18:54:01.324" v="306" actId="478"/>
          <ac:spMkLst>
            <pc:docMk/>
            <pc:sldMk cId="4041278825" sldId="281"/>
            <ac:spMk id="7" creationId="{A33B38DD-AC56-34CD-DCA6-C972D90C10C7}"/>
          </ac:spMkLst>
        </pc:spChg>
        <pc:spChg chg="mod">
          <ac:chgData name="Allison Leiton" userId="4fced9d0-94dc-4592-b6ab-d0a14a2052b4" providerId="ADAL" clId="{1888ACFE-24F1-43B2-BB20-D88C2640E466}" dt="2024-01-25T18:54:18.541" v="315" actId="20577"/>
          <ac:spMkLst>
            <pc:docMk/>
            <pc:sldMk cId="4041278825" sldId="281"/>
            <ac:spMk id="14" creationId="{98397201-BB2F-2667-7FF7-E422A86F045C}"/>
          </ac:spMkLst>
        </pc:spChg>
        <pc:spChg chg="add mod">
          <ac:chgData name="Allison Leiton" userId="4fced9d0-94dc-4592-b6ab-d0a14a2052b4" providerId="ADAL" clId="{1888ACFE-24F1-43B2-BB20-D88C2640E466}" dt="2024-01-25T18:53:35.139" v="299"/>
          <ac:spMkLst>
            <pc:docMk/>
            <pc:sldMk cId="4041278825" sldId="281"/>
            <ac:spMk id="16" creationId="{760A7408-E06F-D866-8DE0-EDEA5EC310FB}"/>
          </ac:spMkLst>
        </pc:spChg>
        <pc:spChg chg="add mod">
          <ac:chgData name="Allison Leiton" userId="4fced9d0-94dc-4592-b6ab-d0a14a2052b4" providerId="ADAL" clId="{1888ACFE-24F1-43B2-BB20-D88C2640E466}" dt="2024-01-25T18:53:35.139" v="299"/>
          <ac:spMkLst>
            <pc:docMk/>
            <pc:sldMk cId="4041278825" sldId="281"/>
            <ac:spMk id="17" creationId="{96FDAB9E-BBA7-6373-EB75-6421B93DF95A}"/>
          </ac:spMkLst>
        </pc:spChg>
        <pc:spChg chg="add del mod">
          <ac:chgData name="Allison Leiton" userId="4fced9d0-94dc-4592-b6ab-d0a14a2052b4" providerId="ADAL" clId="{1888ACFE-24F1-43B2-BB20-D88C2640E466}" dt="2024-01-25T18:54:05.442" v="308" actId="478"/>
          <ac:spMkLst>
            <pc:docMk/>
            <pc:sldMk cId="4041278825" sldId="281"/>
            <ac:spMk id="21" creationId="{61926070-4D21-EE26-2282-AD16E8AE1D54}"/>
          </ac:spMkLst>
        </pc:spChg>
        <pc:spChg chg="add mod">
          <ac:chgData name="Allison Leiton" userId="4fced9d0-94dc-4592-b6ab-d0a14a2052b4" providerId="ADAL" clId="{1888ACFE-24F1-43B2-BB20-D88C2640E466}" dt="2024-01-25T18:54:01.733" v="307"/>
          <ac:spMkLst>
            <pc:docMk/>
            <pc:sldMk cId="4041278825" sldId="281"/>
            <ac:spMk id="22" creationId="{7582C0DD-692C-7E78-7552-4E8594E0450B}"/>
          </ac:spMkLst>
        </pc:spChg>
        <pc:spChg chg="add mod">
          <ac:chgData name="Allison Leiton" userId="4fced9d0-94dc-4592-b6ab-d0a14a2052b4" providerId="ADAL" clId="{1888ACFE-24F1-43B2-BB20-D88C2640E466}" dt="2024-01-25T18:54:01.733" v="307"/>
          <ac:spMkLst>
            <pc:docMk/>
            <pc:sldMk cId="4041278825" sldId="281"/>
            <ac:spMk id="23" creationId="{3DBBA2CF-129A-7269-F6DC-31A05FC1623C}"/>
          </ac:spMkLst>
        </pc:spChg>
        <pc:grpChg chg="mod">
          <ac:chgData name="Allison Leiton" userId="4fced9d0-94dc-4592-b6ab-d0a14a2052b4" providerId="ADAL" clId="{1888ACFE-24F1-43B2-BB20-D88C2640E466}" dt="2024-01-25T18:53:59.613" v="305" actId="1076"/>
          <ac:grpSpMkLst>
            <pc:docMk/>
            <pc:sldMk cId="4041278825" sldId="281"/>
            <ac:grpSpMk id="9" creationId="{BD11197B-25D0-976D-E90D-A49E97EDB53D}"/>
          </ac:grpSpMkLst>
        </pc:grpChg>
        <pc:picChg chg="del">
          <ac:chgData name="Allison Leiton" userId="4fced9d0-94dc-4592-b6ab-d0a14a2052b4" providerId="ADAL" clId="{1888ACFE-24F1-43B2-BB20-D88C2640E466}" dt="2024-01-25T18:47:08.604" v="257" actId="478"/>
          <ac:picMkLst>
            <pc:docMk/>
            <pc:sldMk cId="4041278825" sldId="281"/>
            <ac:picMk id="10" creationId="{FF32F349-A4E9-E739-4C3B-413AE15E27DA}"/>
          </ac:picMkLst>
        </pc:picChg>
        <pc:picChg chg="add del mod">
          <ac:chgData name="Allison Leiton" userId="4fced9d0-94dc-4592-b6ab-d0a14a2052b4" providerId="ADAL" clId="{1888ACFE-24F1-43B2-BB20-D88C2640E466}" dt="2024-01-25T18:47:07.457" v="256" actId="478"/>
          <ac:picMkLst>
            <pc:docMk/>
            <pc:sldMk cId="4041278825" sldId="281"/>
            <ac:picMk id="12" creationId="{E7E047D2-BA16-E98F-1354-3D1BA5B00470}"/>
          </ac:picMkLst>
        </pc:picChg>
        <pc:picChg chg="add mod">
          <ac:chgData name="Allison Leiton" userId="4fced9d0-94dc-4592-b6ab-d0a14a2052b4" providerId="ADAL" clId="{1888ACFE-24F1-43B2-BB20-D88C2640E466}" dt="2024-01-25T19:01:15.196" v="344" actId="1035"/>
          <ac:picMkLst>
            <pc:docMk/>
            <pc:sldMk cId="4041278825" sldId="281"/>
            <ac:picMk id="18" creationId="{C764932E-A83F-44BD-D457-EE4431D98E69}"/>
          </ac:picMkLst>
        </pc:picChg>
        <pc:picChg chg="add mod">
          <ac:chgData name="Allison Leiton" userId="4fced9d0-94dc-4592-b6ab-d0a14a2052b4" providerId="ADAL" clId="{1888ACFE-24F1-43B2-BB20-D88C2640E466}" dt="2024-01-25T18:53:35.139" v="299"/>
          <ac:picMkLst>
            <pc:docMk/>
            <pc:sldMk cId="4041278825" sldId="281"/>
            <ac:picMk id="19" creationId="{5677A621-5896-8BB2-AE77-DA05D6A56271}"/>
          </ac:picMkLst>
        </pc:picChg>
        <pc:picChg chg="add del mod modCrop">
          <ac:chgData name="Allison Leiton" userId="4fced9d0-94dc-4592-b6ab-d0a14a2052b4" providerId="ADAL" clId="{1888ACFE-24F1-43B2-BB20-D88C2640E466}" dt="2024-01-25T19:00:43.741" v="338" actId="21"/>
          <ac:picMkLst>
            <pc:docMk/>
            <pc:sldMk cId="4041278825" sldId="281"/>
            <ac:picMk id="24" creationId="{E236BE2B-0DFC-E31E-6B41-B1E896F714A5}"/>
          </ac:picMkLst>
        </pc:picChg>
      </pc:sldChg>
      <pc:sldChg chg="addSp delSp modSp add mod delAnim modAnim">
        <pc:chgData name="Allison Leiton" userId="4fced9d0-94dc-4592-b6ab-d0a14a2052b4" providerId="ADAL" clId="{1888ACFE-24F1-43B2-BB20-D88C2640E466}" dt="2024-01-25T19:01:20.407" v="347" actId="1035"/>
        <pc:sldMkLst>
          <pc:docMk/>
          <pc:sldMk cId="2500058978" sldId="282"/>
        </pc:sldMkLst>
        <pc:spChg chg="del">
          <ac:chgData name="Allison Leiton" userId="4fced9d0-94dc-4592-b6ab-d0a14a2052b4" providerId="ADAL" clId="{1888ACFE-24F1-43B2-BB20-D88C2640E466}" dt="2024-01-25T18:54:09.306" v="309" actId="478"/>
          <ac:spMkLst>
            <pc:docMk/>
            <pc:sldMk cId="2500058978" sldId="282"/>
            <ac:spMk id="2" creationId="{E3D2267E-5AD7-48DC-7A23-E845F762FED0}"/>
          </ac:spMkLst>
        </pc:spChg>
        <pc:spChg chg="mod">
          <ac:chgData name="Allison Leiton" userId="4fced9d0-94dc-4592-b6ab-d0a14a2052b4" providerId="ADAL" clId="{1888ACFE-24F1-43B2-BB20-D88C2640E466}" dt="2024-01-25T18:42:53.483" v="241" actId="14100"/>
          <ac:spMkLst>
            <pc:docMk/>
            <pc:sldMk cId="2500058978" sldId="282"/>
            <ac:spMk id="3" creationId="{B2264F45-57F9-4E8D-496E-E98D2CA8237C}"/>
          </ac:spMkLst>
        </pc:spChg>
        <pc:spChg chg="del">
          <ac:chgData name="Allison Leiton" userId="4fced9d0-94dc-4592-b6ab-d0a14a2052b4" providerId="ADAL" clId="{1888ACFE-24F1-43B2-BB20-D88C2640E466}" dt="2024-01-25T18:54:09.306" v="309" actId="478"/>
          <ac:spMkLst>
            <pc:docMk/>
            <pc:sldMk cId="2500058978" sldId="282"/>
            <ac:spMk id="7" creationId="{A33B38DD-AC56-34CD-DCA6-C972D90C10C7}"/>
          </ac:spMkLst>
        </pc:spChg>
        <pc:spChg chg="mod">
          <ac:chgData name="Allison Leiton" userId="4fced9d0-94dc-4592-b6ab-d0a14a2052b4" providerId="ADAL" clId="{1888ACFE-24F1-43B2-BB20-D88C2640E466}" dt="2024-01-25T18:54:21.387" v="317" actId="20577"/>
          <ac:spMkLst>
            <pc:docMk/>
            <pc:sldMk cId="2500058978" sldId="282"/>
            <ac:spMk id="14" creationId="{98397201-BB2F-2667-7FF7-E422A86F045C}"/>
          </ac:spMkLst>
        </pc:spChg>
        <pc:spChg chg="add mod">
          <ac:chgData name="Allison Leiton" userId="4fced9d0-94dc-4592-b6ab-d0a14a2052b4" providerId="ADAL" clId="{1888ACFE-24F1-43B2-BB20-D88C2640E466}" dt="2024-01-25T18:53:38.344" v="301"/>
          <ac:spMkLst>
            <pc:docMk/>
            <pc:sldMk cId="2500058978" sldId="282"/>
            <ac:spMk id="16" creationId="{240537B5-F58A-AE77-5344-8BAA75158AAA}"/>
          </ac:spMkLst>
        </pc:spChg>
        <pc:spChg chg="add mod">
          <ac:chgData name="Allison Leiton" userId="4fced9d0-94dc-4592-b6ab-d0a14a2052b4" providerId="ADAL" clId="{1888ACFE-24F1-43B2-BB20-D88C2640E466}" dt="2024-01-25T18:53:38.344" v="301"/>
          <ac:spMkLst>
            <pc:docMk/>
            <pc:sldMk cId="2500058978" sldId="282"/>
            <ac:spMk id="17" creationId="{6AAD5D9F-E2BB-7C84-8FCF-3A04CDD53996}"/>
          </ac:spMkLst>
        </pc:spChg>
        <pc:spChg chg="add del mod">
          <ac:chgData name="Allison Leiton" userId="4fced9d0-94dc-4592-b6ab-d0a14a2052b4" providerId="ADAL" clId="{1888ACFE-24F1-43B2-BB20-D88C2640E466}" dt="2024-01-25T18:54:11.352" v="311" actId="478"/>
          <ac:spMkLst>
            <pc:docMk/>
            <pc:sldMk cId="2500058978" sldId="282"/>
            <ac:spMk id="21" creationId="{CFF1B1D6-6EBD-9D6E-955E-88A55BCE0275}"/>
          </ac:spMkLst>
        </pc:spChg>
        <pc:spChg chg="add mod">
          <ac:chgData name="Allison Leiton" userId="4fced9d0-94dc-4592-b6ab-d0a14a2052b4" providerId="ADAL" clId="{1888ACFE-24F1-43B2-BB20-D88C2640E466}" dt="2024-01-25T18:54:09.857" v="310"/>
          <ac:spMkLst>
            <pc:docMk/>
            <pc:sldMk cId="2500058978" sldId="282"/>
            <ac:spMk id="22" creationId="{0EED36C5-72AC-16EE-BB11-B3140D7BCDCD}"/>
          </ac:spMkLst>
        </pc:spChg>
        <pc:spChg chg="add mod">
          <ac:chgData name="Allison Leiton" userId="4fced9d0-94dc-4592-b6ab-d0a14a2052b4" providerId="ADAL" clId="{1888ACFE-24F1-43B2-BB20-D88C2640E466}" dt="2024-01-25T18:54:09.857" v="310"/>
          <ac:spMkLst>
            <pc:docMk/>
            <pc:sldMk cId="2500058978" sldId="282"/>
            <ac:spMk id="23" creationId="{C0891E63-A822-BBFB-6F92-F8C3D685FBE5}"/>
          </ac:spMkLst>
        </pc:spChg>
        <pc:picChg chg="del">
          <ac:chgData name="Allison Leiton" userId="4fced9d0-94dc-4592-b6ab-d0a14a2052b4" providerId="ADAL" clId="{1888ACFE-24F1-43B2-BB20-D88C2640E466}" dt="2024-01-25T18:46:58.664" v="254" actId="478"/>
          <ac:picMkLst>
            <pc:docMk/>
            <pc:sldMk cId="2500058978" sldId="282"/>
            <ac:picMk id="10" creationId="{FF32F349-A4E9-E739-4C3B-413AE15E27DA}"/>
          </ac:picMkLst>
        </pc:picChg>
        <pc:picChg chg="add del mod">
          <ac:chgData name="Allison Leiton" userId="4fced9d0-94dc-4592-b6ab-d0a14a2052b4" providerId="ADAL" clId="{1888ACFE-24F1-43B2-BB20-D88C2640E466}" dt="2024-01-25T18:53:37.872" v="300" actId="478"/>
          <ac:picMkLst>
            <pc:docMk/>
            <pc:sldMk cId="2500058978" sldId="282"/>
            <ac:picMk id="12" creationId="{01338E75-FC08-3D05-4A2C-3E3537A33714}"/>
          </ac:picMkLst>
        </pc:picChg>
        <pc:picChg chg="add mod">
          <ac:chgData name="Allison Leiton" userId="4fced9d0-94dc-4592-b6ab-d0a14a2052b4" providerId="ADAL" clId="{1888ACFE-24F1-43B2-BB20-D88C2640E466}" dt="2024-01-25T19:01:20.407" v="347" actId="1035"/>
          <ac:picMkLst>
            <pc:docMk/>
            <pc:sldMk cId="2500058978" sldId="282"/>
            <ac:picMk id="18" creationId="{3FC41D9C-D5EA-C0F6-5AAA-95F37ECA5C10}"/>
          </ac:picMkLst>
        </pc:picChg>
        <pc:picChg chg="add mod">
          <ac:chgData name="Allison Leiton" userId="4fced9d0-94dc-4592-b6ab-d0a14a2052b4" providerId="ADAL" clId="{1888ACFE-24F1-43B2-BB20-D88C2640E466}" dt="2024-01-25T18:53:38.344" v="301"/>
          <ac:picMkLst>
            <pc:docMk/>
            <pc:sldMk cId="2500058978" sldId="282"/>
            <ac:picMk id="19" creationId="{6D8CDB23-929C-461E-508A-10CD89D715D6}"/>
          </ac:picMkLst>
        </pc:picChg>
      </pc:sldChg>
      <pc:sldChg chg="add del">
        <pc:chgData name="Allison Leiton" userId="4fced9d0-94dc-4592-b6ab-d0a14a2052b4" providerId="ADAL" clId="{1888ACFE-24F1-43B2-BB20-D88C2640E466}" dt="2024-01-25T18:43:21.190" v="244"/>
        <pc:sldMkLst>
          <pc:docMk/>
          <pc:sldMk cId="2988474498" sldId="283"/>
        </pc:sldMkLst>
      </pc:sldChg>
      <pc:sldChg chg="add">
        <pc:chgData name="Allison Leiton" userId="4fced9d0-94dc-4592-b6ab-d0a14a2052b4" providerId="ADAL" clId="{1888ACFE-24F1-43B2-BB20-D88C2640E466}" dt="2024-01-27T22:27:05.804" v="368"/>
        <pc:sldMkLst>
          <pc:docMk/>
          <pc:sldMk cId="3820886606" sldId="283"/>
        </pc:sldMkLst>
      </pc:sldChg>
      <pc:sldMasterChg chg="modSp">
        <pc:chgData name="Allison Leiton" userId="4fced9d0-94dc-4592-b6ab-d0a14a2052b4" providerId="ADAL" clId="{1888ACFE-24F1-43B2-BB20-D88C2640E466}" dt="2024-01-25T15:17:18.467" v="1" actId="2711"/>
        <pc:sldMasterMkLst>
          <pc:docMk/>
          <pc:sldMasterMk cId="2714550424" sldId="2147483677"/>
        </pc:sldMasterMkLst>
        <pc:spChg chg="mod">
          <ac:chgData name="Allison Leiton" userId="4fced9d0-94dc-4592-b6ab-d0a14a2052b4" providerId="ADAL" clId="{1888ACFE-24F1-43B2-BB20-D88C2640E466}" dt="2024-01-25T15:17:18.467" v="1" actId="2711"/>
          <ac:spMkLst>
            <pc:docMk/>
            <pc:sldMasterMk cId="2714550424" sldId="2147483677"/>
            <ac:spMk id="2" creationId="{3A900244-8261-3BA6-80FE-3847D8A297B7}"/>
          </ac:spMkLst>
        </pc:spChg>
        <pc:spChg chg="mod">
          <ac:chgData name="Allison Leiton" userId="4fced9d0-94dc-4592-b6ab-d0a14a2052b4" providerId="ADAL" clId="{1888ACFE-24F1-43B2-BB20-D88C2640E466}" dt="2024-01-25T15:17:18.467" v="1" actId="2711"/>
          <ac:spMkLst>
            <pc:docMk/>
            <pc:sldMasterMk cId="2714550424" sldId="2147483677"/>
            <ac:spMk id="3" creationId="{407DAFB5-8413-1F5E-6A1F-F21B0D51BB9E}"/>
          </ac:spMkLst>
        </pc:spChg>
        <pc:spChg chg="mod">
          <ac:chgData name="Allison Leiton" userId="4fced9d0-94dc-4592-b6ab-d0a14a2052b4" providerId="ADAL" clId="{1888ACFE-24F1-43B2-BB20-D88C2640E466}" dt="2024-01-25T15:17:18.467" v="1" actId="2711"/>
          <ac:spMkLst>
            <pc:docMk/>
            <pc:sldMasterMk cId="2714550424" sldId="2147483677"/>
            <ac:spMk id="4" creationId="{36CAB41C-9963-7101-8C6E-29132EB4DF96}"/>
          </ac:spMkLst>
        </pc:spChg>
        <pc:spChg chg="mod">
          <ac:chgData name="Allison Leiton" userId="4fced9d0-94dc-4592-b6ab-d0a14a2052b4" providerId="ADAL" clId="{1888ACFE-24F1-43B2-BB20-D88C2640E466}" dt="2024-01-25T15:17:18.467" v="1" actId="2711"/>
          <ac:spMkLst>
            <pc:docMk/>
            <pc:sldMasterMk cId="2714550424" sldId="2147483677"/>
            <ac:spMk id="5" creationId="{F8EC9ECC-F23E-70DC-98B7-199CECF5E998}"/>
          </ac:spMkLst>
        </pc:spChg>
        <pc:spChg chg="mod">
          <ac:chgData name="Allison Leiton" userId="4fced9d0-94dc-4592-b6ab-d0a14a2052b4" providerId="ADAL" clId="{1888ACFE-24F1-43B2-BB20-D88C2640E466}" dt="2024-01-25T15:17:18.467" v="1" actId="2711"/>
          <ac:spMkLst>
            <pc:docMk/>
            <pc:sldMasterMk cId="2714550424" sldId="2147483677"/>
            <ac:spMk id="6" creationId="{1B094A83-7CB7-4601-2032-AAB6C5792958}"/>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CB52E1-BC06-B742-B0F5-0480EEE54F3A}" type="datetimeFigureOut">
              <a:rPr lang="es-ES_tradnl" smtClean="0"/>
              <a:t>02/04/2024</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938D3-ACDE-A440-AAA5-2BDB9C12FF8F}" type="slidenum">
              <a:rPr lang="es-ES_tradnl" smtClean="0"/>
              <a:t>‹Nº›</a:t>
            </a:fld>
            <a:endParaRPr lang="es-ES_tradnl"/>
          </a:p>
        </p:txBody>
      </p:sp>
    </p:spTree>
    <p:extLst>
      <p:ext uri="{BB962C8B-B14F-4D97-AF65-F5344CB8AC3E}">
        <p14:creationId xmlns:p14="http://schemas.microsoft.com/office/powerpoint/2010/main" val="6830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i="0" dirty="0">
                <a:solidFill>
                  <a:srgbClr val="000000"/>
                </a:solidFill>
                <a:effectLst/>
                <a:latin typeface="Arial" panose="020B0604020202020204" pitchFamily="34" charset="0"/>
              </a:rPr>
              <a:t>El facilitador comienza contextualizando la actividad proponiendo una breve conversación respecto de los valores mediante preguntas dirigidas a los estudiantes. Durante la conversación, la intención del facilitador debe ser el dirigir la reflexión del curso hacia la idea de que </a:t>
            </a:r>
            <a:r>
              <a:rPr lang="es-ES" sz="1800" b="0" i="0" u="sng" dirty="0">
                <a:solidFill>
                  <a:srgbClr val="000000"/>
                </a:solidFill>
                <a:effectLst/>
                <a:latin typeface="Arial" panose="020B0604020202020204" pitchFamily="34" charset="0"/>
              </a:rPr>
              <a:t>los valores son principios que nos son personalmente importantes, ya que nos permiten orientar nuestras vidas</a:t>
            </a:r>
            <a:r>
              <a:rPr lang="es-ES" sz="1800" b="0" i="0"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i="0" dirty="0">
                <a:solidFill>
                  <a:srgbClr val="000000"/>
                </a:solidFill>
                <a:effectLst/>
                <a:latin typeface="Arial" panose="020B0604020202020204" pitchFamily="34" charset="0"/>
              </a:rPr>
              <a:t>La lámina presenta secuencialmente las preguntas sugeridas.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0" i="0" dirty="0">
              <a:solidFill>
                <a:srgbClr val="000000"/>
              </a:solidFill>
              <a:effectLst/>
              <a:latin typeface="Arial" panose="020B0604020202020204" pitchFamily="34" charset="0"/>
            </a:endParaRPr>
          </a:p>
          <a:p>
            <a:pPr algn="just" rtl="0" fontAlgn="base"/>
            <a:r>
              <a:rPr lang="es-ES" sz="1800" b="0" i="0" dirty="0">
                <a:solidFill>
                  <a:srgbClr val="000000"/>
                </a:solidFill>
                <a:effectLst/>
                <a:latin typeface="Arial" panose="020B0604020202020204" pitchFamily="34" charset="0"/>
              </a:rPr>
              <a:t>Al terminar la conversación inicial, el facilitador parafrasea algunos comentarios de sus estudiantes para explicar la importancia de que, dentro del contexto de actividades que buscan orientarlos respecto de sus trayectorias vitales futuras, abordemos el tema de los valores que podrán guiar su camino. </a:t>
            </a:r>
            <a:endParaRPr lang="es-ES" sz="1800" b="0" i="0" dirty="0">
              <a:solidFill>
                <a:srgbClr val="000000"/>
              </a:solidFill>
              <a:effectLst/>
              <a:latin typeface="Segoe UI" panose="020B0502040204020203" pitchFamily="34" charset="0"/>
            </a:endParaRPr>
          </a:p>
          <a:p>
            <a:pPr algn="just" rtl="0" fontAlgn="base"/>
            <a:endParaRPr lang="es-ES" sz="1800" b="0" i="0" dirty="0">
              <a:solidFill>
                <a:srgbClr val="000000"/>
              </a:solidFill>
              <a:effectLst/>
              <a:latin typeface="Arial" panose="020B0604020202020204" pitchFamily="34" charset="0"/>
            </a:endParaRPr>
          </a:p>
          <a:p>
            <a:pPr algn="just" rtl="0" fontAlgn="base"/>
            <a:r>
              <a:rPr lang="es-ES" sz="1800" b="0" i="0" dirty="0">
                <a:solidFill>
                  <a:srgbClr val="000000"/>
                </a:solidFill>
                <a:effectLst/>
                <a:latin typeface="Arial" panose="020B0604020202020204" pitchFamily="34" charset="0"/>
              </a:rPr>
              <a:t>Finalmente, explica que en este taller trabajaremos con los valores para proyectar un futuro satisfactorio, que nos haga sentido, y el cual nos sirva como motivación frente a los desafíos que nos podemos encontrar en nuestro camino al egresar del liceo. Este futuro será plasmado en un retrato que los estudiantes deberán elaborar con papel y lápiz, así como también otros insumos para la expresión plástica (en caso de que hubiese disponibles). </a:t>
            </a:r>
            <a:endParaRPr lang="es-ES" sz="1800" b="0" i="0" dirty="0">
              <a:solidFill>
                <a:srgbClr val="000000"/>
              </a:solidFill>
              <a:effectLst/>
              <a:latin typeface="Segoe UI" panose="020B0502040204020203" pitchFamily="34" charset="0"/>
            </a:endParaRPr>
          </a:p>
          <a:p>
            <a:pPr algn="just">
              <a:lnSpc>
                <a:spcPct val="107000"/>
              </a:lnSpc>
              <a:spcAft>
                <a:spcPts val="800"/>
              </a:spcAft>
            </a:pPr>
            <a:endParaRPr lang="es-CL" sz="1800" dirty="0">
              <a:effectLst/>
              <a:latin typeface="Red Hat Display" panose="02010303040201060303" pitchFamily="2" charset="0"/>
              <a:ea typeface="Arial" panose="020B060402020202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3</a:t>
            </a:fld>
            <a:endParaRPr lang="es-ES_tradnl"/>
          </a:p>
        </p:txBody>
      </p:sp>
    </p:spTree>
    <p:extLst>
      <p:ext uri="{BB962C8B-B14F-4D97-AF65-F5344CB8AC3E}">
        <p14:creationId xmlns:p14="http://schemas.microsoft.com/office/powerpoint/2010/main" val="1027419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dirty="0">
                <a:effectLst/>
                <a:latin typeface="Arial"/>
                <a:ea typeface="Arial" panose="020B0604020202020204" pitchFamily="34" charset="0"/>
                <a:cs typeface="Arial"/>
              </a:rPr>
              <a:t>Todos los momentos del </a:t>
            </a:r>
            <a:r>
              <a:rPr lang="es-ES_tradnl" sz="1200" u="sng" dirty="0">
                <a:effectLst/>
                <a:latin typeface="Arial"/>
                <a:ea typeface="Arial" panose="020B0604020202020204" pitchFamily="34" charset="0"/>
                <a:cs typeface="Arial"/>
              </a:rPr>
              <a:t>desarrollo</a:t>
            </a:r>
            <a:r>
              <a:rPr lang="es-ES_tradnl" sz="1200" dirty="0">
                <a:effectLst/>
                <a:latin typeface="Arial"/>
                <a:ea typeface="Arial" panose="020B0604020202020204" pitchFamily="34" charset="0"/>
                <a:cs typeface="Arial"/>
              </a:rPr>
              <a:t> involucran un trabajo individual secuencial, en donde cada paso sirve de base para el siguiente. En este sentido, el facilitador tiene dos opciones:</a:t>
            </a:r>
          </a:p>
          <a:p>
            <a:endParaRPr lang="es-ES_tradnl" sz="1200" dirty="0">
              <a:effectLst/>
              <a:latin typeface="Arial"/>
              <a:ea typeface="Arial" panose="020B0604020202020204" pitchFamily="34" charset="0"/>
              <a:cs typeface="Arial"/>
            </a:endParaRPr>
          </a:p>
          <a:p>
            <a:pPr marL="342900" indent="-342900">
              <a:buFont typeface="+mj-lt"/>
              <a:buAutoNum type="arabicPeriod"/>
            </a:pPr>
            <a:r>
              <a:rPr lang="es-ES_tradnl" sz="1200" dirty="0">
                <a:effectLst/>
                <a:latin typeface="Arial"/>
                <a:ea typeface="Arial" panose="020B0604020202020204" pitchFamily="34" charset="0"/>
                <a:cs typeface="Arial"/>
              </a:rPr>
              <a:t>Dejar que los estudiantes avancen autónomamente y a su propio ritmo, siempre y cuando terminen 10 minutos antes del tiempo disponible para el taller, dejando así tiempo para el cierre. Se sugiere de todas maneras ir anunciando cuánto tiempo ha transcurrido y en qué etapa debiesen ir para terminar a tiempo.</a:t>
            </a:r>
          </a:p>
          <a:p>
            <a:pPr marL="342900" indent="-342900">
              <a:buFont typeface="+mj-lt"/>
              <a:buAutoNum type="arabicPeriod"/>
            </a:pPr>
            <a:r>
              <a:rPr lang="es-ES_tradnl" sz="1200" dirty="0">
                <a:effectLst/>
                <a:latin typeface="Arial"/>
                <a:ea typeface="Arial" panose="020B0604020202020204" pitchFamily="34" charset="0"/>
                <a:cs typeface="Arial"/>
              </a:rPr>
              <a:t>Marcar los tiempos y transiciones de cada etapa de manera más directiva. Esta opción puede ser útil en el caso de cursos que tengan mayores dificultades para el trabajo autónomo. </a:t>
            </a:r>
          </a:p>
          <a:p>
            <a:endParaRPr lang="es-ES_tradnl" sz="1200" dirty="0">
              <a:effectLst/>
              <a:latin typeface="Arial"/>
              <a:ea typeface="Arial" panose="020B0604020202020204" pitchFamily="34" charset="0"/>
              <a:cs typeface="Arial"/>
            </a:endParaRPr>
          </a:p>
          <a:p>
            <a:endParaRPr lang="es-CL" dirty="0"/>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4</a:t>
            </a:fld>
            <a:endParaRPr lang="es-ES_tradnl"/>
          </a:p>
        </p:txBody>
      </p:sp>
    </p:spTree>
    <p:extLst>
      <p:ext uri="{BB962C8B-B14F-4D97-AF65-F5344CB8AC3E}">
        <p14:creationId xmlns:p14="http://schemas.microsoft.com/office/powerpoint/2010/main" val="160369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dirty="0">
                <a:effectLst/>
                <a:latin typeface="Arial" panose="020B0604020202020204" pitchFamily="34" charset="0"/>
                <a:ea typeface="Arial" panose="020B0604020202020204" pitchFamily="34" charset="0"/>
                <a:cs typeface="Times New Roman" panose="02020603050405020304" pitchFamily="18" charset="0"/>
              </a:rPr>
              <a:t>El desarrollo de la actividad comienza con el facilitador entregando una copia del anexo a los estudiantes y revisando en detalle las instrucciones, asegurándose que todos entienden cómo proceder.</a:t>
            </a:r>
            <a:r>
              <a:rPr lang="es-CL" dirty="0">
                <a:effectLst/>
              </a:rPr>
              <a:t> </a:t>
            </a:r>
          </a:p>
          <a:p>
            <a:endParaRPr lang="es-CL" dirty="0">
              <a:effectLst/>
            </a:endParaRPr>
          </a:p>
          <a:p>
            <a:r>
              <a:rPr lang="es-CL" dirty="0">
                <a:effectLst/>
              </a:rPr>
              <a:t>Esta lámina sirve para marcar ese momento.</a:t>
            </a:r>
          </a:p>
          <a:p>
            <a:endParaRPr lang="es-CL" dirty="0">
              <a:effectLst/>
            </a:endParaRPr>
          </a:p>
          <a:p>
            <a:r>
              <a:rPr lang="es-CL" dirty="0">
                <a:effectLst/>
              </a:rPr>
              <a:t>La próxima lámina permite ir haciendo la revisión paso a paso de cada etapa.</a:t>
            </a:r>
            <a:endParaRPr lang="es-CL" dirty="0"/>
          </a:p>
          <a:p>
            <a:endParaRPr lang="es-CL" dirty="0"/>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5</a:t>
            </a:fld>
            <a:endParaRPr lang="es-ES_tradnl"/>
          </a:p>
        </p:txBody>
      </p:sp>
    </p:spTree>
    <p:extLst>
      <p:ext uri="{BB962C8B-B14F-4D97-AF65-F5344CB8AC3E}">
        <p14:creationId xmlns:p14="http://schemas.microsoft.com/office/powerpoint/2010/main" val="879225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dirty="0">
                <a:effectLst/>
                <a:latin typeface="Arial" panose="020B0604020202020204" pitchFamily="34" charset="0"/>
                <a:ea typeface="Arial" panose="020B0604020202020204" pitchFamily="34" charset="0"/>
                <a:cs typeface="Times New Roman" panose="02020603050405020304" pitchFamily="18" charset="0"/>
              </a:rPr>
              <a:t>Después de haber entregado el documento </a:t>
            </a:r>
            <a:r>
              <a:rPr lang="es-ES_tradnl" sz="1200" b="1" dirty="0">
                <a:effectLst/>
                <a:latin typeface="Arial" panose="020B0604020202020204" pitchFamily="34" charset="0"/>
                <a:ea typeface="Arial" panose="020B0604020202020204" pitchFamily="34" charset="0"/>
                <a:cs typeface="Times New Roman" panose="02020603050405020304" pitchFamily="18" charset="0"/>
              </a:rPr>
              <a:t>Instructivo para estudiantes – Imaginando tu futuro, </a:t>
            </a:r>
            <a:r>
              <a:rPr lang="es-ES_tradnl" sz="1200" b="0" dirty="0">
                <a:effectLst/>
                <a:latin typeface="Arial" panose="020B0604020202020204" pitchFamily="34" charset="0"/>
                <a:ea typeface="Arial" panose="020B0604020202020204" pitchFamily="34" charset="0"/>
                <a:cs typeface="Times New Roman" panose="02020603050405020304" pitchFamily="18" charset="0"/>
              </a:rPr>
              <a:t>pueden utilizar esta lámina para revisar una a una las instrucciones de cada paso.</a:t>
            </a:r>
          </a:p>
          <a:p>
            <a:endParaRPr lang="es-ES_tradnl" sz="1200" b="0" dirty="0">
              <a:effectLst/>
              <a:latin typeface="Arial" panose="020B0604020202020204" pitchFamily="34" charset="0"/>
              <a:ea typeface="Arial" panose="020B0604020202020204" pitchFamily="34" charset="0"/>
              <a:cs typeface="Times New Roman" panose="02020603050405020304" pitchFamily="18" charset="0"/>
            </a:endParaRPr>
          </a:p>
          <a:p>
            <a:r>
              <a:rPr lang="es-ES_tradnl" sz="1200" b="0" dirty="0">
                <a:effectLst/>
                <a:latin typeface="Arial" panose="020B0604020202020204" pitchFamily="34" charset="0"/>
                <a:ea typeface="Arial" panose="020B0604020202020204" pitchFamily="34" charset="0"/>
                <a:cs typeface="Times New Roman" panose="02020603050405020304" pitchFamily="18" charset="0"/>
              </a:rPr>
              <a:t>A continuación una breve descripción de cada uno basado en el guion del taller.</a:t>
            </a:r>
            <a:endParaRPr lang="es-CL" sz="1200" b="1" dirty="0">
              <a:effectLst/>
              <a:latin typeface="Arial" panose="020B0604020202020204" pitchFamily="34" charset="0"/>
              <a:ea typeface="Arial" panose="020B0604020202020204" pitchFamily="34" charset="0"/>
              <a:cs typeface="Times New Roman" panose="02020603050405020304" pitchFamily="18" charset="0"/>
            </a:endParaRPr>
          </a:p>
          <a:p>
            <a:endParaRPr lang="es-CL" sz="1200" b="1" dirty="0">
              <a:effectLst/>
              <a:latin typeface="Arial" panose="020B0604020202020204" pitchFamily="34" charset="0"/>
              <a:cs typeface="Times New Roman" panose="02020603050405020304" pitchFamily="18" charset="0"/>
            </a:endParaRPr>
          </a:p>
          <a:p>
            <a:pPr marL="342900" indent="-342900">
              <a:buAutoNum type="arabicPeriod"/>
            </a:pPr>
            <a:r>
              <a:rPr lang="es-ES_tradnl" sz="1200" dirty="0">
                <a:effectLst/>
                <a:latin typeface="Arial" panose="020B0604020202020204" pitchFamily="34" charset="0"/>
                <a:ea typeface="Arial" panose="020B0604020202020204" pitchFamily="34" charset="0"/>
                <a:cs typeface="Times New Roman" panose="02020603050405020304" pitchFamily="18" charset="0"/>
              </a:rPr>
              <a:t>Los estudiantes deben trabajar en silencio para</a:t>
            </a:r>
            <a:r>
              <a:rPr lang="es-ES_tradnl" sz="1200" b="1" dirty="0">
                <a:effectLst/>
                <a:latin typeface="Arial" panose="020B0604020202020204" pitchFamily="34" charset="0"/>
                <a:ea typeface="Arial" panose="020B0604020202020204" pitchFamily="34" charset="0"/>
                <a:cs typeface="Times New Roman" panose="02020603050405020304" pitchFamily="18" charset="0"/>
              </a:rPr>
              <a:t> </a:t>
            </a:r>
            <a:r>
              <a:rPr lang="es-ES_tradnl" sz="1200" u="sng" dirty="0">
                <a:effectLst/>
                <a:latin typeface="Arial" panose="020B0604020202020204" pitchFamily="34" charset="0"/>
                <a:ea typeface="Arial" panose="020B0604020202020204" pitchFamily="34" charset="0"/>
                <a:cs typeface="Times New Roman" panose="02020603050405020304" pitchFamily="18" charset="0"/>
              </a:rPr>
              <a:t>seleccionar los tres valores que más les hacen sentido y/o que les gustaría que orientaran su vida a futuro</a:t>
            </a:r>
            <a:r>
              <a:rPr lang="es-ES_tradnl" sz="1200" dirty="0">
                <a:effectLst/>
                <a:latin typeface="Arial" panose="020B0604020202020204" pitchFamily="34" charset="0"/>
                <a:ea typeface="Arial" panose="020B0604020202020204" pitchFamily="34" charset="0"/>
                <a:cs typeface="Times New Roman" panose="02020603050405020304" pitchFamily="18" charset="0"/>
              </a:rPr>
              <a:t>.</a:t>
            </a:r>
            <a:r>
              <a:rPr lang="es-CL" dirty="0">
                <a:effectLst/>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s-ES_tradnl" sz="1200" dirty="0">
                <a:effectLst/>
                <a:latin typeface="Arial" panose="020B0604020202020204" pitchFamily="34" charset="0"/>
                <a:ea typeface="Arial" panose="020B0604020202020204" pitchFamily="34" charset="0"/>
                <a:cs typeface="Times New Roman" panose="02020603050405020304" pitchFamily="18" charset="0"/>
              </a:rPr>
              <a:t>Una vez que los estudiantes han terminado de seleccionar sus valores, deben imaginarse cómo éstos podrían orientar su vida.</a:t>
            </a:r>
            <a:r>
              <a:rPr lang="es-CL" sz="1200" dirty="0">
                <a:effectLst/>
                <a:latin typeface="Arial" panose="020B0604020202020204" pitchFamily="34" charset="0"/>
                <a:ea typeface="Arial" panose="020B0604020202020204" pitchFamily="34" charset="0"/>
                <a:cs typeface="Times New Roman" panose="02020603050405020304" pitchFamily="18" charset="0"/>
              </a:rPr>
              <a:t> </a:t>
            </a:r>
            <a:r>
              <a:rPr lang="es-ES_tradnl" sz="1200" dirty="0">
                <a:effectLst/>
                <a:latin typeface="Arial" panose="020B0604020202020204" pitchFamily="34" charset="0"/>
                <a:ea typeface="Arial" panose="020B0604020202020204" pitchFamily="34" charset="0"/>
                <a:cs typeface="Times New Roman" panose="02020603050405020304" pitchFamily="18" charset="0"/>
              </a:rPr>
              <a:t>La idea de la actividad es utilizar los valores que seleccionaron, junto con algunas preguntas orientadoras, para ayudarles a imaginar una vida que cumple satisfactoriamente con estos valores, tomando como punto de referencia el momento en que cumplen 40 años. Como se indica en el instructivo, la tabla es un instrumento orientador para el estudiante, no una tarea “entregable”. En este sentido, </a:t>
            </a:r>
            <a:r>
              <a:rPr lang="es-ES_tradnl" sz="1200" u="sng" dirty="0">
                <a:effectLst/>
                <a:latin typeface="Arial" panose="020B0604020202020204" pitchFamily="34" charset="0"/>
                <a:ea typeface="Arial" panose="020B0604020202020204" pitchFamily="34" charset="0"/>
                <a:cs typeface="Times New Roman" panose="02020603050405020304" pitchFamily="18" charset="0"/>
              </a:rPr>
              <a:t>no se espera que redacten sus respuestas ni tampoco que completen necesariamente todo el cuadro</a:t>
            </a:r>
            <a:r>
              <a:rPr lang="es-ES_tradnl" sz="1200" dirty="0">
                <a:effectLst/>
                <a:latin typeface="Arial" panose="020B0604020202020204" pitchFamily="34" charset="0"/>
                <a:ea typeface="Arial" panose="020B0604020202020204" pitchFamily="34" charset="0"/>
                <a:cs typeface="Times New Roman" panose="02020603050405020304" pitchFamily="18" charset="0"/>
              </a:rPr>
              <a:t>, sino que simplemente completen con apuntes de las características que imaginan para los distintos ámbitos, de manera que sirva como insumo para la etapa que sigue a continuación.</a:t>
            </a: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s-ES_tradnl" sz="1200" dirty="0">
                <a:effectLst/>
                <a:latin typeface="Arial" panose="020B0604020202020204" pitchFamily="34" charset="0"/>
                <a:ea typeface="Arial" panose="020B0604020202020204" pitchFamily="34" charset="0"/>
                <a:cs typeface="Times New Roman" panose="02020603050405020304" pitchFamily="18" charset="0"/>
              </a:rPr>
              <a:t>En el último, los estudiantes deben seleccionar uno de los ámbitos de su vida que imaginaron cómo serían a sus 40 años, para representarlo mediante un retrato en la hoja final. Es importante que los estudiantes tengan claro que tienen libertad para representar esta visión tanto de manera plástica como literaria. La idea es que puedan elegir el medio que más les acomode o interese.</a:t>
            </a:r>
            <a:r>
              <a:rPr lang="es-CL" sz="1200" dirty="0">
                <a:effectLst/>
                <a:latin typeface="Arial" panose="020B0604020202020204" pitchFamily="34" charset="0"/>
                <a:ea typeface="Arial" panose="020B0604020202020204" pitchFamily="34" charset="0"/>
                <a:cs typeface="Times New Roman" panose="02020603050405020304" pitchFamily="18" charset="0"/>
              </a:rPr>
              <a:t> </a:t>
            </a:r>
            <a:r>
              <a:rPr lang="es-ES_tradnl" sz="1200" dirty="0">
                <a:effectLst/>
                <a:latin typeface="Arial" panose="020B0604020202020204" pitchFamily="34" charset="0"/>
                <a:ea typeface="Arial" panose="020B0604020202020204" pitchFamily="34" charset="0"/>
                <a:cs typeface="Times New Roman" panose="02020603050405020304" pitchFamily="18" charset="0"/>
              </a:rPr>
              <a:t>En principio, la actividad se puede desarrollar sólo con papel y lápiz, aunque el facilitador a cargo puede gestionar que haya mayor diversidad de materiales plásticos (</a:t>
            </a:r>
            <a:r>
              <a:rPr lang="es-ES_tradnl" sz="1200" dirty="0" err="1">
                <a:effectLst/>
                <a:latin typeface="Arial" panose="020B0604020202020204" pitchFamily="34" charset="0"/>
                <a:ea typeface="Arial" panose="020B0604020202020204" pitchFamily="34" charset="0"/>
                <a:cs typeface="Times New Roman" panose="02020603050405020304" pitchFamily="18" charset="0"/>
              </a:rPr>
              <a:t>ej</a:t>
            </a:r>
            <a:r>
              <a:rPr lang="es-ES_tradnl" sz="1200" dirty="0">
                <a:effectLst/>
                <a:latin typeface="Arial" panose="020B0604020202020204" pitchFamily="34" charset="0"/>
                <a:ea typeface="Arial" panose="020B0604020202020204" pitchFamily="34" charset="0"/>
                <a:cs typeface="Times New Roman" panose="02020603050405020304" pitchFamily="18" charset="0"/>
              </a:rPr>
              <a:t>: papel </a:t>
            </a:r>
            <a:r>
              <a:rPr lang="es-ES_tradnl" sz="1200" dirty="0" err="1">
                <a:effectLst/>
                <a:latin typeface="Arial" panose="020B0604020202020204" pitchFamily="34" charset="0"/>
                <a:ea typeface="Arial" panose="020B0604020202020204" pitchFamily="34" charset="0"/>
                <a:cs typeface="Times New Roman" panose="02020603050405020304" pitchFamily="18" charset="0"/>
              </a:rPr>
              <a:t>craf</a:t>
            </a:r>
            <a:r>
              <a:rPr lang="es-ES_tradnl" sz="1200" dirty="0">
                <a:effectLst/>
                <a:latin typeface="Arial" panose="020B0604020202020204" pitchFamily="34" charset="0"/>
                <a:ea typeface="Arial" panose="020B0604020202020204" pitchFamily="34" charset="0"/>
                <a:cs typeface="Times New Roman" panose="02020603050405020304" pitchFamily="18" charset="0"/>
              </a:rPr>
              <a:t>, plumones, cartulinas, revistas, tijeras, pegamento, lápices de colores, etc.) para hacer más atractiva esta parte de la actividad y permitir un repertorio de expresión más amplio.</a:t>
            </a: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pPr marL="342900" indent="-342900">
              <a:buAutoNum type="arabicPeriod"/>
            </a:pP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pPr marL="0" indent="0">
              <a:buFont typeface="+mj-lt"/>
              <a:buNone/>
            </a:pPr>
            <a:r>
              <a:rPr lang="es-CL" sz="1200" dirty="0">
                <a:effectLst/>
                <a:latin typeface="Arial" panose="020B0604020202020204" pitchFamily="34" charset="0"/>
                <a:cs typeface="Times New Roman" panose="02020603050405020304" pitchFamily="18" charset="0"/>
              </a:rPr>
              <a:t>Se sugiere dejar esta lámina proyectada mientras los estudiantes desarrollan la actividad. El facilitador mientras usa un cronómetro y va anunciando cuando ha pasado la mitad y cuando queda un minuto del tiempo asignado para cada paso.</a:t>
            </a:r>
            <a:endParaRPr lang="es-CL" dirty="0"/>
          </a:p>
          <a:p>
            <a:endParaRPr lang="es-CL" dirty="0"/>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6</a:t>
            </a:fld>
            <a:endParaRPr lang="es-ES_tradnl"/>
          </a:p>
        </p:txBody>
      </p:sp>
    </p:spTree>
    <p:extLst>
      <p:ext uri="{BB962C8B-B14F-4D97-AF65-F5344CB8AC3E}">
        <p14:creationId xmlns:p14="http://schemas.microsoft.com/office/powerpoint/2010/main" val="353145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dirty="0">
                <a:effectLst/>
                <a:latin typeface="Arial" panose="020B0604020202020204" pitchFamily="34" charset="0"/>
                <a:ea typeface="Arial" panose="020B0604020202020204" pitchFamily="34" charset="0"/>
                <a:cs typeface="Times New Roman" panose="02020603050405020304" pitchFamily="18" charset="0"/>
              </a:rPr>
              <a:t>Después de haber entregado el documento </a:t>
            </a:r>
            <a:r>
              <a:rPr lang="es-ES_tradnl" sz="1200" b="1" dirty="0">
                <a:effectLst/>
                <a:latin typeface="Arial" panose="020B0604020202020204" pitchFamily="34" charset="0"/>
                <a:ea typeface="Arial" panose="020B0604020202020204" pitchFamily="34" charset="0"/>
                <a:cs typeface="Times New Roman" panose="02020603050405020304" pitchFamily="18" charset="0"/>
              </a:rPr>
              <a:t>Instructivo para estudiantes – Imaginando tu futuro, </a:t>
            </a:r>
            <a:r>
              <a:rPr lang="es-ES_tradnl" sz="1200" b="0" dirty="0">
                <a:effectLst/>
                <a:latin typeface="Arial" panose="020B0604020202020204" pitchFamily="34" charset="0"/>
                <a:ea typeface="Arial" panose="020B0604020202020204" pitchFamily="34" charset="0"/>
                <a:cs typeface="Times New Roman" panose="02020603050405020304" pitchFamily="18" charset="0"/>
              </a:rPr>
              <a:t>pueden utilizar esta lámina para revisar una a una las instrucciones de cada paso.</a:t>
            </a:r>
          </a:p>
          <a:p>
            <a:endParaRPr lang="es-ES_tradnl" sz="1200" b="0" dirty="0">
              <a:effectLst/>
              <a:latin typeface="Arial" panose="020B0604020202020204" pitchFamily="34" charset="0"/>
              <a:ea typeface="Arial" panose="020B0604020202020204" pitchFamily="34" charset="0"/>
              <a:cs typeface="Times New Roman" panose="02020603050405020304" pitchFamily="18" charset="0"/>
            </a:endParaRPr>
          </a:p>
          <a:p>
            <a:r>
              <a:rPr lang="es-ES_tradnl" sz="1200" b="0" dirty="0">
                <a:effectLst/>
                <a:latin typeface="Arial" panose="020B0604020202020204" pitchFamily="34" charset="0"/>
                <a:ea typeface="Arial" panose="020B0604020202020204" pitchFamily="34" charset="0"/>
                <a:cs typeface="Times New Roman" panose="02020603050405020304" pitchFamily="18" charset="0"/>
              </a:rPr>
              <a:t>A continuación una breve descripción de cada uno basado en el guion del taller.</a:t>
            </a:r>
            <a:endParaRPr lang="es-CL" sz="1200" b="1" dirty="0">
              <a:effectLst/>
              <a:latin typeface="Arial" panose="020B0604020202020204" pitchFamily="34" charset="0"/>
              <a:ea typeface="Arial" panose="020B0604020202020204" pitchFamily="34" charset="0"/>
              <a:cs typeface="Times New Roman" panose="02020603050405020304" pitchFamily="18" charset="0"/>
            </a:endParaRPr>
          </a:p>
          <a:p>
            <a:endParaRPr lang="es-CL" sz="1200" b="1" dirty="0">
              <a:effectLst/>
              <a:latin typeface="Arial" panose="020B0604020202020204" pitchFamily="34" charset="0"/>
              <a:cs typeface="Times New Roman" panose="02020603050405020304" pitchFamily="18" charset="0"/>
            </a:endParaRPr>
          </a:p>
          <a:p>
            <a:pPr marL="342900" indent="-342900">
              <a:buAutoNum type="arabicPeriod"/>
            </a:pPr>
            <a:r>
              <a:rPr lang="es-ES_tradnl" sz="1200" dirty="0">
                <a:effectLst/>
                <a:latin typeface="Arial" panose="020B0604020202020204" pitchFamily="34" charset="0"/>
                <a:ea typeface="Arial" panose="020B0604020202020204" pitchFamily="34" charset="0"/>
                <a:cs typeface="Times New Roman" panose="02020603050405020304" pitchFamily="18" charset="0"/>
              </a:rPr>
              <a:t>Los estudiantes deben trabajar en silencio para</a:t>
            </a:r>
            <a:r>
              <a:rPr lang="es-ES_tradnl" sz="1200" b="1" dirty="0">
                <a:effectLst/>
                <a:latin typeface="Arial" panose="020B0604020202020204" pitchFamily="34" charset="0"/>
                <a:ea typeface="Arial" panose="020B0604020202020204" pitchFamily="34" charset="0"/>
                <a:cs typeface="Times New Roman" panose="02020603050405020304" pitchFamily="18" charset="0"/>
              </a:rPr>
              <a:t> </a:t>
            </a:r>
            <a:r>
              <a:rPr lang="es-ES_tradnl" sz="1200" u="sng" dirty="0">
                <a:effectLst/>
                <a:latin typeface="Arial" panose="020B0604020202020204" pitchFamily="34" charset="0"/>
                <a:ea typeface="Arial" panose="020B0604020202020204" pitchFamily="34" charset="0"/>
                <a:cs typeface="Times New Roman" panose="02020603050405020304" pitchFamily="18" charset="0"/>
              </a:rPr>
              <a:t>seleccionar los tres valores que más les hacen sentido y/o que les gustaría que orientaran su vida a futuro</a:t>
            </a:r>
            <a:r>
              <a:rPr lang="es-ES_tradnl" sz="1200" dirty="0">
                <a:effectLst/>
                <a:latin typeface="Arial" panose="020B0604020202020204" pitchFamily="34" charset="0"/>
                <a:ea typeface="Arial" panose="020B0604020202020204" pitchFamily="34" charset="0"/>
                <a:cs typeface="Times New Roman" panose="02020603050405020304" pitchFamily="18" charset="0"/>
              </a:rPr>
              <a:t>.</a:t>
            </a:r>
            <a:r>
              <a:rPr lang="es-CL" dirty="0">
                <a:effectLst/>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s-ES_tradnl" sz="1200" dirty="0">
                <a:effectLst/>
                <a:latin typeface="Arial" panose="020B0604020202020204" pitchFamily="34" charset="0"/>
                <a:ea typeface="Arial" panose="020B0604020202020204" pitchFamily="34" charset="0"/>
                <a:cs typeface="Times New Roman" panose="02020603050405020304" pitchFamily="18" charset="0"/>
              </a:rPr>
              <a:t>Una vez que los estudiantes han terminado de seleccionar sus valores, deben imaginarse cómo éstos podrían orientar su vida.</a:t>
            </a:r>
            <a:r>
              <a:rPr lang="es-CL" sz="1200" dirty="0">
                <a:effectLst/>
                <a:latin typeface="Arial" panose="020B0604020202020204" pitchFamily="34" charset="0"/>
                <a:ea typeface="Arial" panose="020B0604020202020204" pitchFamily="34" charset="0"/>
                <a:cs typeface="Times New Roman" panose="02020603050405020304" pitchFamily="18" charset="0"/>
              </a:rPr>
              <a:t> </a:t>
            </a:r>
            <a:r>
              <a:rPr lang="es-ES_tradnl" sz="1200" dirty="0">
                <a:effectLst/>
                <a:latin typeface="Arial" panose="020B0604020202020204" pitchFamily="34" charset="0"/>
                <a:ea typeface="Arial" panose="020B0604020202020204" pitchFamily="34" charset="0"/>
                <a:cs typeface="Times New Roman" panose="02020603050405020304" pitchFamily="18" charset="0"/>
              </a:rPr>
              <a:t>La idea de la actividad es utilizar los valores que seleccionaron, junto con algunas preguntas orientadoras, para ayudarles a imaginar una vida que cumple satisfactoriamente con estos valores, tomando como punto de referencia el momento en que cumplen 40 años. Como se indica en el instructivo, la tabla es un instrumento orientador para el estudiante, no una tarea “entregable”. En este sentido, </a:t>
            </a:r>
            <a:r>
              <a:rPr lang="es-ES_tradnl" sz="1200" u="sng" dirty="0">
                <a:effectLst/>
                <a:latin typeface="Arial" panose="020B0604020202020204" pitchFamily="34" charset="0"/>
                <a:ea typeface="Arial" panose="020B0604020202020204" pitchFamily="34" charset="0"/>
                <a:cs typeface="Times New Roman" panose="02020603050405020304" pitchFamily="18" charset="0"/>
              </a:rPr>
              <a:t>no se espera que redacten sus respuestas ni tampoco que completen necesariamente todo el cuadro</a:t>
            </a:r>
            <a:r>
              <a:rPr lang="es-ES_tradnl" sz="1200" dirty="0">
                <a:effectLst/>
                <a:latin typeface="Arial" panose="020B0604020202020204" pitchFamily="34" charset="0"/>
                <a:ea typeface="Arial" panose="020B0604020202020204" pitchFamily="34" charset="0"/>
                <a:cs typeface="Times New Roman" panose="02020603050405020304" pitchFamily="18" charset="0"/>
              </a:rPr>
              <a:t>, sino que simplemente completen con apuntes de las características que imaginan para los distintos ámbitos, de manera que sirva como insumo para la etapa que sigue a continuación.</a:t>
            </a: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s-ES_tradnl" sz="1200" dirty="0">
                <a:effectLst/>
                <a:latin typeface="Arial" panose="020B0604020202020204" pitchFamily="34" charset="0"/>
                <a:ea typeface="Arial" panose="020B0604020202020204" pitchFamily="34" charset="0"/>
                <a:cs typeface="Times New Roman" panose="02020603050405020304" pitchFamily="18" charset="0"/>
              </a:rPr>
              <a:t>En el último, los estudiantes deben seleccionar uno de los ámbitos de su vida que imaginaron cómo serían a sus 40 años, para representarlo mediante un retrato en la hoja final. Es importante que los estudiantes tengan claro que tienen libertad para representar esta visión tanto de manera plástica como literaria. La idea es que puedan elegir el medio que más les acomode o interese.</a:t>
            </a:r>
            <a:r>
              <a:rPr lang="es-CL" sz="1200" dirty="0">
                <a:effectLst/>
                <a:latin typeface="Arial" panose="020B0604020202020204" pitchFamily="34" charset="0"/>
                <a:ea typeface="Arial" panose="020B0604020202020204" pitchFamily="34" charset="0"/>
                <a:cs typeface="Times New Roman" panose="02020603050405020304" pitchFamily="18" charset="0"/>
              </a:rPr>
              <a:t> </a:t>
            </a:r>
            <a:r>
              <a:rPr lang="es-ES_tradnl" sz="1200" dirty="0">
                <a:effectLst/>
                <a:latin typeface="Arial" panose="020B0604020202020204" pitchFamily="34" charset="0"/>
                <a:ea typeface="Arial" panose="020B0604020202020204" pitchFamily="34" charset="0"/>
                <a:cs typeface="Times New Roman" panose="02020603050405020304" pitchFamily="18" charset="0"/>
              </a:rPr>
              <a:t>En principio, la actividad se puede desarrollar sólo con papel y lápiz, aunque el facilitador a cargo puede gestionar que haya mayor diversidad de materiales plásticos (</a:t>
            </a:r>
            <a:r>
              <a:rPr lang="es-ES_tradnl" sz="1200" dirty="0" err="1">
                <a:effectLst/>
                <a:latin typeface="Arial" panose="020B0604020202020204" pitchFamily="34" charset="0"/>
                <a:ea typeface="Arial" panose="020B0604020202020204" pitchFamily="34" charset="0"/>
                <a:cs typeface="Times New Roman" panose="02020603050405020304" pitchFamily="18" charset="0"/>
              </a:rPr>
              <a:t>ej</a:t>
            </a:r>
            <a:r>
              <a:rPr lang="es-ES_tradnl" sz="1200" dirty="0">
                <a:effectLst/>
                <a:latin typeface="Arial" panose="020B0604020202020204" pitchFamily="34" charset="0"/>
                <a:ea typeface="Arial" panose="020B0604020202020204" pitchFamily="34" charset="0"/>
                <a:cs typeface="Times New Roman" panose="02020603050405020304" pitchFamily="18" charset="0"/>
              </a:rPr>
              <a:t>: papel </a:t>
            </a:r>
            <a:r>
              <a:rPr lang="es-ES_tradnl" sz="1200" dirty="0" err="1">
                <a:effectLst/>
                <a:latin typeface="Arial" panose="020B0604020202020204" pitchFamily="34" charset="0"/>
                <a:ea typeface="Arial" panose="020B0604020202020204" pitchFamily="34" charset="0"/>
                <a:cs typeface="Times New Roman" panose="02020603050405020304" pitchFamily="18" charset="0"/>
              </a:rPr>
              <a:t>craf</a:t>
            </a:r>
            <a:r>
              <a:rPr lang="es-ES_tradnl" sz="1200" dirty="0">
                <a:effectLst/>
                <a:latin typeface="Arial" panose="020B0604020202020204" pitchFamily="34" charset="0"/>
                <a:ea typeface="Arial" panose="020B0604020202020204" pitchFamily="34" charset="0"/>
                <a:cs typeface="Times New Roman" panose="02020603050405020304" pitchFamily="18" charset="0"/>
              </a:rPr>
              <a:t>, plumones, cartulinas, revistas, tijeras, pegamento, lápices de colores, etc.) para hacer más atractiva esta parte de la actividad y permitir un repertorio de expresión más amplio.</a:t>
            </a: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pPr marL="342900" indent="-342900">
              <a:buAutoNum type="arabicPeriod"/>
            </a:pP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pPr marL="0" indent="0">
              <a:buFont typeface="+mj-lt"/>
              <a:buNone/>
            </a:pPr>
            <a:r>
              <a:rPr lang="es-CL" sz="1200" dirty="0">
                <a:effectLst/>
                <a:latin typeface="Arial" panose="020B0604020202020204" pitchFamily="34" charset="0"/>
                <a:cs typeface="Times New Roman" panose="02020603050405020304" pitchFamily="18" charset="0"/>
              </a:rPr>
              <a:t>Se sugiere dejar esta lámina proyectada mientras los estudiantes desarrollan la actividad. El facilitador mientras usa un cronómetro y va anunciando cuando ha pasado la mitad y cuando queda un minuto del tiempo asignado para cada paso.</a:t>
            </a:r>
            <a:endParaRPr lang="es-CL" dirty="0"/>
          </a:p>
          <a:p>
            <a:endParaRPr lang="es-CL" dirty="0"/>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7</a:t>
            </a:fld>
            <a:endParaRPr lang="es-ES_tradnl"/>
          </a:p>
        </p:txBody>
      </p:sp>
    </p:spTree>
    <p:extLst>
      <p:ext uri="{BB962C8B-B14F-4D97-AF65-F5344CB8AC3E}">
        <p14:creationId xmlns:p14="http://schemas.microsoft.com/office/powerpoint/2010/main" val="1635016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dirty="0">
                <a:effectLst/>
                <a:latin typeface="Arial" panose="020B0604020202020204" pitchFamily="34" charset="0"/>
                <a:ea typeface="Arial" panose="020B0604020202020204" pitchFamily="34" charset="0"/>
                <a:cs typeface="Times New Roman" panose="02020603050405020304" pitchFamily="18" charset="0"/>
              </a:rPr>
              <a:t>Después de haber entregado el documento </a:t>
            </a:r>
            <a:r>
              <a:rPr lang="es-ES_tradnl" sz="1200" b="1" dirty="0">
                <a:effectLst/>
                <a:latin typeface="Arial" panose="020B0604020202020204" pitchFamily="34" charset="0"/>
                <a:ea typeface="Arial" panose="020B0604020202020204" pitchFamily="34" charset="0"/>
                <a:cs typeface="Times New Roman" panose="02020603050405020304" pitchFamily="18" charset="0"/>
              </a:rPr>
              <a:t>Instructivo para estudiantes – Imaginando tu futuro, </a:t>
            </a:r>
            <a:r>
              <a:rPr lang="es-ES_tradnl" sz="1200" b="0" dirty="0">
                <a:effectLst/>
                <a:latin typeface="Arial" panose="020B0604020202020204" pitchFamily="34" charset="0"/>
                <a:ea typeface="Arial" panose="020B0604020202020204" pitchFamily="34" charset="0"/>
                <a:cs typeface="Times New Roman" panose="02020603050405020304" pitchFamily="18" charset="0"/>
              </a:rPr>
              <a:t>pueden utilizar esta lámina para revisar una a una las instrucciones de cada paso.</a:t>
            </a:r>
          </a:p>
          <a:p>
            <a:endParaRPr lang="es-ES_tradnl" sz="1200" b="0" dirty="0">
              <a:effectLst/>
              <a:latin typeface="Arial" panose="020B0604020202020204" pitchFamily="34" charset="0"/>
              <a:ea typeface="Arial" panose="020B0604020202020204" pitchFamily="34" charset="0"/>
              <a:cs typeface="Times New Roman" panose="02020603050405020304" pitchFamily="18" charset="0"/>
            </a:endParaRPr>
          </a:p>
          <a:p>
            <a:r>
              <a:rPr lang="es-ES_tradnl" sz="1200" b="0" dirty="0">
                <a:effectLst/>
                <a:latin typeface="Arial" panose="020B0604020202020204" pitchFamily="34" charset="0"/>
                <a:ea typeface="Arial" panose="020B0604020202020204" pitchFamily="34" charset="0"/>
                <a:cs typeface="Times New Roman" panose="02020603050405020304" pitchFamily="18" charset="0"/>
              </a:rPr>
              <a:t>A continuación, una breve descripción de cada uno basado en el guion del taller.</a:t>
            </a:r>
            <a:endParaRPr lang="es-CL" sz="1200" b="1" dirty="0">
              <a:effectLst/>
              <a:latin typeface="Arial" panose="020B0604020202020204" pitchFamily="34" charset="0"/>
              <a:ea typeface="Arial" panose="020B0604020202020204" pitchFamily="34" charset="0"/>
              <a:cs typeface="Times New Roman" panose="02020603050405020304" pitchFamily="18" charset="0"/>
            </a:endParaRPr>
          </a:p>
          <a:p>
            <a:endParaRPr lang="es-CL" sz="1200" b="1" dirty="0">
              <a:effectLst/>
              <a:latin typeface="Arial" panose="020B0604020202020204" pitchFamily="34" charset="0"/>
              <a:cs typeface="Times New Roman" panose="02020603050405020304" pitchFamily="18" charset="0"/>
            </a:endParaRPr>
          </a:p>
          <a:p>
            <a:pPr marL="342900" indent="-342900">
              <a:buAutoNum type="arabicPeriod"/>
            </a:pPr>
            <a:r>
              <a:rPr lang="es-ES_tradnl" sz="1200" dirty="0">
                <a:effectLst/>
                <a:latin typeface="Arial" panose="020B0604020202020204" pitchFamily="34" charset="0"/>
                <a:ea typeface="Arial" panose="020B0604020202020204" pitchFamily="34" charset="0"/>
                <a:cs typeface="Times New Roman" panose="02020603050405020304" pitchFamily="18" charset="0"/>
              </a:rPr>
              <a:t>Los estudiantes deben trabajar en silencio para</a:t>
            </a:r>
            <a:r>
              <a:rPr lang="es-ES_tradnl" sz="1200" b="1" dirty="0">
                <a:effectLst/>
                <a:latin typeface="Arial" panose="020B0604020202020204" pitchFamily="34" charset="0"/>
                <a:ea typeface="Arial" panose="020B0604020202020204" pitchFamily="34" charset="0"/>
                <a:cs typeface="Times New Roman" panose="02020603050405020304" pitchFamily="18" charset="0"/>
              </a:rPr>
              <a:t> </a:t>
            </a:r>
            <a:r>
              <a:rPr lang="es-ES_tradnl" sz="1200" u="sng" dirty="0">
                <a:effectLst/>
                <a:latin typeface="Arial" panose="020B0604020202020204" pitchFamily="34" charset="0"/>
                <a:ea typeface="Arial" panose="020B0604020202020204" pitchFamily="34" charset="0"/>
                <a:cs typeface="Times New Roman" panose="02020603050405020304" pitchFamily="18" charset="0"/>
              </a:rPr>
              <a:t>seleccionar los tres valores que más les hacen sentido y/o que les gustaría que orientaran su vida a futuro</a:t>
            </a:r>
            <a:r>
              <a:rPr lang="es-ES_tradnl" sz="1200" dirty="0">
                <a:effectLst/>
                <a:latin typeface="Arial" panose="020B0604020202020204" pitchFamily="34" charset="0"/>
                <a:ea typeface="Arial" panose="020B0604020202020204" pitchFamily="34" charset="0"/>
                <a:cs typeface="Times New Roman" panose="02020603050405020304" pitchFamily="18" charset="0"/>
              </a:rPr>
              <a:t>.</a:t>
            </a:r>
            <a:r>
              <a:rPr lang="es-CL" dirty="0">
                <a:effectLst/>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s-ES_tradnl" sz="1200" dirty="0">
                <a:effectLst/>
                <a:latin typeface="Arial" panose="020B0604020202020204" pitchFamily="34" charset="0"/>
                <a:ea typeface="Arial" panose="020B0604020202020204" pitchFamily="34" charset="0"/>
                <a:cs typeface="Times New Roman" panose="02020603050405020304" pitchFamily="18" charset="0"/>
              </a:rPr>
              <a:t>Una vez que los estudiantes han terminado de seleccionar sus valores, deben imaginarse cómo éstos podrían orientar su vida.</a:t>
            </a:r>
            <a:r>
              <a:rPr lang="es-CL" sz="1200" dirty="0">
                <a:effectLst/>
                <a:latin typeface="Arial" panose="020B0604020202020204" pitchFamily="34" charset="0"/>
                <a:ea typeface="Arial" panose="020B0604020202020204" pitchFamily="34" charset="0"/>
                <a:cs typeface="Times New Roman" panose="02020603050405020304" pitchFamily="18" charset="0"/>
              </a:rPr>
              <a:t> </a:t>
            </a:r>
            <a:r>
              <a:rPr lang="es-ES_tradnl" sz="1200" dirty="0">
                <a:effectLst/>
                <a:latin typeface="Arial" panose="020B0604020202020204" pitchFamily="34" charset="0"/>
                <a:ea typeface="Arial" panose="020B0604020202020204" pitchFamily="34" charset="0"/>
                <a:cs typeface="Times New Roman" panose="02020603050405020304" pitchFamily="18" charset="0"/>
              </a:rPr>
              <a:t>La idea de la actividad es utilizar los valores que seleccionaron, junto con algunas preguntas orientadoras, para ayudarles a imaginar una vida que cumple satisfactoriamente con estos valores, tomando como punto de referencia el momento en que cumplen 40 años. Como se indica en el instructivo, la tabla es un instrumento orientador para el estudiante, no una tarea “entregable”. En este sentido, </a:t>
            </a:r>
            <a:r>
              <a:rPr lang="es-ES_tradnl" sz="1200" u="sng" dirty="0">
                <a:effectLst/>
                <a:latin typeface="Arial" panose="020B0604020202020204" pitchFamily="34" charset="0"/>
                <a:ea typeface="Arial" panose="020B0604020202020204" pitchFamily="34" charset="0"/>
                <a:cs typeface="Times New Roman" panose="02020603050405020304" pitchFamily="18" charset="0"/>
              </a:rPr>
              <a:t>no se espera que redacten sus respuestas ni tampoco que completen necesariamente todo el cuadro</a:t>
            </a:r>
            <a:r>
              <a:rPr lang="es-ES_tradnl" sz="1200" dirty="0">
                <a:effectLst/>
                <a:latin typeface="Arial" panose="020B0604020202020204" pitchFamily="34" charset="0"/>
                <a:ea typeface="Arial" panose="020B0604020202020204" pitchFamily="34" charset="0"/>
                <a:cs typeface="Times New Roman" panose="02020603050405020304" pitchFamily="18" charset="0"/>
              </a:rPr>
              <a:t>, sino que simplemente completen con apuntes de las características que imaginan para los distintos ámbitos, de manera que sirva como insumo para la etapa que sigue a continuación.</a:t>
            </a: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s-ES_tradnl" sz="1200" dirty="0">
                <a:effectLst/>
                <a:latin typeface="Arial" panose="020B0604020202020204" pitchFamily="34" charset="0"/>
                <a:ea typeface="Arial" panose="020B0604020202020204" pitchFamily="34" charset="0"/>
                <a:cs typeface="Times New Roman" panose="02020603050405020304" pitchFamily="18" charset="0"/>
              </a:rPr>
              <a:t>En el último, los estudiantes deben seleccionar uno de los ámbitos de su vida que imaginaron cómo serían a sus 40 años, para representarlo mediante una ilustración en la hoja final. Es importante que los estudiantes tengan claro que tienen libertad para representar esta visión tanto de manera plástica como literaria. La idea es que puedan elegir el medio que más les acomode o interese.</a:t>
            </a:r>
            <a:r>
              <a:rPr lang="es-CL" sz="1200" dirty="0">
                <a:effectLst/>
                <a:latin typeface="Arial" panose="020B0604020202020204" pitchFamily="34" charset="0"/>
                <a:ea typeface="Arial" panose="020B0604020202020204" pitchFamily="34" charset="0"/>
                <a:cs typeface="Times New Roman" panose="02020603050405020304" pitchFamily="18" charset="0"/>
              </a:rPr>
              <a:t> </a:t>
            </a:r>
            <a:r>
              <a:rPr lang="es-ES_tradnl" sz="1200" dirty="0">
                <a:effectLst/>
                <a:latin typeface="Arial" panose="020B0604020202020204" pitchFamily="34" charset="0"/>
                <a:ea typeface="Arial" panose="020B0604020202020204" pitchFamily="34" charset="0"/>
                <a:cs typeface="Times New Roman" panose="02020603050405020304" pitchFamily="18" charset="0"/>
              </a:rPr>
              <a:t>En principio, la actividad se puede desarrollar sólo con papel y lápiz, aunque el facilitador a cargo puede gestionar que haya mayor diversidad de materiales plásticos (</a:t>
            </a:r>
            <a:r>
              <a:rPr lang="es-ES_tradnl" sz="1200" dirty="0" err="1">
                <a:effectLst/>
                <a:latin typeface="Arial" panose="020B0604020202020204" pitchFamily="34" charset="0"/>
                <a:ea typeface="Arial" panose="020B0604020202020204" pitchFamily="34" charset="0"/>
                <a:cs typeface="Times New Roman" panose="02020603050405020304" pitchFamily="18" charset="0"/>
              </a:rPr>
              <a:t>ej</a:t>
            </a:r>
            <a:r>
              <a:rPr lang="es-ES_tradnl" sz="1200" dirty="0">
                <a:effectLst/>
                <a:latin typeface="Arial" panose="020B0604020202020204" pitchFamily="34" charset="0"/>
                <a:ea typeface="Arial" panose="020B0604020202020204" pitchFamily="34" charset="0"/>
                <a:cs typeface="Times New Roman" panose="02020603050405020304" pitchFamily="18" charset="0"/>
              </a:rPr>
              <a:t>: papel </a:t>
            </a:r>
            <a:r>
              <a:rPr lang="es-ES_tradnl" sz="1200" dirty="0" err="1">
                <a:effectLst/>
                <a:latin typeface="Arial" panose="020B0604020202020204" pitchFamily="34" charset="0"/>
                <a:ea typeface="Arial" panose="020B0604020202020204" pitchFamily="34" charset="0"/>
                <a:cs typeface="Times New Roman" panose="02020603050405020304" pitchFamily="18" charset="0"/>
              </a:rPr>
              <a:t>craf</a:t>
            </a:r>
            <a:r>
              <a:rPr lang="es-ES_tradnl" sz="1200" dirty="0">
                <a:effectLst/>
                <a:latin typeface="Arial" panose="020B0604020202020204" pitchFamily="34" charset="0"/>
                <a:ea typeface="Arial" panose="020B0604020202020204" pitchFamily="34" charset="0"/>
                <a:cs typeface="Times New Roman" panose="02020603050405020304" pitchFamily="18" charset="0"/>
              </a:rPr>
              <a:t>, plumones, cartulinas, revistas, tijeras, pegamento, lápices de colores, etc.) para hacer más atractiva esta parte de la actividad y permitir un repertorio de expresión más amplio. </a:t>
            </a:r>
            <a:r>
              <a:rPr lang="es-ES_tradnl" sz="1800">
                <a:effectLst/>
                <a:latin typeface="Arial" panose="020B0604020202020204" pitchFamily="34" charset="0"/>
                <a:ea typeface="Arial" panose="020B0604020202020204" pitchFamily="34" charset="0"/>
                <a:cs typeface="Times New Roman" panose="02020603050405020304" pitchFamily="18" charset="0"/>
              </a:rPr>
              <a:t>Por ejemplo, pueden hacer un collage con recortes de revistas o inventar una nueva letra a una canción conocida o escribir una carta a un amigo a sí mismos cuando tengan 40 años.</a:t>
            </a: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pPr marL="342900" indent="-342900">
              <a:buAutoNum type="arabicPeriod"/>
            </a:pP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pPr marL="0" indent="0">
              <a:buFont typeface="+mj-lt"/>
              <a:buNone/>
            </a:pPr>
            <a:r>
              <a:rPr lang="es-CL" sz="1200" dirty="0">
                <a:effectLst/>
                <a:latin typeface="Arial" panose="020B0604020202020204" pitchFamily="34" charset="0"/>
                <a:cs typeface="Times New Roman" panose="02020603050405020304" pitchFamily="18" charset="0"/>
              </a:rPr>
              <a:t>Se sugiere dejar esta lámina proyectada mientras los estudiantes desarrollan la actividad. El facilitador mientras usa un cronómetro y va anunciando cuando ha pasado la mitad y cuando queda un minuto del tiempo asignado para cada paso.</a:t>
            </a:r>
            <a:endParaRPr lang="es-CL" dirty="0"/>
          </a:p>
          <a:p>
            <a:endParaRPr lang="es-CL" dirty="0"/>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8</a:t>
            </a:fld>
            <a:endParaRPr lang="es-ES_tradnl"/>
          </a:p>
        </p:txBody>
      </p:sp>
    </p:spTree>
    <p:extLst>
      <p:ext uri="{BB962C8B-B14F-4D97-AF65-F5344CB8AC3E}">
        <p14:creationId xmlns:p14="http://schemas.microsoft.com/office/powerpoint/2010/main" val="545809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7EE52-2A34-CC8B-C594-E2CF4E6B32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6AEF7F6-2047-D4C0-5600-135AF1C641A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2C84C31-014B-1D71-B126-CE6FDA9842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effectLst/>
                <a:latin typeface="Arial" panose="020B0604020202020204" pitchFamily="34" charset="0"/>
                <a:ea typeface="Arial" panose="020B0604020202020204" pitchFamily="34" charset="0"/>
                <a:cs typeface="Arial" panose="020B0604020202020204" pitchFamily="34" charset="0"/>
              </a:rPr>
              <a:t>El facilitador aprovecha los últimos minutos del taller para conversar con los estudiantes respecto del ejercicio de imaginar su vida a los 40 años, una en la que pueden apreciar que cumplen valores que para ellos son importantes, así como también sobre la importancia de tener metas claras a futuro. Durante este intercambio, </a:t>
            </a:r>
            <a:r>
              <a:rPr lang="es-ES_tradnl" sz="1200" u="sng" dirty="0">
                <a:effectLst/>
                <a:latin typeface="Arial" panose="020B0604020202020204" pitchFamily="34" charset="0"/>
                <a:ea typeface="Arial" panose="020B0604020202020204" pitchFamily="34" charset="0"/>
                <a:cs typeface="Arial" panose="020B0604020202020204" pitchFamily="34" charset="0"/>
              </a:rPr>
              <a:t>no es necesario que compartan detalles de la experiencia</a:t>
            </a:r>
            <a:r>
              <a:rPr lang="es-ES_tradnl" sz="1200" dirty="0">
                <a:effectLst/>
                <a:latin typeface="Arial" panose="020B0604020202020204" pitchFamily="34" charset="0"/>
                <a:ea typeface="Arial" panose="020B0604020202020204" pitchFamily="34" charset="0"/>
                <a:cs typeface="Arial" panose="020B0604020202020204" pitchFamily="34" charset="0"/>
              </a:rPr>
              <a:t>, aunque tienen la libertad de hacerlo si se animan.</a:t>
            </a: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endParaRPr lang="es-CL" dirty="0"/>
          </a:p>
        </p:txBody>
      </p:sp>
      <p:sp>
        <p:nvSpPr>
          <p:cNvPr id="4" name="Marcador de número de diapositiva 3">
            <a:extLst>
              <a:ext uri="{FF2B5EF4-FFF2-40B4-BE49-F238E27FC236}">
                <a16:creationId xmlns:a16="http://schemas.microsoft.com/office/drawing/2014/main" id="{C7109BAC-8F8A-38CA-C3FA-366CF0053428}"/>
              </a:ext>
            </a:extLst>
          </p:cNvPr>
          <p:cNvSpPr>
            <a:spLocks noGrp="1"/>
          </p:cNvSpPr>
          <p:nvPr>
            <p:ph type="sldNum" sz="quarter" idx="5"/>
          </p:nvPr>
        </p:nvSpPr>
        <p:spPr/>
        <p:txBody>
          <a:bodyPr/>
          <a:lstStyle/>
          <a:p>
            <a:fld id="{82A938D3-ACDE-A440-AAA5-2BDB9C12FF8F}" type="slidenum">
              <a:rPr lang="es-ES_tradnl" smtClean="0"/>
              <a:t>9</a:t>
            </a:fld>
            <a:endParaRPr lang="es-ES_tradnl"/>
          </a:p>
        </p:txBody>
      </p:sp>
    </p:spTree>
    <p:extLst>
      <p:ext uri="{BB962C8B-B14F-4D97-AF65-F5344CB8AC3E}">
        <p14:creationId xmlns:p14="http://schemas.microsoft.com/office/powerpoint/2010/main" val="1078423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Las preguntas planteadas en la lámina pueden servir para organizar la conversación.</a:t>
            </a: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effectLst/>
                <a:latin typeface="Arial" panose="020B0604020202020204" pitchFamily="34" charset="0"/>
                <a:ea typeface="Arial" panose="020B0604020202020204" pitchFamily="34" charset="0"/>
                <a:cs typeface="Arial" panose="020B0604020202020204" pitchFamily="34" charset="0"/>
              </a:rPr>
              <a:t>Finalmente, se les explica que con esta actividad termina el primer módulo del programa, que se enfoca en ellos mismos, para pasar al siguiente en donde se presentarán las distintas alternativas que les ofrece el sistema educacional chileno para la continuidad de estudios.</a:t>
            </a:r>
            <a:endParaRPr lang="es-CL" sz="1200" dirty="0">
              <a:effectLst/>
              <a:latin typeface="Arial" panose="020B0604020202020204" pitchFamily="34" charset="0"/>
              <a:ea typeface="Arial" panose="020B0604020202020204" pitchFamily="34" charset="0"/>
              <a:cs typeface="Times New Roman" panose="02020603050405020304" pitchFamily="18" charset="0"/>
            </a:endParaRPr>
          </a:p>
          <a:p>
            <a:endParaRPr lang="es-CL" dirty="0"/>
          </a:p>
        </p:txBody>
      </p:sp>
      <p:sp>
        <p:nvSpPr>
          <p:cNvPr id="4" name="Marcador de número de diapositiva 3"/>
          <p:cNvSpPr>
            <a:spLocks noGrp="1"/>
          </p:cNvSpPr>
          <p:nvPr>
            <p:ph type="sldNum" sz="quarter" idx="5"/>
          </p:nvPr>
        </p:nvSpPr>
        <p:spPr/>
        <p:txBody>
          <a:bodyPr/>
          <a:lstStyle/>
          <a:p>
            <a:fld id="{82A938D3-ACDE-A440-AAA5-2BDB9C12FF8F}" type="slidenum">
              <a:rPr lang="es-ES_tradnl" smtClean="0"/>
              <a:t>10</a:t>
            </a:fld>
            <a:endParaRPr lang="es-ES_tradnl"/>
          </a:p>
        </p:txBody>
      </p:sp>
    </p:spTree>
    <p:extLst>
      <p:ext uri="{BB962C8B-B14F-4D97-AF65-F5344CB8AC3E}">
        <p14:creationId xmlns:p14="http://schemas.microsoft.com/office/powerpoint/2010/main" val="38236130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p:bg>
      <p:bgPr>
        <a:solidFill>
          <a:srgbClr val="F9F9F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CDCE0-74F2-9FC3-D0F1-C448F9EEB4C2}"/>
              </a:ext>
            </a:extLst>
          </p:cNvPr>
          <p:cNvSpPr>
            <a:spLocks noGrp="1"/>
          </p:cNvSpPr>
          <p:nvPr>
            <p:ph type="ctrTitle" hasCustomPrompt="1"/>
          </p:nvPr>
        </p:nvSpPr>
        <p:spPr>
          <a:xfrm>
            <a:off x="838198" y="4025697"/>
            <a:ext cx="10515599" cy="971639"/>
          </a:xfrm>
        </p:spPr>
        <p:txBody>
          <a:bodyPr anchor="b"/>
          <a:lstStyle>
            <a:lvl1pPr algn="l">
              <a:defRPr sz="6000"/>
            </a:lvl1pPr>
          </a:lstStyle>
          <a:p>
            <a:r>
              <a:rPr lang="es-MX" dirty="0"/>
              <a:t>Título</a:t>
            </a:r>
            <a:endParaRPr lang="es-CL" dirty="0"/>
          </a:p>
        </p:txBody>
      </p:sp>
      <p:sp>
        <p:nvSpPr>
          <p:cNvPr id="3" name="Subtítulo 2">
            <a:extLst>
              <a:ext uri="{FF2B5EF4-FFF2-40B4-BE49-F238E27FC236}">
                <a16:creationId xmlns:a16="http://schemas.microsoft.com/office/drawing/2014/main" id="{153FFB1F-C600-8277-CEC1-8F0ADADB6049}"/>
              </a:ext>
            </a:extLst>
          </p:cNvPr>
          <p:cNvSpPr>
            <a:spLocks noGrp="1"/>
          </p:cNvSpPr>
          <p:nvPr>
            <p:ph type="subTitle" idx="1" hasCustomPrompt="1"/>
          </p:nvPr>
        </p:nvSpPr>
        <p:spPr>
          <a:xfrm>
            <a:off x="838198" y="5237955"/>
            <a:ext cx="10515600" cy="512762"/>
          </a:xfrm>
        </p:spPr>
        <p:txBody>
          <a:bodyPr anchor="ct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Subtítulo</a:t>
            </a:r>
            <a:endParaRPr lang="es-CL" dirty="0"/>
          </a:p>
        </p:txBody>
      </p:sp>
      <p:pic>
        <p:nvPicPr>
          <p:cNvPr id="8" name="Imagen 7">
            <a:extLst>
              <a:ext uri="{FF2B5EF4-FFF2-40B4-BE49-F238E27FC236}">
                <a16:creationId xmlns:a16="http://schemas.microsoft.com/office/drawing/2014/main" id="{F1F07247-8C29-BC0D-DCE7-6B475F5C42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0177" y="5865038"/>
            <a:ext cx="1443621" cy="673874"/>
          </a:xfrm>
          <a:prstGeom prst="rect">
            <a:avLst/>
          </a:prstGeom>
        </p:spPr>
      </p:pic>
      <p:sp>
        <p:nvSpPr>
          <p:cNvPr id="9" name="Rectángulo 8">
            <a:extLst>
              <a:ext uri="{FF2B5EF4-FFF2-40B4-BE49-F238E27FC236}">
                <a16:creationId xmlns:a16="http://schemas.microsoft.com/office/drawing/2014/main" id="{28C31A21-B957-7A49-895F-65146E675B7F}"/>
              </a:ext>
            </a:extLst>
          </p:cNvPr>
          <p:cNvSpPr/>
          <p:nvPr userDrawn="1"/>
        </p:nvSpPr>
        <p:spPr>
          <a:xfrm>
            <a:off x="3261447" y="509641"/>
            <a:ext cx="5672666" cy="3128682"/>
          </a:xfrm>
          <a:prstGeom prst="rect">
            <a:avLst/>
          </a:prstGeom>
          <a:solidFill>
            <a:schemeClr val="bg1"/>
          </a:solidFill>
          <a:ln>
            <a:noFill/>
          </a:ln>
          <a:effectLst>
            <a:outerShdw blurRad="495300" dist="228600" dir="5400000" sx="92000" sy="92000" algn="ctr"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Rectángulo 9">
            <a:extLst>
              <a:ext uri="{FF2B5EF4-FFF2-40B4-BE49-F238E27FC236}">
                <a16:creationId xmlns:a16="http://schemas.microsoft.com/office/drawing/2014/main" id="{0074E760-83BB-A3CE-7759-8AFDF0E26053}"/>
              </a:ext>
            </a:extLst>
          </p:cNvPr>
          <p:cNvSpPr/>
          <p:nvPr userDrawn="1"/>
        </p:nvSpPr>
        <p:spPr>
          <a:xfrm>
            <a:off x="21234" y="509641"/>
            <a:ext cx="2988733" cy="3128682"/>
          </a:xfrm>
          <a:prstGeom prst="rect">
            <a:avLst/>
          </a:prstGeom>
          <a:solidFill>
            <a:schemeClr val="bg1"/>
          </a:solidFill>
          <a:ln>
            <a:noFill/>
          </a:ln>
          <a:effectLst>
            <a:outerShdw blurRad="495300" dist="228600" dir="5400000" sx="92000" sy="92000" algn="ctr"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1" name="Rectángulo 10">
            <a:extLst>
              <a:ext uri="{FF2B5EF4-FFF2-40B4-BE49-F238E27FC236}">
                <a16:creationId xmlns:a16="http://schemas.microsoft.com/office/drawing/2014/main" id="{661A5F6F-5C3E-F0AE-5EE2-A1E0ABA49D93}"/>
              </a:ext>
            </a:extLst>
          </p:cNvPr>
          <p:cNvSpPr/>
          <p:nvPr userDrawn="1"/>
        </p:nvSpPr>
        <p:spPr>
          <a:xfrm>
            <a:off x="9205047" y="509641"/>
            <a:ext cx="2988733" cy="3128682"/>
          </a:xfrm>
          <a:prstGeom prst="rect">
            <a:avLst/>
          </a:prstGeom>
          <a:solidFill>
            <a:schemeClr val="bg1"/>
          </a:solidFill>
          <a:ln>
            <a:noFill/>
          </a:ln>
          <a:effectLst>
            <a:outerShdw blurRad="495300" dist="228600" dir="5400000" sx="92000" sy="92000" algn="ctr"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Marcador de posición de imagen 4">
            <a:extLst>
              <a:ext uri="{FF2B5EF4-FFF2-40B4-BE49-F238E27FC236}">
                <a16:creationId xmlns:a16="http://schemas.microsoft.com/office/drawing/2014/main" id="{F731B16B-19D4-55DB-CC3B-BFBA197F833D}"/>
              </a:ext>
            </a:extLst>
          </p:cNvPr>
          <p:cNvSpPr>
            <a:spLocks noGrp="1"/>
          </p:cNvSpPr>
          <p:nvPr>
            <p:ph type="pic" sz="quarter" idx="10" hasCustomPrompt="1"/>
          </p:nvPr>
        </p:nvSpPr>
        <p:spPr>
          <a:xfrm>
            <a:off x="838200" y="5865813"/>
            <a:ext cx="2171700" cy="673100"/>
          </a:xfrm>
        </p:spPr>
        <p:txBody>
          <a:bodyPr>
            <a:normAutofit/>
          </a:bodyPr>
          <a:lstStyle>
            <a:lvl1pPr marL="0" indent="0" algn="ctr">
              <a:buNone/>
              <a:defRPr sz="1200" i="1">
                <a:solidFill>
                  <a:schemeClr val="tx1">
                    <a:lumMod val="65000"/>
                    <a:lumOff val="35000"/>
                  </a:schemeClr>
                </a:solidFill>
              </a:defRPr>
            </a:lvl1pPr>
          </a:lstStyle>
          <a:p>
            <a:r>
              <a:rPr lang="es-CL" dirty="0"/>
              <a:t>Insertar logo del cliente</a:t>
            </a:r>
          </a:p>
        </p:txBody>
      </p:sp>
      <p:pic>
        <p:nvPicPr>
          <p:cNvPr id="17" name="Imagen 16">
            <a:extLst>
              <a:ext uri="{FF2B5EF4-FFF2-40B4-BE49-F238E27FC236}">
                <a16:creationId xmlns:a16="http://schemas.microsoft.com/office/drawing/2014/main" id="{99E891C3-2E96-DBF8-85AC-C89D909A3067}"/>
              </a:ext>
            </a:extLst>
          </p:cNvPr>
          <p:cNvPicPr>
            <a:picLocks noChangeAspect="1"/>
          </p:cNvPicPr>
          <p:nvPr userDrawn="1"/>
        </p:nvPicPr>
        <p:blipFill rotWithShape="1">
          <a:blip r:embed="rId3"/>
          <a:srcRect l="37441" r="5863"/>
          <a:stretch/>
        </p:blipFill>
        <p:spPr>
          <a:xfrm>
            <a:off x="9334982" y="658044"/>
            <a:ext cx="2857018" cy="2834514"/>
          </a:xfrm>
          <a:prstGeom prst="rect">
            <a:avLst/>
          </a:prstGeom>
        </p:spPr>
      </p:pic>
      <p:pic>
        <p:nvPicPr>
          <p:cNvPr id="19" name="Imagen 18">
            <a:extLst>
              <a:ext uri="{FF2B5EF4-FFF2-40B4-BE49-F238E27FC236}">
                <a16:creationId xmlns:a16="http://schemas.microsoft.com/office/drawing/2014/main" id="{630CA428-71D6-7CC1-0E02-49FB2C0BC599}"/>
              </a:ext>
            </a:extLst>
          </p:cNvPr>
          <p:cNvPicPr>
            <a:picLocks noChangeAspect="1"/>
          </p:cNvPicPr>
          <p:nvPr userDrawn="1"/>
        </p:nvPicPr>
        <p:blipFill rotWithShape="1">
          <a:blip r:embed="rId4"/>
          <a:srcRect l="24790" r="18431"/>
          <a:stretch/>
        </p:blipFill>
        <p:spPr>
          <a:xfrm>
            <a:off x="0" y="658044"/>
            <a:ext cx="2858947" cy="2832180"/>
          </a:xfrm>
          <a:prstGeom prst="rect">
            <a:avLst/>
          </a:prstGeom>
        </p:spPr>
      </p:pic>
      <p:pic>
        <p:nvPicPr>
          <p:cNvPr id="21" name="Imagen 20">
            <a:extLst>
              <a:ext uri="{FF2B5EF4-FFF2-40B4-BE49-F238E27FC236}">
                <a16:creationId xmlns:a16="http://schemas.microsoft.com/office/drawing/2014/main" id="{4BEC7601-2F6C-B1CF-1EA2-23573701407C}"/>
              </a:ext>
            </a:extLst>
          </p:cNvPr>
          <p:cNvPicPr>
            <a:picLocks noChangeAspect="1"/>
          </p:cNvPicPr>
          <p:nvPr userDrawn="1"/>
        </p:nvPicPr>
        <p:blipFill rotWithShape="1">
          <a:blip r:embed="rId5"/>
          <a:srcRect b="6064"/>
          <a:stretch/>
        </p:blipFill>
        <p:spPr>
          <a:xfrm>
            <a:off x="3420319" y="646315"/>
            <a:ext cx="5382228" cy="2843909"/>
          </a:xfrm>
          <a:prstGeom prst="rect">
            <a:avLst/>
          </a:prstGeom>
        </p:spPr>
      </p:pic>
    </p:spTree>
    <p:extLst>
      <p:ext uri="{BB962C8B-B14F-4D97-AF65-F5344CB8AC3E}">
        <p14:creationId xmlns:p14="http://schemas.microsoft.com/office/powerpoint/2010/main" val="4007724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s elementos (blanco)">
    <p:bg>
      <p:bgPr>
        <a:solidFill>
          <a:srgbClr val="F9F9F9"/>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ABCD194-2910-E6C3-E86F-8690570E9EF0}"/>
              </a:ext>
            </a:extLst>
          </p:cNvPr>
          <p:cNvSpPr>
            <a:spLocks noGrp="1"/>
          </p:cNvSpPr>
          <p:nvPr>
            <p:ph sz="half" idx="1"/>
          </p:nvPr>
        </p:nvSpPr>
        <p:spPr>
          <a:xfrm>
            <a:off x="838200" y="1825625"/>
            <a:ext cx="5181600" cy="4351338"/>
          </a:xfrm>
        </p:spPr>
        <p:txBody>
          <a:bodyPr>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E19919A0-D7B7-1842-9326-729866E835AD}"/>
              </a:ext>
            </a:extLst>
          </p:cNvPr>
          <p:cNvSpPr>
            <a:spLocks noGrp="1"/>
          </p:cNvSpPr>
          <p:nvPr>
            <p:ph sz="half" idx="2"/>
          </p:nvPr>
        </p:nvSpPr>
        <p:spPr>
          <a:xfrm>
            <a:off x="6172200" y="1825625"/>
            <a:ext cx="5181600" cy="4351338"/>
          </a:xfrm>
        </p:spPr>
        <p:txBody>
          <a:bodyPr>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B03EBB59-888F-EC7A-D7E4-ECE085AAB7F3}"/>
              </a:ext>
            </a:extLst>
          </p:cNvPr>
          <p:cNvSpPr>
            <a:spLocks noGrp="1"/>
          </p:cNvSpPr>
          <p:nvPr>
            <p:ph type="dt" sz="half" idx="10"/>
          </p:nvPr>
        </p:nvSpPr>
        <p:spPr/>
        <p:txBody>
          <a:bodyPr/>
          <a:lstStyle/>
          <a:p>
            <a:fld id="{D8E4841B-2287-4741-8289-C7C3A672CFD1}" type="datetimeFigureOut">
              <a:rPr lang="es-CL" smtClean="0"/>
              <a:t>02-04-2024</a:t>
            </a:fld>
            <a:endParaRPr lang="es-CL"/>
          </a:p>
        </p:txBody>
      </p:sp>
      <p:sp>
        <p:nvSpPr>
          <p:cNvPr id="6" name="Marcador de pie de página 5">
            <a:extLst>
              <a:ext uri="{FF2B5EF4-FFF2-40B4-BE49-F238E27FC236}">
                <a16:creationId xmlns:a16="http://schemas.microsoft.com/office/drawing/2014/main" id="{BD1ABB17-4D46-7F3B-A77D-43CAC7B5FA07}"/>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2DC1008D-ADDA-598B-9CC4-AB46F7B609FF}"/>
              </a:ext>
            </a:extLst>
          </p:cNvPr>
          <p:cNvSpPr>
            <a:spLocks noGrp="1"/>
          </p:cNvSpPr>
          <p:nvPr>
            <p:ph type="sldNum" sz="quarter" idx="12"/>
          </p:nvPr>
        </p:nvSpPr>
        <p:spPr/>
        <p:txBody>
          <a:bodyPr/>
          <a:lstStyle/>
          <a:p>
            <a:fld id="{4B968D42-089C-3A4A-947F-D24D407162CC}" type="slidenum">
              <a:rPr lang="es-CL" smtClean="0"/>
              <a:t>‹Nº›</a:t>
            </a:fld>
            <a:endParaRPr lang="es-CL"/>
          </a:p>
        </p:txBody>
      </p:sp>
      <p:sp>
        <p:nvSpPr>
          <p:cNvPr id="8" name="Título 1">
            <a:extLst>
              <a:ext uri="{FF2B5EF4-FFF2-40B4-BE49-F238E27FC236}">
                <a16:creationId xmlns:a16="http://schemas.microsoft.com/office/drawing/2014/main" id="{838EF73F-4AB4-D784-748C-2A8B87AE437E}"/>
              </a:ext>
            </a:extLst>
          </p:cNvPr>
          <p:cNvSpPr>
            <a:spLocks noGrp="1"/>
          </p:cNvSpPr>
          <p:nvPr>
            <p:ph type="title" hasCustomPrompt="1"/>
          </p:nvPr>
        </p:nvSpPr>
        <p:spPr>
          <a:xfrm>
            <a:off x="838201" y="365125"/>
            <a:ext cx="9220200" cy="1325563"/>
          </a:xfrm>
        </p:spPr>
        <p:txBody>
          <a:bodyPr/>
          <a:lstStyle/>
          <a:p>
            <a:r>
              <a:rPr lang="es-MX" dirty="0"/>
              <a:t>Título diapositiva</a:t>
            </a:r>
            <a:endParaRPr lang="es-CL" dirty="0"/>
          </a:p>
        </p:txBody>
      </p:sp>
      <p:pic>
        <p:nvPicPr>
          <p:cNvPr id="2" name="Imagen 1">
            <a:extLst>
              <a:ext uri="{FF2B5EF4-FFF2-40B4-BE49-F238E27FC236}">
                <a16:creationId xmlns:a16="http://schemas.microsoft.com/office/drawing/2014/main" id="{62396FDC-14ED-282C-3702-44AFB28A7F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4369" y="365125"/>
            <a:ext cx="1443621" cy="673874"/>
          </a:xfrm>
          <a:prstGeom prst="rect">
            <a:avLst/>
          </a:prstGeom>
        </p:spPr>
      </p:pic>
    </p:spTree>
    <p:extLst>
      <p:ext uri="{BB962C8B-B14F-4D97-AF65-F5344CB8AC3E}">
        <p14:creationId xmlns:p14="http://schemas.microsoft.com/office/powerpoint/2010/main" val="182882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ólo título (blanco)">
    <p:bg>
      <p:bgPr>
        <a:solidFill>
          <a:srgbClr val="F9F9F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9C88D-06EC-08C8-D04D-30FEF3C6CC7A}"/>
              </a:ext>
            </a:extLst>
          </p:cNvPr>
          <p:cNvSpPr>
            <a:spLocks noGrp="1"/>
          </p:cNvSpPr>
          <p:nvPr>
            <p:ph type="title"/>
          </p:nvPr>
        </p:nvSpPr>
        <p:spPr>
          <a:xfrm>
            <a:off x="838201" y="365125"/>
            <a:ext cx="9220200" cy="1325563"/>
          </a:xfrm>
        </p:spPr>
        <p:txBody>
          <a:bodyPr/>
          <a:lstStyle/>
          <a:p>
            <a:r>
              <a:rPr lang="es-MX" dirty="0"/>
              <a:t>Haz clic para modificar el estilo de título del patrón</a:t>
            </a:r>
            <a:endParaRPr lang="es-CL" dirty="0"/>
          </a:p>
        </p:txBody>
      </p:sp>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p>
            <a:fld id="{D8E4841B-2287-4741-8289-C7C3A672CFD1}" type="datetimeFigureOut">
              <a:rPr lang="es-CL" smtClean="0"/>
              <a:t>02-04-2024</a:t>
            </a:fld>
            <a:endParaRPr lang="es-CL"/>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p>
            <a:fld id="{4B968D42-089C-3A4A-947F-D24D407162CC}" type="slidenum">
              <a:rPr lang="es-CL" smtClean="0"/>
              <a:t>‹Nº›</a:t>
            </a:fld>
            <a:endParaRPr lang="es-CL"/>
          </a:p>
        </p:txBody>
      </p:sp>
      <p:pic>
        <p:nvPicPr>
          <p:cNvPr id="3" name="Imagen 2">
            <a:extLst>
              <a:ext uri="{FF2B5EF4-FFF2-40B4-BE49-F238E27FC236}">
                <a16:creationId xmlns:a16="http://schemas.microsoft.com/office/drawing/2014/main" id="{8E169896-F88C-2197-379E-C62C19AD4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4369" y="365125"/>
            <a:ext cx="1443621" cy="673874"/>
          </a:xfrm>
          <a:prstGeom prst="rect">
            <a:avLst/>
          </a:prstGeom>
        </p:spPr>
      </p:pic>
    </p:spTree>
    <p:extLst>
      <p:ext uri="{BB962C8B-B14F-4D97-AF65-F5344CB8AC3E}">
        <p14:creationId xmlns:p14="http://schemas.microsoft.com/office/powerpoint/2010/main" val="1741877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cía (blanco)">
    <p:bg>
      <p:bgPr>
        <a:solidFill>
          <a:srgbClr val="F9F9F9"/>
        </a:solid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p>
            <a:fld id="{D8E4841B-2287-4741-8289-C7C3A672CFD1}" type="datetimeFigureOut">
              <a:rPr lang="es-CL" smtClean="0"/>
              <a:t>02-04-2024</a:t>
            </a:fld>
            <a:endParaRPr lang="es-CL"/>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p>
            <a:fld id="{4B968D42-089C-3A4A-947F-D24D407162CC}" type="slidenum">
              <a:rPr lang="es-CL" smtClean="0"/>
              <a:t>‹Nº›</a:t>
            </a:fld>
            <a:endParaRPr lang="es-CL"/>
          </a:p>
        </p:txBody>
      </p:sp>
      <p:pic>
        <p:nvPicPr>
          <p:cNvPr id="2" name="Imagen 1">
            <a:extLst>
              <a:ext uri="{FF2B5EF4-FFF2-40B4-BE49-F238E27FC236}">
                <a16:creationId xmlns:a16="http://schemas.microsoft.com/office/drawing/2014/main" id="{E8062879-6538-374F-724E-823242154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4369" y="365125"/>
            <a:ext cx="1443621" cy="673874"/>
          </a:xfrm>
          <a:prstGeom prst="rect">
            <a:avLst/>
          </a:prstGeom>
        </p:spPr>
      </p:pic>
    </p:spTree>
    <p:extLst>
      <p:ext uri="{BB962C8B-B14F-4D97-AF65-F5344CB8AC3E}">
        <p14:creationId xmlns:p14="http://schemas.microsoft.com/office/powerpoint/2010/main" val="2271568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cía sin logo GE (blanco)">
    <p:bg>
      <p:bgPr>
        <a:solidFill>
          <a:srgbClr val="F9F9F9"/>
        </a:solid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p>
            <a:fld id="{D8E4841B-2287-4741-8289-C7C3A672CFD1}" type="datetimeFigureOut">
              <a:rPr lang="es-CL" smtClean="0"/>
              <a:t>02-04-2024</a:t>
            </a:fld>
            <a:endParaRPr lang="es-CL"/>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p>
            <a:fld id="{4B968D42-089C-3A4A-947F-D24D407162CC}" type="slidenum">
              <a:rPr lang="es-CL" smtClean="0"/>
              <a:t>‹Nº›</a:t>
            </a:fld>
            <a:endParaRPr lang="es-CL"/>
          </a:p>
        </p:txBody>
      </p:sp>
    </p:spTree>
    <p:extLst>
      <p:ext uri="{BB962C8B-B14F-4D97-AF65-F5344CB8AC3E}">
        <p14:creationId xmlns:p14="http://schemas.microsoft.com/office/powerpoint/2010/main" val="3880087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AC1CC2-692C-27A2-798F-B9DDBD8EDD3E}"/>
              </a:ext>
            </a:extLst>
          </p:cNvPr>
          <p:cNvSpPr>
            <a:spLocks noGrp="1"/>
          </p:cNvSpPr>
          <p:nvPr>
            <p:ph type="ctrTitle"/>
          </p:nvPr>
        </p:nvSpPr>
        <p:spPr>
          <a:xfrm>
            <a:off x="1524000" y="1122363"/>
            <a:ext cx="9144000" cy="2387600"/>
          </a:xfrm>
        </p:spPr>
        <p:txBody>
          <a:bodyPr anchor="b"/>
          <a:lstStyle>
            <a:lvl1pPr algn="ctr">
              <a:defRPr sz="6000">
                <a:latin typeface="+mj-lt"/>
              </a:defRPr>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C4C31CB3-34D7-E259-FE0C-57184FBA8866}"/>
              </a:ext>
            </a:extLst>
          </p:cNvPr>
          <p:cNvSpPr>
            <a:spLocks noGrp="1"/>
          </p:cNvSpPr>
          <p:nvPr>
            <p:ph type="subTitle" idx="1"/>
          </p:nvPr>
        </p:nvSpPr>
        <p:spPr>
          <a:xfrm>
            <a:off x="1524000" y="3602038"/>
            <a:ext cx="9144000" cy="1655762"/>
          </a:xfrm>
        </p:spPr>
        <p:txBody>
          <a:bodyPr/>
          <a:lstStyle>
            <a:lvl1pPr marL="0" indent="0" algn="ctr">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566C17EE-2F84-D2D7-EF18-5D6C9B18547C}"/>
              </a:ext>
            </a:extLst>
          </p:cNvPr>
          <p:cNvSpPr>
            <a:spLocks noGrp="1"/>
          </p:cNvSpPr>
          <p:nvPr>
            <p:ph type="dt" sz="half" idx="10"/>
          </p:nvPr>
        </p:nvSpPr>
        <p:spPr/>
        <p:txBody>
          <a:bodyPr/>
          <a:lstStyle/>
          <a:p>
            <a:fld id="{00E4CAD3-908D-4623-8C69-CE7F372CB8F6}" type="datetimeFigureOut">
              <a:rPr lang="es-CL" smtClean="0"/>
              <a:t>02-04-2024</a:t>
            </a:fld>
            <a:endParaRPr lang="es-CL"/>
          </a:p>
        </p:txBody>
      </p:sp>
      <p:sp>
        <p:nvSpPr>
          <p:cNvPr id="5" name="Marcador de pie de página 4">
            <a:extLst>
              <a:ext uri="{FF2B5EF4-FFF2-40B4-BE49-F238E27FC236}">
                <a16:creationId xmlns:a16="http://schemas.microsoft.com/office/drawing/2014/main" id="{85439485-DA47-5D31-F950-B8086BFCC87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589318D-C68C-83C0-85CE-500179BDC27D}"/>
              </a:ext>
            </a:extLst>
          </p:cNvPr>
          <p:cNvSpPr>
            <a:spLocks noGrp="1"/>
          </p:cNvSpPr>
          <p:nvPr>
            <p:ph type="sldNum" sz="quarter" idx="12"/>
          </p:nvPr>
        </p:nvSpPr>
        <p:spPr/>
        <p:txBody>
          <a:bodyPr/>
          <a:lstStyle/>
          <a:p>
            <a:fld id="{404E473D-843D-459A-8B87-8E756456E9AB}" type="slidenum">
              <a:rPr lang="es-CL" smtClean="0"/>
              <a:t>‹Nº›</a:t>
            </a:fld>
            <a:endParaRPr lang="es-CL"/>
          </a:p>
        </p:txBody>
      </p:sp>
    </p:spTree>
    <p:extLst>
      <p:ext uri="{BB962C8B-B14F-4D97-AF65-F5344CB8AC3E}">
        <p14:creationId xmlns:p14="http://schemas.microsoft.com/office/powerpoint/2010/main" val="3707019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D5CCA8-8C69-5567-D0D1-3815109A0AAE}"/>
              </a:ext>
            </a:extLst>
          </p:cNvPr>
          <p:cNvSpPr>
            <a:spLocks noGrp="1"/>
          </p:cNvSpPr>
          <p:nvPr>
            <p:ph type="title"/>
          </p:nvPr>
        </p:nvSpPr>
        <p:spPr>
          <a:xfrm>
            <a:off x="831850" y="1709738"/>
            <a:ext cx="10515600" cy="2852737"/>
          </a:xfrm>
        </p:spPr>
        <p:txBody>
          <a:bodyPr anchor="b"/>
          <a:lstStyle>
            <a:lvl1pPr>
              <a:defRPr sz="6000">
                <a:latin typeface="+mj-lt"/>
              </a:defRPr>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6EFBC10-B3A2-9B05-D939-B6F16D5D44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6ECF364-DBA7-1A6D-2B7C-B950EEA4F300}"/>
              </a:ext>
            </a:extLst>
          </p:cNvPr>
          <p:cNvSpPr>
            <a:spLocks noGrp="1"/>
          </p:cNvSpPr>
          <p:nvPr>
            <p:ph type="dt" sz="half" idx="10"/>
          </p:nvPr>
        </p:nvSpPr>
        <p:spPr/>
        <p:txBody>
          <a:bodyPr/>
          <a:lstStyle/>
          <a:p>
            <a:fld id="{00E4CAD3-908D-4623-8C69-CE7F372CB8F6}" type="datetimeFigureOut">
              <a:rPr lang="es-CL" smtClean="0"/>
              <a:t>02-04-2024</a:t>
            </a:fld>
            <a:endParaRPr lang="es-CL"/>
          </a:p>
        </p:txBody>
      </p:sp>
      <p:sp>
        <p:nvSpPr>
          <p:cNvPr id="5" name="Marcador de pie de página 4">
            <a:extLst>
              <a:ext uri="{FF2B5EF4-FFF2-40B4-BE49-F238E27FC236}">
                <a16:creationId xmlns:a16="http://schemas.microsoft.com/office/drawing/2014/main" id="{26E66F35-400D-9CEA-1249-441867DCCB7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B17899D-E345-9B24-979C-98EF5170DC5B}"/>
              </a:ext>
            </a:extLst>
          </p:cNvPr>
          <p:cNvSpPr>
            <a:spLocks noGrp="1"/>
          </p:cNvSpPr>
          <p:nvPr>
            <p:ph type="sldNum" sz="quarter" idx="12"/>
          </p:nvPr>
        </p:nvSpPr>
        <p:spPr/>
        <p:txBody>
          <a:bodyPr/>
          <a:lstStyle/>
          <a:p>
            <a:fld id="{404E473D-843D-459A-8B87-8E756456E9AB}" type="slidenum">
              <a:rPr lang="es-CL" smtClean="0"/>
              <a:t>‹Nº›</a:t>
            </a:fld>
            <a:endParaRPr lang="es-CL"/>
          </a:p>
        </p:txBody>
      </p:sp>
    </p:spTree>
    <p:extLst>
      <p:ext uri="{BB962C8B-B14F-4D97-AF65-F5344CB8AC3E}">
        <p14:creationId xmlns:p14="http://schemas.microsoft.com/office/powerpoint/2010/main" val="360059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ción (azul)">
    <p:bg>
      <p:bgPr>
        <a:solidFill>
          <a:srgbClr val="48859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CDCE0-74F2-9FC3-D0F1-C448F9EEB4C2}"/>
              </a:ext>
            </a:extLst>
          </p:cNvPr>
          <p:cNvSpPr>
            <a:spLocks noGrp="1"/>
          </p:cNvSpPr>
          <p:nvPr>
            <p:ph type="ctrTitle" hasCustomPrompt="1"/>
          </p:nvPr>
        </p:nvSpPr>
        <p:spPr>
          <a:xfrm>
            <a:off x="838198" y="4025697"/>
            <a:ext cx="10515599" cy="971639"/>
          </a:xfrm>
        </p:spPr>
        <p:txBody>
          <a:bodyPr anchor="b"/>
          <a:lstStyle>
            <a:lvl1pPr algn="l">
              <a:defRPr sz="6000">
                <a:solidFill>
                  <a:srgbClr val="FFFFFF"/>
                </a:solidFill>
                <a:effectLst>
                  <a:outerShdw blurRad="50800" dist="38100" dir="8100000" algn="tr" rotWithShape="0">
                    <a:prstClr val="black">
                      <a:alpha val="20000"/>
                    </a:prstClr>
                  </a:outerShdw>
                </a:effectLst>
              </a:defRPr>
            </a:lvl1pPr>
          </a:lstStyle>
          <a:p>
            <a:r>
              <a:rPr lang="es-MX" dirty="0"/>
              <a:t>Sección</a:t>
            </a:r>
            <a:endParaRPr lang="es-CL" dirty="0"/>
          </a:p>
        </p:txBody>
      </p:sp>
      <p:sp>
        <p:nvSpPr>
          <p:cNvPr id="3" name="Subtítulo 2">
            <a:extLst>
              <a:ext uri="{FF2B5EF4-FFF2-40B4-BE49-F238E27FC236}">
                <a16:creationId xmlns:a16="http://schemas.microsoft.com/office/drawing/2014/main" id="{153FFB1F-C600-8277-CEC1-8F0ADADB6049}"/>
              </a:ext>
            </a:extLst>
          </p:cNvPr>
          <p:cNvSpPr>
            <a:spLocks noGrp="1"/>
          </p:cNvSpPr>
          <p:nvPr>
            <p:ph type="subTitle" idx="1" hasCustomPrompt="1"/>
          </p:nvPr>
        </p:nvSpPr>
        <p:spPr>
          <a:xfrm>
            <a:off x="838198" y="5237955"/>
            <a:ext cx="10515600" cy="512762"/>
          </a:xfrm>
        </p:spPr>
        <p:txBody>
          <a:bodyPr/>
          <a:lstStyle>
            <a:lvl1pPr marL="0" indent="0" algn="l">
              <a:buNone/>
              <a:defRPr sz="2400">
                <a:solidFill>
                  <a:schemeClr val="bg1"/>
                </a:solidFill>
                <a:effectLst>
                  <a:outerShdw blurRad="50800" dist="38100" dir="8100000" algn="tr"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Descripción</a:t>
            </a:r>
            <a:endParaRPr lang="es-CL" dirty="0"/>
          </a:p>
        </p:txBody>
      </p:sp>
      <p:pic>
        <p:nvPicPr>
          <p:cNvPr id="6" name="Imagen 5">
            <a:extLst>
              <a:ext uri="{FF2B5EF4-FFF2-40B4-BE49-F238E27FC236}">
                <a16:creationId xmlns:a16="http://schemas.microsoft.com/office/drawing/2014/main" id="{6B3D4077-CA6C-92B7-0343-08CEF1D390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8" y="606513"/>
            <a:ext cx="1450706" cy="671976"/>
          </a:xfrm>
          <a:prstGeom prst="rect">
            <a:avLst/>
          </a:prstGeom>
        </p:spPr>
      </p:pic>
    </p:spTree>
    <p:extLst>
      <p:ext uri="{BB962C8B-B14F-4D97-AF65-F5344CB8AC3E}">
        <p14:creationId xmlns:p14="http://schemas.microsoft.com/office/powerpoint/2010/main" val="3636002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Un elemento (azul)">
    <p:bg>
      <p:bgPr>
        <a:solidFill>
          <a:srgbClr val="48859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9C88D-06EC-08C8-D04D-30FEF3C6CC7A}"/>
              </a:ext>
            </a:extLst>
          </p:cNvPr>
          <p:cNvSpPr>
            <a:spLocks noGrp="1"/>
          </p:cNvSpPr>
          <p:nvPr>
            <p:ph type="title"/>
          </p:nvPr>
        </p:nvSpPr>
        <p:spPr>
          <a:xfrm>
            <a:off x="838201" y="365125"/>
            <a:ext cx="9220200" cy="1325563"/>
          </a:xfrm>
        </p:spPr>
        <p:txBody>
          <a:bodyPr/>
          <a:lstStyle>
            <a:lvl1pPr>
              <a:defRPr>
                <a:solidFill>
                  <a:srgbClr val="F9F9F9"/>
                </a:solidFill>
                <a:effectLst>
                  <a:outerShdw blurRad="50800" dist="38100" dir="8100000" algn="tr" rotWithShape="0">
                    <a:prstClr val="black">
                      <a:alpha val="20000"/>
                    </a:prstClr>
                  </a:outerShdw>
                </a:effectLst>
              </a:defRPr>
            </a:lvl1pPr>
          </a:lstStyle>
          <a:p>
            <a:r>
              <a:rPr lang="es-MX" dirty="0"/>
              <a:t>Haz clic para modificar el estilo de título del patrón</a:t>
            </a:r>
            <a:endParaRPr lang="es-CL" dirty="0"/>
          </a:p>
        </p:txBody>
      </p:sp>
      <p:sp>
        <p:nvSpPr>
          <p:cNvPr id="3" name="Marcador de contenido 2">
            <a:extLst>
              <a:ext uri="{FF2B5EF4-FFF2-40B4-BE49-F238E27FC236}">
                <a16:creationId xmlns:a16="http://schemas.microsoft.com/office/drawing/2014/main" id="{8F913F49-B7C7-FA9D-9864-5F8F1B83DEEA}"/>
              </a:ext>
            </a:extLst>
          </p:cNvPr>
          <p:cNvSpPr>
            <a:spLocks noGrp="1"/>
          </p:cNvSpPr>
          <p:nvPr>
            <p:ph idx="1"/>
          </p:nvPr>
        </p:nvSpPr>
        <p:spPr/>
        <p:txBody>
          <a:bodyPr>
            <a:noAutofit/>
          </a:bodyPr>
          <a:lstStyle>
            <a:lvl1pPr>
              <a:defRPr>
                <a:solidFill>
                  <a:srgbClr val="F9F9F9"/>
                </a:solidFill>
                <a:effectLst>
                  <a:outerShdw blurRad="50800" dist="38100" dir="8100000" algn="tr" rotWithShape="0">
                    <a:prstClr val="black">
                      <a:alpha val="20000"/>
                    </a:prstClr>
                  </a:outerShdw>
                </a:effectLst>
              </a:defRPr>
            </a:lvl1pPr>
            <a:lvl2pPr>
              <a:defRPr>
                <a:solidFill>
                  <a:srgbClr val="F9F9F9"/>
                </a:solidFill>
                <a:effectLst>
                  <a:outerShdw blurRad="50800" dist="38100" dir="8100000" algn="tr" rotWithShape="0">
                    <a:prstClr val="black">
                      <a:alpha val="20000"/>
                    </a:prstClr>
                  </a:outerShdw>
                </a:effectLst>
              </a:defRPr>
            </a:lvl2pPr>
            <a:lvl3pPr>
              <a:defRPr>
                <a:solidFill>
                  <a:srgbClr val="F9F9F9"/>
                </a:solidFill>
                <a:effectLst>
                  <a:outerShdw blurRad="50800" dist="38100" dir="8100000" algn="tr" rotWithShape="0">
                    <a:prstClr val="black">
                      <a:alpha val="20000"/>
                    </a:prstClr>
                  </a:outerShdw>
                </a:effectLst>
              </a:defRPr>
            </a:lvl3pPr>
            <a:lvl4pPr>
              <a:defRPr>
                <a:solidFill>
                  <a:srgbClr val="F9F9F9"/>
                </a:solidFill>
                <a:effectLst>
                  <a:outerShdw blurRad="50800" dist="38100" dir="8100000" algn="tr" rotWithShape="0">
                    <a:prstClr val="black">
                      <a:alpha val="20000"/>
                    </a:prstClr>
                  </a:outerShdw>
                </a:effectLst>
              </a:defRPr>
            </a:lvl4pPr>
            <a:lvl5pPr>
              <a:defRPr>
                <a:solidFill>
                  <a:srgbClr val="F9F9F9"/>
                </a:solidFill>
                <a:effectLst>
                  <a:outerShdw blurRad="50800" dist="38100" dir="8100000" algn="tr" rotWithShape="0">
                    <a:prstClr val="black">
                      <a:alpha val="20000"/>
                    </a:prstClr>
                  </a:outerShdw>
                </a:effectLst>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D8E4841B-2287-4741-8289-C7C3A672CFD1}" type="datetimeFigureOut">
              <a:rPr lang="es-CL" smtClean="0"/>
              <a:pPr/>
              <a:t>02-04-2024</a:t>
            </a:fld>
            <a:endParaRPr lang="es-CL" dirty="0"/>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lvl1pPr>
              <a:defRPr>
                <a:solidFill>
                  <a:srgbClr val="F9F9F9"/>
                </a:solidFill>
                <a:effectLst>
                  <a:outerShdw blurRad="50800" dist="38100" dir="8100000" algn="tr" rotWithShape="0">
                    <a:prstClr val="black">
                      <a:alpha val="20000"/>
                    </a:prstClr>
                  </a:outerShdw>
                </a:effectLst>
              </a:defRPr>
            </a:lvl1pPr>
          </a:lstStyle>
          <a:p>
            <a:endParaRPr lang="es-CL" dirty="0"/>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4B968D42-089C-3A4A-947F-D24D407162CC}" type="slidenum">
              <a:rPr lang="es-CL" smtClean="0"/>
              <a:pPr/>
              <a:t>‹Nº›</a:t>
            </a:fld>
            <a:endParaRPr lang="es-CL" dirty="0"/>
          </a:p>
        </p:txBody>
      </p:sp>
      <p:pic>
        <p:nvPicPr>
          <p:cNvPr id="8" name="Imagen 7">
            <a:extLst>
              <a:ext uri="{FF2B5EF4-FFF2-40B4-BE49-F238E27FC236}">
                <a16:creationId xmlns:a16="http://schemas.microsoft.com/office/drawing/2014/main" id="{0401948B-3BD2-9574-CB07-B06749AD8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6029" y="365125"/>
            <a:ext cx="1450706" cy="671976"/>
          </a:xfrm>
          <a:prstGeom prst="rect">
            <a:avLst/>
          </a:prstGeom>
        </p:spPr>
      </p:pic>
    </p:spTree>
    <p:extLst>
      <p:ext uri="{BB962C8B-B14F-4D97-AF65-F5344CB8AC3E}">
        <p14:creationId xmlns:p14="http://schemas.microsoft.com/office/powerpoint/2010/main" val="366186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ción (fucsia)">
    <p:bg>
      <p:bgPr>
        <a:solidFill>
          <a:srgbClr val="AD2D75"/>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CDCE0-74F2-9FC3-D0F1-C448F9EEB4C2}"/>
              </a:ext>
            </a:extLst>
          </p:cNvPr>
          <p:cNvSpPr>
            <a:spLocks noGrp="1"/>
          </p:cNvSpPr>
          <p:nvPr>
            <p:ph type="ctrTitle" hasCustomPrompt="1"/>
          </p:nvPr>
        </p:nvSpPr>
        <p:spPr>
          <a:xfrm>
            <a:off x="838198" y="4025697"/>
            <a:ext cx="10515599" cy="971639"/>
          </a:xfrm>
        </p:spPr>
        <p:txBody>
          <a:bodyPr anchor="b"/>
          <a:lstStyle>
            <a:lvl1pPr algn="l">
              <a:defRPr sz="6000">
                <a:solidFill>
                  <a:srgbClr val="FFFFFF"/>
                </a:solidFill>
                <a:effectLst>
                  <a:outerShdw blurRad="50800" dist="38100" dir="8100000" algn="tr" rotWithShape="0">
                    <a:prstClr val="black">
                      <a:alpha val="20000"/>
                    </a:prstClr>
                  </a:outerShdw>
                </a:effectLst>
              </a:defRPr>
            </a:lvl1pPr>
          </a:lstStyle>
          <a:p>
            <a:r>
              <a:rPr lang="es-MX" dirty="0"/>
              <a:t>Sección</a:t>
            </a:r>
            <a:endParaRPr lang="es-CL" dirty="0"/>
          </a:p>
        </p:txBody>
      </p:sp>
      <p:sp>
        <p:nvSpPr>
          <p:cNvPr id="3" name="Subtítulo 2">
            <a:extLst>
              <a:ext uri="{FF2B5EF4-FFF2-40B4-BE49-F238E27FC236}">
                <a16:creationId xmlns:a16="http://schemas.microsoft.com/office/drawing/2014/main" id="{153FFB1F-C600-8277-CEC1-8F0ADADB6049}"/>
              </a:ext>
            </a:extLst>
          </p:cNvPr>
          <p:cNvSpPr>
            <a:spLocks noGrp="1"/>
          </p:cNvSpPr>
          <p:nvPr>
            <p:ph type="subTitle" idx="1" hasCustomPrompt="1"/>
          </p:nvPr>
        </p:nvSpPr>
        <p:spPr>
          <a:xfrm>
            <a:off x="838198" y="5237955"/>
            <a:ext cx="10515600" cy="512762"/>
          </a:xfrm>
        </p:spPr>
        <p:txBody>
          <a:bodyPr/>
          <a:lstStyle>
            <a:lvl1pPr marL="0" indent="0" algn="l">
              <a:buNone/>
              <a:defRPr sz="2400">
                <a:solidFill>
                  <a:schemeClr val="bg1"/>
                </a:solidFill>
                <a:effectLst>
                  <a:outerShdw blurRad="50800" dist="38100" dir="8100000" algn="tr"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Descripción</a:t>
            </a:r>
            <a:endParaRPr lang="es-CL" dirty="0"/>
          </a:p>
        </p:txBody>
      </p:sp>
      <p:pic>
        <p:nvPicPr>
          <p:cNvPr id="6" name="Imagen 5">
            <a:extLst>
              <a:ext uri="{FF2B5EF4-FFF2-40B4-BE49-F238E27FC236}">
                <a16:creationId xmlns:a16="http://schemas.microsoft.com/office/drawing/2014/main" id="{6B3D4077-CA6C-92B7-0343-08CEF1D390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8" y="606513"/>
            <a:ext cx="1450706" cy="671976"/>
          </a:xfrm>
          <a:prstGeom prst="rect">
            <a:avLst/>
          </a:prstGeom>
        </p:spPr>
      </p:pic>
    </p:spTree>
    <p:extLst>
      <p:ext uri="{BB962C8B-B14F-4D97-AF65-F5344CB8AC3E}">
        <p14:creationId xmlns:p14="http://schemas.microsoft.com/office/powerpoint/2010/main" val="395974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 elemento (fucsia)">
    <p:bg>
      <p:bgPr>
        <a:solidFill>
          <a:srgbClr val="AD2D75"/>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9C88D-06EC-08C8-D04D-30FEF3C6CC7A}"/>
              </a:ext>
            </a:extLst>
          </p:cNvPr>
          <p:cNvSpPr>
            <a:spLocks noGrp="1"/>
          </p:cNvSpPr>
          <p:nvPr>
            <p:ph type="title"/>
          </p:nvPr>
        </p:nvSpPr>
        <p:spPr>
          <a:xfrm>
            <a:off x="838201" y="365125"/>
            <a:ext cx="9220200" cy="1325563"/>
          </a:xfrm>
        </p:spPr>
        <p:txBody>
          <a:bodyPr/>
          <a:lstStyle>
            <a:lvl1pPr>
              <a:defRPr>
                <a:solidFill>
                  <a:srgbClr val="F9F9F9"/>
                </a:solidFill>
                <a:effectLst>
                  <a:outerShdw blurRad="50800" dist="38100" dir="8100000" algn="tr" rotWithShape="0">
                    <a:prstClr val="black">
                      <a:alpha val="20000"/>
                    </a:prstClr>
                  </a:outerShdw>
                </a:effectLst>
              </a:defRPr>
            </a:lvl1pPr>
          </a:lstStyle>
          <a:p>
            <a:r>
              <a:rPr lang="es-MX" dirty="0"/>
              <a:t>Haz clic para modificar el estilo de título del patrón</a:t>
            </a:r>
            <a:endParaRPr lang="es-CL" dirty="0"/>
          </a:p>
        </p:txBody>
      </p:sp>
      <p:sp>
        <p:nvSpPr>
          <p:cNvPr id="3" name="Marcador de contenido 2">
            <a:extLst>
              <a:ext uri="{FF2B5EF4-FFF2-40B4-BE49-F238E27FC236}">
                <a16:creationId xmlns:a16="http://schemas.microsoft.com/office/drawing/2014/main" id="{8F913F49-B7C7-FA9D-9864-5F8F1B83DEEA}"/>
              </a:ext>
            </a:extLst>
          </p:cNvPr>
          <p:cNvSpPr>
            <a:spLocks noGrp="1"/>
          </p:cNvSpPr>
          <p:nvPr>
            <p:ph idx="1"/>
          </p:nvPr>
        </p:nvSpPr>
        <p:spPr/>
        <p:txBody>
          <a:bodyPr>
            <a:noAutofit/>
          </a:bodyPr>
          <a:lstStyle>
            <a:lvl1pPr>
              <a:defRPr>
                <a:solidFill>
                  <a:srgbClr val="F9F9F9"/>
                </a:solidFill>
                <a:effectLst>
                  <a:outerShdw blurRad="50800" dist="38100" dir="8100000" algn="tr" rotWithShape="0">
                    <a:prstClr val="black">
                      <a:alpha val="20000"/>
                    </a:prstClr>
                  </a:outerShdw>
                </a:effectLst>
              </a:defRPr>
            </a:lvl1pPr>
            <a:lvl2pPr>
              <a:defRPr>
                <a:solidFill>
                  <a:srgbClr val="F9F9F9"/>
                </a:solidFill>
                <a:effectLst>
                  <a:outerShdw blurRad="50800" dist="38100" dir="8100000" algn="tr" rotWithShape="0">
                    <a:prstClr val="black">
                      <a:alpha val="20000"/>
                    </a:prstClr>
                  </a:outerShdw>
                </a:effectLst>
              </a:defRPr>
            </a:lvl2pPr>
            <a:lvl3pPr>
              <a:defRPr>
                <a:solidFill>
                  <a:srgbClr val="F9F9F9"/>
                </a:solidFill>
                <a:effectLst>
                  <a:outerShdw blurRad="50800" dist="38100" dir="8100000" algn="tr" rotWithShape="0">
                    <a:prstClr val="black">
                      <a:alpha val="20000"/>
                    </a:prstClr>
                  </a:outerShdw>
                </a:effectLst>
              </a:defRPr>
            </a:lvl3pPr>
            <a:lvl4pPr>
              <a:defRPr>
                <a:solidFill>
                  <a:srgbClr val="F9F9F9"/>
                </a:solidFill>
                <a:effectLst>
                  <a:outerShdw blurRad="50800" dist="38100" dir="8100000" algn="tr" rotWithShape="0">
                    <a:prstClr val="black">
                      <a:alpha val="20000"/>
                    </a:prstClr>
                  </a:outerShdw>
                </a:effectLst>
              </a:defRPr>
            </a:lvl4pPr>
            <a:lvl5pPr>
              <a:defRPr>
                <a:solidFill>
                  <a:srgbClr val="F9F9F9"/>
                </a:solidFill>
                <a:effectLst>
                  <a:outerShdw blurRad="50800" dist="38100" dir="8100000" algn="tr" rotWithShape="0">
                    <a:prstClr val="black">
                      <a:alpha val="20000"/>
                    </a:prstClr>
                  </a:outerShdw>
                </a:effectLst>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D8E4841B-2287-4741-8289-C7C3A672CFD1}" type="datetimeFigureOut">
              <a:rPr lang="es-CL" smtClean="0"/>
              <a:pPr/>
              <a:t>02-04-2024</a:t>
            </a:fld>
            <a:endParaRPr lang="es-CL" dirty="0"/>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lvl1pPr>
              <a:defRPr>
                <a:solidFill>
                  <a:srgbClr val="F9F9F9"/>
                </a:solidFill>
                <a:effectLst>
                  <a:outerShdw blurRad="50800" dist="38100" dir="8100000" algn="tr" rotWithShape="0">
                    <a:prstClr val="black">
                      <a:alpha val="20000"/>
                    </a:prstClr>
                  </a:outerShdw>
                </a:effectLst>
              </a:defRPr>
            </a:lvl1pPr>
          </a:lstStyle>
          <a:p>
            <a:endParaRPr lang="es-CL" dirty="0"/>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4B968D42-089C-3A4A-947F-D24D407162CC}" type="slidenum">
              <a:rPr lang="es-CL" smtClean="0"/>
              <a:pPr/>
              <a:t>‹Nº›</a:t>
            </a:fld>
            <a:endParaRPr lang="es-CL" dirty="0"/>
          </a:p>
        </p:txBody>
      </p:sp>
      <p:pic>
        <p:nvPicPr>
          <p:cNvPr id="8" name="Imagen 7">
            <a:extLst>
              <a:ext uri="{FF2B5EF4-FFF2-40B4-BE49-F238E27FC236}">
                <a16:creationId xmlns:a16="http://schemas.microsoft.com/office/drawing/2014/main" id="{0401948B-3BD2-9574-CB07-B06749AD8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6029" y="365125"/>
            <a:ext cx="1450706" cy="671976"/>
          </a:xfrm>
          <a:prstGeom prst="rect">
            <a:avLst/>
          </a:prstGeom>
        </p:spPr>
      </p:pic>
    </p:spTree>
    <p:extLst>
      <p:ext uri="{BB962C8B-B14F-4D97-AF65-F5344CB8AC3E}">
        <p14:creationId xmlns:p14="http://schemas.microsoft.com/office/powerpoint/2010/main" val="2039916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ción (pistacho)">
    <p:bg>
      <p:bgPr>
        <a:solidFill>
          <a:srgbClr val="86A83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CDCE0-74F2-9FC3-D0F1-C448F9EEB4C2}"/>
              </a:ext>
            </a:extLst>
          </p:cNvPr>
          <p:cNvSpPr>
            <a:spLocks noGrp="1"/>
          </p:cNvSpPr>
          <p:nvPr>
            <p:ph type="ctrTitle" hasCustomPrompt="1"/>
          </p:nvPr>
        </p:nvSpPr>
        <p:spPr>
          <a:xfrm>
            <a:off x="838198" y="4025697"/>
            <a:ext cx="10515599" cy="971639"/>
          </a:xfrm>
        </p:spPr>
        <p:txBody>
          <a:bodyPr anchor="b"/>
          <a:lstStyle>
            <a:lvl1pPr algn="l">
              <a:defRPr sz="6000">
                <a:solidFill>
                  <a:srgbClr val="FFFFFF"/>
                </a:solidFill>
                <a:effectLst>
                  <a:outerShdw blurRad="50800" dist="38100" dir="8100000" algn="tr" rotWithShape="0">
                    <a:prstClr val="black">
                      <a:alpha val="20000"/>
                    </a:prstClr>
                  </a:outerShdw>
                </a:effectLst>
              </a:defRPr>
            </a:lvl1pPr>
          </a:lstStyle>
          <a:p>
            <a:r>
              <a:rPr lang="es-MX" dirty="0"/>
              <a:t>Sección</a:t>
            </a:r>
            <a:endParaRPr lang="es-CL" dirty="0"/>
          </a:p>
        </p:txBody>
      </p:sp>
      <p:sp>
        <p:nvSpPr>
          <p:cNvPr id="3" name="Subtítulo 2">
            <a:extLst>
              <a:ext uri="{FF2B5EF4-FFF2-40B4-BE49-F238E27FC236}">
                <a16:creationId xmlns:a16="http://schemas.microsoft.com/office/drawing/2014/main" id="{153FFB1F-C600-8277-CEC1-8F0ADADB6049}"/>
              </a:ext>
            </a:extLst>
          </p:cNvPr>
          <p:cNvSpPr>
            <a:spLocks noGrp="1"/>
          </p:cNvSpPr>
          <p:nvPr>
            <p:ph type="subTitle" idx="1" hasCustomPrompt="1"/>
          </p:nvPr>
        </p:nvSpPr>
        <p:spPr>
          <a:xfrm>
            <a:off x="838198" y="5237955"/>
            <a:ext cx="10515600" cy="512762"/>
          </a:xfrm>
        </p:spPr>
        <p:txBody>
          <a:bodyPr/>
          <a:lstStyle>
            <a:lvl1pPr marL="0" indent="0" algn="l">
              <a:buNone/>
              <a:defRPr sz="2400">
                <a:solidFill>
                  <a:schemeClr val="bg1"/>
                </a:solidFill>
                <a:effectLst>
                  <a:outerShdw blurRad="50800" dist="38100" dir="8100000" algn="tr"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Descripción</a:t>
            </a:r>
            <a:endParaRPr lang="es-CL" dirty="0"/>
          </a:p>
        </p:txBody>
      </p:sp>
      <p:pic>
        <p:nvPicPr>
          <p:cNvPr id="6" name="Imagen 5">
            <a:extLst>
              <a:ext uri="{FF2B5EF4-FFF2-40B4-BE49-F238E27FC236}">
                <a16:creationId xmlns:a16="http://schemas.microsoft.com/office/drawing/2014/main" id="{6B3D4077-CA6C-92B7-0343-08CEF1D390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8" y="606513"/>
            <a:ext cx="1450706" cy="671976"/>
          </a:xfrm>
          <a:prstGeom prst="rect">
            <a:avLst/>
          </a:prstGeom>
        </p:spPr>
      </p:pic>
    </p:spTree>
    <p:extLst>
      <p:ext uri="{BB962C8B-B14F-4D97-AF65-F5344CB8AC3E}">
        <p14:creationId xmlns:p14="http://schemas.microsoft.com/office/powerpoint/2010/main" val="183099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Un elemento (pistacho)">
    <p:bg>
      <p:bgPr>
        <a:solidFill>
          <a:srgbClr val="86A83E"/>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9C88D-06EC-08C8-D04D-30FEF3C6CC7A}"/>
              </a:ext>
            </a:extLst>
          </p:cNvPr>
          <p:cNvSpPr>
            <a:spLocks noGrp="1"/>
          </p:cNvSpPr>
          <p:nvPr>
            <p:ph type="title"/>
          </p:nvPr>
        </p:nvSpPr>
        <p:spPr>
          <a:xfrm>
            <a:off x="838201" y="365125"/>
            <a:ext cx="9220200" cy="1325563"/>
          </a:xfrm>
        </p:spPr>
        <p:txBody>
          <a:bodyPr/>
          <a:lstStyle>
            <a:lvl1pPr>
              <a:defRPr>
                <a:solidFill>
                  <a:srgbClr val="F9F9F9"/>
                </a:solidFill>
                <a:effectLst>
                  <a:outerShdw blurRad="50800" dist="38100" dir="8100000" algn="tr" rotWithShape="0">
                    <a:prstClr val="black">
                      <a:alpha val="20000"/>
                    </a:prstClr>
                  </a:outerShdw>
                </a:effectLst>
              </a:defRPr>
            </a:lvl1pPr>
          </a:lstStyle>
          <a:p>
            <a:r>
              <a:rPr lang="es-MX" dirty="0"/>
              <a:t>Haz clic para modificar el estilo de título del patrón</a:t>
            </a:r>
            <a:endParaRPr lang="es-CL" dirty="0"/>
          </a:p>
        </p:txBody>
      </p:sp>
      <p:sp>
        <p:nvSpPr>
          <p:cNvPr id="3" name="Marcador de contenido 2">
            <a:extLst>
              <a:ext uri="{FF2B5EF4-FFF2-40B4-BE49-F238E27FC236}">
                <a16:creationId xmlns:a16="http://schemas.microsoft.com/office/drawing/2014/main" id="{8F913F49-B7C7-FA9D-9864-5F8F1B83DEEA}"/>
              </a:ext>
            </a:extLst>
          </p:cNvPr>
          <p:cNvSpPr>
            <a:spLocks noGrp="1"/>
          </p:cNvSpPr>
          <p:nvPr>
            <p:ph idx="1"/>
          </p:nvPr>
        </p:nvSpPr>
        <p:spPr/>
        <p:txBody>
          <a:bodyPr>
            <a:noAutofit/>
          </a:bodyPr>
          <a:lstStyle>
            <a:lvl1pPr>
              <a:defRPr>
                <a:solidFill>
                  <a:srgbClr val="F9F9F9"/>
                </a:solidFill>
                <a:effectLst>
                  <a:outerShdw blurRad="50800" dist="38100" dir="8100000" algn="tr" rotWithShape="0">
                    <a:prstClr val="black">
                      <a:alpha val="20000"/>
                    </a:prstClr>
                  </a:outerShdw>
                </a:effectLst>
              </a:defRPr>
            </a:lvl1pPr>
            <a:lvl2pPr>
              <a:defRPr>
                <a:solidFill>
                  <a:srgbClr val="F9F9F9"/>
                </a:solidFill>
                <a:effectLst>
                  <a:outerShdw blurRad="50800" dist="38100" dir="8100000" algn="tr" rotWithShape="0">
                    <a:prstClr val="black">
                      <a:alpha val="20000"/>
                    </a:prstClr>
                  </a:outerShdw>
                </a:effectLst>
              </a:defRPr>
            </a:lvl2pPr>
            <a:lvl3pPr>
              <a:defRPr>
                <a:solidFill>
                  <a:srgbClr val="F9F9F9"/>
                </a:solidFill>
                <a:effectLst>
                  <a:outerShdw blurRad="50800" dist="38100" dir="8100000" algn="tr" rotWithShape="0">
                    <a:prstClr val="black">
                      <a:alpha val="20000"/>
                    </a:prstClr>
                  </a:outerShdw>
                </a:effectLst>
              </a:defRPr>
            </a:lvl3pPr>
            <a:lvl4pPr>
              <a:defRPr>
                <a:solidFill>
                  <a:srgbClr val="F9F9F9"/>
                </a:solidFill>
                <a:effectLst>
                  <a:outerShdw blurRad="50800" dist="38100" dir="8100000" algn="tr" rotWithShape="0">
                    <a:prstClr val="black">
                      <a:alpha val="20000"/>
                    </a:prstClr>
                  </a:outerShdw>
                </a:effectLst>
              </a:defRPr>
            </a:lvl4pPr>
            <a:lvl5pPr>
              <a:defRPr>
                <a:solidFill>
                  <a:srgbClr val="F9F9F9"/>
                </a:solidFill>
                <a:effectLst>
                  <a:outerShdw blurRad="50800" dist="38100" dir="8100000" algn="tr" rotWithShape="0">
                    <a:prstClr val="black">
                      <a:alpha val="20000"/>
                    </a:prstClr>
                  </a:outerShdw>
                </a:effectLst>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D8E4841B-2287-4741-8289-C7C3A672CFD1}" type="datetimeFigureOut">
              <a:rPr lang="es-CL" smtClean="0"/>
              <a:pPr/>
              <a:t>02-04-2024</a:t>
            </a:fld>
            <a:endParaRPr lang="es-CL" dirty="0"/>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lvl1pPr>
              <a:defRPr>
                <a:solidFill>
                  <a:srgbClr val="F9F9F9"/>
                </a:solidFill>
                <a:effectLst>
                  <a:outerShdw blurRad="50800" dist="38100" dir="8100000" algn="tr" rotWithShape="0">
                    <a:prstClr val="black">
                      <a:alpha val="20000"/>
                    </a:prstClr>
                  </a:outerShdw>
                </a:effectLst>
              </a:defRPr>
            </a:lvl1pPr>
          </a:lstStyle>
          <a:p>
            <a:endParaRPr lang="es-CL" dirty="0"/>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lvl1pPr>
              <a:defRPr>
                <a:solidFill>
                  <a:srgbClr val="F9F9F9"/>
                </a:solidFill>
                <a:effectLst>
                  <a:outerShdw blurRad="50800" dist="38100" dir="8100000" algn="tr" rotWithShape="0">
                    <a:prstClr val="black">
                      <a:alpha val="20000"/>
                    </a:prstClr>
                  </a:outerShdw>
                </a:effectLst>
              </a:defRPr>
            </a:lvl1pPr>
          </a:lstStyle>
          <a:p>
            <a:fld id="{4B968D42-089C-3A4A-947F-D24D407162CC}" type="slidenum">
              <a:rPr lang="es-CL" smtClean="0"/>
              <a:pPr/>
              <a:t>‹Nº›</a:t>
            </a:fld>
            <a:endParaRPr lang="es-CL" dirty="0"/>
          </a:p>
        </p:txBody>
      </p:sp>
      <p:pic>
        <p:nvPicPr>
          <p:cNvPr id="8" name="Imagen 7">
            <a:extLst>
              <a:ext uri="{FF2B5EF4-FFF2-40B4-BE49-F238E27FC236}">
                <a16:creationId xmlns:a16="http://schemas.microsoft.com/office/drawing/2014/main" id="{0401948B-3BD2-9574-CB07-B06749AD8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6029" y="365125"/>
            <a:ext cx="1450706" cy="671976"/>
          </a:xfrm>
          <a:prstGeom prst="rect">
            <a:avLst/>
          </a:prstGeom>
        </p:spPr>
      </p:pic>
    </p:spTree>
    <p:extLst>
      <p:ext uri="{BB962C8B-B14F-4D97-AF65-F5344CB8AC3E}">
        <p14:creationId xmlns:p14="http://schemas.microsoft.com/office/powerpoint/2010/main" val="907717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ción (blanco)">
    <p:bg>
      <p:bgPr>
        <a:solidFill>
          <a:srgbClr val="F9F9F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CDCE0-74F2-9FC3-D0F1-C448F9EEB4C2}"/>
              </a:ext>
            </a:extLst>
          </p:cNvPr>
          <p:cNvSpPr>
            <a:spLocks noGrp="1"/>
          </p:cNvSpPr>
          <p:nvPr>
            <p:ph type="ctrTitle" hasCustomPrompt="1"/>
          </p:nvPr>
        </p:nvSpPr>
        <p:spPr>
          <a:xfrm>
            <a:off x="838198" y="4025697"/>
            <a:ext cx="10515599" cy="971639"/>
          </a:xfrm>
        </p:spPr>
        <p:txBody>
          <a:bodyPr anchor="b"/>
          <a:lstStyle>
            <a:lvl1pPr algn="l">
              <a:defRPr sz="6000">
                <a:solidFill>
                  <a:srgbClr val="535B5E"/>
                </a:solidFill>
              </a:defRPr>
            </a:lvl1pPr>
          </a:lstStyle>
          <a:p>
            <a:r>
              <a:rPr lang="es-MX" dirty="0"/>
              <a:t>Sección</a:t>
            </a:r>
            <a:endParaRPr lang="es-CL" dirty="0"/>
          </a:p>
        </p:txBody>
      </p:sp>
      <p:sp>
        <p:nvSpPr>
          <p:cNvPr id="3" name="Subtítulo 2">
            <a:extLst>
              <a:ext uri="{FF2B5EF4-FFF2-40B4-BE49-F238E27FC236}">
                <a16:creationId xmlns:a16="http://schemas.microsoft.com/office/drawing/2014/main" id="{153FFB1F-C600-8277-CEC1-8F0ADADB6049}"/>
              </a:ext>
            </a:extLst>
          </p:cNvPr>
          <p:cNvSpPr>
            <a:spLocks noGrp="1"/>
          </p:cNvSpPr>
          <p:nvPr>
            <p:ph type="subTitle" idx="1" hasCustomPrompt="1"/>
          </p:nvPr>
        </p:nvSpPr>
        <p:spPr>
          <a:xfrm>
            <a:off x="838198" y="5237955"/>
            <a:ext cx="10515600" cy="512762"/>
          </a:xfrm>
        </p:spPr>
        <p:txBody>
          <a:bodyPr/>
          <a:lstStyle>
            <a:lvl1pPr marL="0" indent="0" algn="l">
              <a:buNone/>
              <a:defRPr sz="2400">
                <a:solidFill>
                  <a:srgbClr val="535B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Contenido</a:t>
            </a:r>
            <a:endParaRPr lang="es-CL" dirty="0"/>
          </a:p>
        </p:txBody>
      </p:sp>
      <p:pic>
        <p:nvPicPr>
          <p:cNvPr id="7" name="Imagen 6">
            <a:extLst>
              <a:ext uri="{FF2B5EF4-FFF2-40B4-BE49-F238E27FC236}">
                <a16:creationId xmlns:a16="http://schemas.microsoft.com/office/drawing/2014/main" id="{779C6EC1-D06B-C90A-7C69-8FE89ADBFC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283" y="604615"/>
            <a:ext cx="1443621" cy="673874"/>
          </a:xfrm>
          <a:prstGeom prst="rect">
            <a:avLst/>
          </a:prstGeom>
        </p:spPr>
      </p:pic>
    </p:spTree>
    <p:extLst>
      <p:ext uri="{BB962C8B-B14F-4D97-AF65-F5344CB8AC3E}">
        <p14:creationId xmlns:p14="http://schemas.microsoft.com/office/powerpoint/2010/main" val="181891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Un elemento (blanco)">
    <p:bg>
      <p:bgPr>
        <a:solidFill>
          <a:srgbClr val="F9F9F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9C88D-06EC-08C8-D04D-30FEF3C6CC7A}"/>
              </a:ext>
            </a:extLst>
          </p:cNvPr>
          <p:cNvSpPr>
            <a:spLocks noGrp="1"/>
          </p:cNvSpPr>
          <p:nvPr>
            <p:ph type="title" hasCustomPrompt="1"/>
          </p:nvPr>
        </p:nvSpPr>
        <p:spPr>
          <a:xfrm>
            <a:off x="838201" y="365125"/>
            <a:ext cx="9220200" cy="1325563"/>
          </a:xfrm>
        </p:spPr>
        <p:txBody>
          <a:bodyPr/>
          <a:lstStyle/>
          <a:p>
            <a:r>
              <a:rPr lang="es-MX" dirty="0"/>
              <a:t>Título diapositiva</a:t>
            </a:r>
            <a:endParaRPr lang="es-CL" dirty="0"/>
          </a:p>
        </p:txBody>
      </p:sp>
      <p:sp>
        <p:nvSpPr>
          <p:cNvPr id="3" name="Marcador de contenido 2">
            <a:extLst>
              <a:ext uri="{FF2B5EF4-FFF2-40B4-BE49-F238E27FC236}">
                <a16:creationId xmlns:a16="http://schemas.microsoft.com/office/drawing/2014/main" id="{8F913F49-B7C7-FA9D-9864-5F8F1B83DEEA}"/>
              </a:ext>
            </a:extLst>
          </p:cNvPr>
          <p:cNvSpPr>
            <a:spLocks noGrp="1"/>
          </p:cNvSpPr>
          <p:nvPr>
            <p:ph idx="1"/>
          </p:nvPr>
        </p:nvSpPr>
        <p:spPr/>
        <p:txBody>
          <a:bodyPr>
            <a:no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Marcador de fecha 3">
            <a:extLst>
              <a:ext uri="{FF2B5EF4-FFF2-40B4-BE49-F238E27FC236}">
                <a16:creationId xmlns:a16="http://schemas.microsoft.com/office/drawing/2014/main" id="{A3E2EBB8-8CAC-988C-D624-91960D792078}"/>
              </a:ext>
            </a:extLst>
          </p:cNvPr>
          <p:cNvSpPr>
            <a:spLocks noGrp="1"/>
          </p:cNvSpPr>
          <p:nvPr>
            <p:ph type="dt" sz="half" idx="10"/>
          </p:nvPr>
        </p:nvSpPr>
        <p:spPr/>
        <p:txBody>
          <a:bodyPr/>
          <a:lstStyle/>
          <a:p>
            <a:fld id="{D8E4841B-2287-4741-8289-C7C3A672CFD1}" type="datetimeFigureOut">
              <a:rPr lang="es-CL" smtClean="0"/>
              <a:t>02-04-2024</a:t>
            </a:fld>
            <a:endParaRPr lang="es-CL"/>
          </a:p>
        </p:txBody>
      </p:sp>
      <p:sp>
        <p:nvSpPr>
          <p:cNvPr id="5" name="Marcador de pie de página 4">
            <a:extLst>
              <a:ext uri="{FF2B5EF4-FFF2-40B4-BE49-F238E27FC236}">
                <a16:creationId xmlns:a16="http://schemas.microsoft.com/office/drawing/2014/main" id="{D5B3A9A7-0CCC-DEA5-4BDF-FF28C3D5E74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00CAB19-7B08-76F7-271A-9B87695EFD6E}"/>
              </a:ext>
            </a:extLst>
          </p:cNvPr>
          <p:cNvSpPr>
            <a:spLocks noGrp="1"/>
          </p:cNvSpPr>
          <p:nvPr>
            <p:ph type="sldNum" sz="quarter" idx="12"/>
          </p:nvPr>
        </p:nvSpPr>
        <p:spPr/>
        <p:txBody>
          <a:bodyPr/>
          <a:lstStyle/>
          <a:p>
            <a:fld id="{4B968D42-089C-3A4A-947F-D24D407162CC}" type="slidenum">
              <a:rPr lang="es-CL" smtClean="0"/>
              <a:t>‹Nº›</a:t>
            </a:fld>
            <a:endParaRPr lang="es-CL"/>
          </a:p>
        </p:txBody>
      </p:sp>
      <p:pic>
        <p:nvPicPr>
          <p:cNvPr id="7" name="Imagen 6">
            <a:extLst>
              <a:ext uri="{FF2B5EF4-FFF2-40B4-BE49-F238E27FC236}">
                <a16:creationId xmlns:a16="http://schemas.microsoft.com/office/drawing/2014/main" id="{49DA38D1-A019-7DF1-F065-50912EDFB8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14369" y="365125"/>
            <a:ext cx="1443621" cy="673874"/>
          </a:xfrm>
          <a:prstGeom prst="rect">
            <a:avLst/>
          </a:prstGeom>
        </p:spPr>
      </p:pic>
    </p:spTree>
    <p:extLst>
      <p:ext uri="{BB962C8B-B14F-4D97-AF65-F5344CB8AC3E}">
        <p14:creationId xmlns:p14="http://schemas.microsoft.com/office/powerpoint/2010/main" val="1448662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900244-8261-3BA6-80FE-3847D8A29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dirty="0"/>
              <a:t>Haz clic para modificar el estilo de título del patrón</a:t>
            </a:r>
            <a:endParaRPr lang="es-CL" dirty="0"/>
          </a:p>
        </p:txBody>
      </p:sp>
      <p:sp>
        <p:nvSpPr>
          <p:cNvPr id="3" name="Marcador de texto 2">
            <a:extLst>
              <a:ext uri="{FF2B5EF4-FFF2-40B4-BE49-F238E27FC236}">
                <a16:creationId xmlns:a16="http://schemas.microsoft.com/office/drawing/2014/main" id="{407DAFB5-8413-1F5E-6A1F-F21B0D51B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L" dirty="0"/>
          </a:p>
        </p:txBody>
      </p:sp>
      <p:sp>
        <p:nvSpPr>
          <p:cNvPr id="4" name="Marcador de fecha 3">
            <a:extLst>
              <a:ext uri="{FF2B5EF4-FFF2-40B4-BE49-F238E27FC236}">
                <a16:creationId xmlns:a16="http://schemas.microsoft.com/office/drawing/2014/main" id="{36CAB41C-9963-7101-8C6E-29132EB4DF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mj-lt"/>
              </a:defRPr>
            </a:lvl1pPr>
          </a:lstStyle>
          <a:p>
            <a:fld id="{D8E4841B-2287-4741-8289-C7C3A672CFD1}" type="datetimeFigureOut">
              <a:rPr lang="es-CL" smtClean="0"/>
              <a:pPr/>
              <a:t>02-04-2024</a:t>
            </a:fld>
            <a:endParaRPr lang="es-CL"/>
          </a:p>
        </p:txBody>
      </p:sp>
      <p:sp>
        <p:nvSpPr>
          <p:cNvPr id="5" name="Marcador de pie de página 4">
            <a:extLst>
              <a:ext uri="{FF2B5EF4-FFF2-40B4-BE49-F238E27FC236}">
                <a16:creationId xmlns:a16="http://schemas.microsoft.com/office/drawing/2014/main" id="{F8EC9ECC-F23E-70DC-98B7-199CECF5E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mj-lt"/>
              </a:defRPr>
            </a:lvl1pPr>
          </a:lstStyle>
          <a:p>
            <a:endParaRPr lang="es-CL"/>
          </a:p>
        </p:txBody>
      </p:sp>
      <p:sp>
        <p:nvSpPr>
          <p:cNvPr id="6" name="Marcador de número de diapositiva 5">
            <a:extLst>
              <a:ext uri="{FF2B5EF4-FFF2-40B4-BE49-F238E27FC236}">
                <a16:creationId xmlns:a16="http://schemas.microsoft.com/office/drawing/2014/main" id="{1B094A83-7CB7-4601-2032-AAB6C57929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mj-lt"/>
              </a:defRPr>
            </a:lvl1pPr>
          </a:lstStyle>
          <a:p>
            <a:fld id="{4B968D42-089C-3A4A-947F-D24D407162CC}" type="slidenum">
              <a:rPr lang="es-CL" smtClean="0"/>
              <a:pPr/>
              <a:t>‹Nº›</a:t>
            </a:fld>
            <a:endParaRPr lang="es-CL"/>
          </a:p>
        </p:txBody>
      </p:sp>
    </p:spTree>
    <p:extLst>
      <p:ext uri="{BB962C8B-B14F-4D97-AF65-F5344CB8AC3E}">
        <p14:creationId xmlns:p14="http://schemas.microsoft.com/office/powerpoint/2010/main" val="27145504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8" r:id="rId3"/>
    <p:sldLayoutId id="2147483680" r:id="rId4"/>
    <p:sldLayoutId id="2147483687" r:id="rId5"/>
    <p:sldLayoutId id="2147483681" r:id="rId6"/>
    <p:sldLayoutId id="2147483689" r:id="rId7"/>
    <p:sldLayoutId id="2147483686" r:id="rId8"/>
    <p:sldLayoutId id="2147483682" r:id="rId9"/>
    <p:sldLayoutId id="2147483683" r:id="rId10"/>
    <p:sldLayoutId id="2147483684" r:id="rId11"/>
    <p:sldLayoutId id="2147483685" r:id="rId12"/>
    <p:sldLayoutId id="2147483690" r:id="rId13"/>
    <p:sldLayoutId id="2147483691" r:id="rId14"/>
    <p:sldLayoutId id="2147483692" r:id="rId15"/>
  </p:sldLayoutIdLst>
  <p:txStyles>
    <p:titleStyle>
      <a:lvl1pPr algn="l" defTabSz="914400" rtl="0" eaLnBrk="1" latinLnBrk="0" hangingPunct="1">
        <a:lnSpc>
          <a:spcPct val="90000"/>
        </a:lnSpc>
        <a:spcBef>
          <a:spcPct val="0"/>
        </a:spcBef>
        <a:buNone/>
        <a:defRPr sz="4400" b="1" i="0" kern="1200">
          <a:solidFill>
            <a:schemeClr val="tx1"/>
          </a:solidFill>
          <a:latin typeface="+mj-lt"/>
          <a:ea typeface="Red Hat Display" panose="02010303040201060303" pitchFamily="2" charset="0"/>
          <a:cs typeface="Red Hat Display" panose="02010303040201060303"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Red Hat Display" panose="02010303040201060303" pitchFamily="2" charset="0"/>
          <a:cs typeface="Red Hat Display" panose="020103030402010603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Red Hat Display" panose="02010303040201060303" pitchFamily="2" charset="0"/>
          <a:cs typeface="Red Hat Display" panose="02010303040201060303"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Red Hat Display" panose="02010303040201060303" pitchFamily="2" charset="0"/>
          <a:cs typeface="Red Hat Display" panose="02010303040201060303"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Red Hat Display" panose="02010303040201060303" pitchFamily="2" charset="0"/>
          <a:cs typeface="Red Hat Display" panose="02010303040201060303"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5.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5.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esquinas redondeadas 17">
            <a:extLst>
              <a:ext uri="{FF2B5EF4-FFF2-40B4-BE49-F238E27FC236}">
                <a16:creationId xmlns:a16="http://schemas.microsoft.com/office/drawing/2014/main" id="{BB64972D-103C-9716-9F12-881B5C5BB1C5}"/>
              </a:ext>
            </a:extLst>
          </p:cNvPr>
          <p:cNvSpPr/>
          <p:nvPr/>
        </p:nvSpPr>
        <p:spPr>
          <a:xfrm>
            <a:off x="1013791" y="4384496"/>
            <a:ext cx="3902766" cy="60215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22BF9473-17C2-9715-A02E-9C82A8E4CDB9}"/>
              </a:ext>
            </a:extLst>
          </p:cNvPr>
          <p:cNvSpPr>
            <a:spLocks noGrp="1"/>
          </p:cNvSpPr>
          <p:nvPr>
            <p:ph type="ctrTitle"/>
          </p:nvPr>
        </p:nvSpPr>
        <p:spPr>
          <a:xfrm>
            <a:off x="1038108" y="2349546"/>
            <a:ext cx="5353007" cy="2213266"/>
          </a:xfrm>
        </p:spPr>
        <p:txBody>
          <a:bodyPr anchor="t">
            <a:normAutofit/>
          </a:bodyPr>
          <a:lstStyle/>
          <a:p>
            <a:pPr algn="l"/>
            <a:r>
              <a:rPr lang="es-CL" b="1" dirty="0"/>
              <a:t>Mi sueño con propósito</a:t>
            </a:r>
          </a:p>
        </p:txBody>
      </p:sp>
      <p:sp>
        <p:nvSpPr>
          <p:cNvPr id="3" name="Subtítulo 2">
            <a:extLst>
              <a:ext uri="{FF2B5EF4-FFF2-40B4-BE49-F238E27FC236}">
                <a16:creationId xmlns:a16="http://schemas.microsoft.com/office/drawing/2014/main" id="{42A67D3E-F49C-927C-37C8-95C3A7260CFF}"/>
              </a:ext>
            </a:extLst>
          </p:cNvPr>
          <p:cNvSpPr>
            <a:spLocks noGrp="1"/>
          </p:cNvSpPr>
          <p:nvPr>
            <p:ph type="subTitle" idx="1"/>
          </p:nvPr>
        </p:nvSpPr>
        <p:spPr>
          <a:xfrm>
            <a:off x="1240490" y="4433205"/>
            <a:ext cx="3590045" cy="602150"/>
          </a:xfrm>
        </p:spPr>
        <p:txBody>
          <a:bodyPr>
            <a:normAutofit/>
          </a:bodyPr>
          <a:lstStyle/>
          <a:p>
            <a:pPr algn="l"/>
            <a:r>
              <a:rPr lang="es-CL" sz="3000" dirty="0"/>
              <a:t>Módulo 1 - Taller 3</a:t>
            </a:r>
          </a:p>
        </p:txBody>
      </p:sp>
      <p:grpSp>
        <p:nvGrpSpPr>
          <p:cNvPr id="4" name="Grupo 3">
            <a:extLst>
              <a:ext uri="{FF2B5EF4-FFF2-40B4-BE49-F238E27FC236}">
                <a16:creationId xmlns:a16="http://schemas.microsoft.com/office/drawing/2014/main" id="{DAFE12D9-61AB-CF44-497D-5EAAB2FC52D1}"/>
              </a:ext>
            </a:extLst>
          </p:cNvPr>
          <p:cNvGrpSpPr/>
          <p:nvPr/>
        </p:nvGrpSpPr>
        <p:grpSpPr>
          <a:xfrm>
            <a:off x="0" y="-5712"/>
            <a:ext cx="12209965" cy="556510"/>
            <a:chOff x="0" y="-5712"/>
            <a:chExt cx="12209965" cy="556510"/>
          </a:xfrm>
        </p:grpSpPr>
        <p:grpSp>
          <p:nvGrpSpPr>
            <p:cNvPr id="5" name="Group 1751034285">
              <a:extLst>
                <a:ext uri="{FF2B5EF4-FFF2-40B4-BE49-F238E27FC236}">
                  <a16:creationId xmlns:a16="http://schemas.microsoft.com/office/drawing/2014/main" id="{4BE34B79-50D0-F838-36D4-AB30C385EC9A}"/>
                </a:ext>
              </a:extLst>
            </p:cNvPr>
            <p:cNvGrpSpPr/>
            <p:nvPr/>
          </p:nvGrpSpPr>
          <p:grpSpPr>
            <a:xfrm>
              <a:off x="0" y="-5712"/>
              <a:ext cx="12209965" cy="556510"/>
              <a:chOff x="83698" y="0"/>
              <a:chExt cx="8019537" cy="365885"/>
            </a:xfrm>
          </p:grpSpPr>
          <p:cxnSp>
            <p:nvCxnSpPr>
              <p:cNvPr id="20" name="Conector recto 19">
                <a:extLst>
                  <a:ext uri="{FF2B5EF4-FFF2-40B4-BE49-F238E27FC236}">
                    <a16:creationId xmlns:a16="http://schemas.microsoft.com/office/drawing/2014/main" id="{C8C6B30C-9450-ACFB-5D25-44FE78728159}"/>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Rectangle 213021951">
                <a:extLst>
                  <a:ext uri="{FF2B5EF4-FFF2-40B4-BE49-F238E27FC236}">
                    <a16:creationId xmlns:a16="http://schemas.microsoft.com/office/drawing/2014/main" id="{DA6F1417-D3B9-4D20-4FDD-B366C94A1FBA}"/>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2" name="Text Box 2022840206">
                <a:extLst>
                  <a:ext uri="{FF2B5EF4-FFF2-40B4-BE49-F238E27FC236}">
                    <a16:creationId xmlns:a16="http://schemas.microsoft.com/office/drawing/2014/main" id="{3B2B2C69-5823-784A-A323-1772D1B035A5}"/>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3 -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7" name="Imagen 6" descr="Logotipo&#10;&#10;Descripción generada automáticamente">
              <a:extLst>
                <a:ext uri="{FF2B5EF4-FFF2-40B4-BE49-F238E27FC236}">
                  <a16:creationId xmlns:a16="http://schemas.microsoft.com/office/drawing/2014/main" id="{8B0C92B3-8ADA-97DE-11A7-8A7CB0CEA8EE}"/>
                </a:ext>
              </a:extLst>
            </p:cNvPr>
            <p:cNvPicPr>
              <a:picLocks noChangeAspect="1"/>
            </p:cNvPicPr>
            <p:nvPr/>
          </p:nvPicPr>
          <p:blipFill>
            <a:blip r:embed="rId2"/>
            <a:stretch>
              <a:fillRect/>
            </a:stretch>
          </p:blipFill>
          <p:spPr>
            <a:xfrm>
              <a:off x="9594082" y="151313"/>
              <a:ext cx="1139863" cy="359290"/>
            </a:xfrm>
            <a:prstGeom prst="rect">
              <a:avLst/>
            </a:prstGeom>
          </p:spPr>
        </p:pic>
        <p:pic>
          <p:nvPicPr>
            <p:cNvPr id="17" name="Imagen 16">
              <a:extLst>
                <a:ext uri="{FF2B5EF4-FFF2-40B4-BE49-F238E27FC236}">
                  <a16:creationId xmlns:a16="http://schemas.microsoft.com/office/drawing/2014/main" id="{8AFF0BEF-6D36-F6C2-485C-03B08E4844D0}"/>
                </a:ext>
              </a:extLst>
            </p:cNvPr>
            <p:cNvPicPr>
              <a:picLocks noChangeAspect="1"/>
            </p:cNvPicPr>
            <p:nvPr/>
          </p:nvPicPr>
          <p:blipFill>
            <a:blip r:embed="rId3"/>
            <a:stretch>
              <a:fillRect/>
            </a:stretch>
          </p:blipFill>
          <p:spPr>
            <a:xfrm>
              <a:off x="11040588" y="205564"/>
              <a:ext cx="907830" cy="248219"/>
            </a:xfrm>
            <a:prstGeom prst="rect">
              <a:avLst/>
            </a:prstGeom>
          </p:spPr>
        </p:pic>
        <p:cxnSp>
          <p:nvCxnSpPr>
            <p:cNvPr id="19" name="Conector recto 18">
              <a:extLst>
                <a:ext uri="{FF2B5EF4-FFF2-40B4-BE49-F238E27FC236}">
                  <a16:creationId xmlns:a16="http://schemas.microsoft.com/office/drawing/2014/main" id="{59970FC5-BB0F-8B0A-1282-4D9483539B4F}"/>
                </a:ext>
              </a:extLst>
            </p:cNvPr>
            <p:cNvCxnSpPr/>
            <p:nvPr/>
          </p:nvCxnSpPr>
          <p:spPr>
            <a:xfrm>
              <a:off x="10887544" y="161177"/>
              <a:ext cx="3867" cy="33611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8" name="Imagen 7" descr="Imagen que contiene Icono&#10;&#10;Descripción generada automáticamente">
            <a:extLst>
              <a:ext uri="{FF2B5EF4-FFF2-40B4-BE49-F238E27FC236}">
                <a16:creationId xmlns:a16="http://schemas.microsoft.com/office/drawing/2014/main" id="{3FCCC35D-F432-C385-305C-8D22F48BA299}"/>
              </a:ext>
            </a:extLst>
          </p:cNvPr>
          <p:cNvPicPr>
            <a:picLocks noChangeAspect="1"/>
          </p:cNvPicPr>
          <p:nvPr/>
        </p:nvPicPr>
        <p:blipFill>
          <a:blip r:embed="rId4"/>
          <a:stretch>
            <a:fillRect/>
          </a:stretch>
        </p:blipFill>
        <p:spPr>
          <a:xfrm>
            <a:off x="6617814" y="1094323"/>
            <a:ext cx="4899062" cy="5763677"/>
          </a:xfrm>
          <a:prstGeom prst="rect">
            <a:avLst/>
          </a:prstGeom>
        </p:spPr>
      </p:pic>
    </p:spTree>
    <p:extLst>
      <p:ext uri="{BB962C8B-B14F-4D97-AF65-F5344CB8AC3E}">
        <p14:creationId xmlns:p14="http://schemas.microsoft.com/office/powerpoint/2010/main" val="1397169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2264F45-57F9-4E8D-496E-E98D2CA8237C}"/>
              </a:ext>
            </a:extLst>
          </p:cNvPr>
          <p:cNvSpPr>
            <a:spLocks noGrp="1"/>
          </p:cNvSpPr>
          <p:nvPr>
            <p:ph type="body" idx="1"/>
          </p:nvPr>
        </p:nvSpPr>
        <p:spPr>
          <a:xfrm>
            <a:off x="582167" y="2977751"/>
            <a:ext cx="6529833" cy="3987608"/>
          </a:xfrm>
        </p:spPr>
        <p:txBody>
          <a:bodyPr anchor="t">
            <a:normAutofit/>
          </a:bodyPr>
          <a:lstStyle/>
          <a:p>
            <a:pPr marL="514350" indent="-514350" algn="just">
              <a:lnSpc>
                <a:spcPct val="100000"/>
              </a:lnSpc>
              <a:buClr>
                <a:schemeClr val="accent5"/>
              </a:buClr>
              <a:buFont typeface="+mj-lt"/>
              <a:buAutoNum type="arabicPeriod"/>
            </a:pPr>
            <a:r>
              <a:rPr lang="es-CL" sz="2200" b="1" dirty="0">
                <a:solidFill>
                  <a:schemeClr val="tx2">
                    <a:lumMod val="90000"/>
                    <a:lumOff val="10000"/>
                  </a:schemeClr>
                </a:solidFill>
              </a:rPr>
              <a:t>Oportunidad para compartir retrato</a:t>
            </a:r>
          </a:p>
          <a:p>
            <a:pPr marL="800100" lvl="1" indent="-342900" algn="just">
              <a:lnSpc>
                <a:spcPct val="100000"/>
              </a:lnSpc>
              <a:buClr>
                <a:schemeClr val="accent5"/>
              </a:buClr>
              <a:buFont typeface="Arial" panose="020B0604020202020204" pitchFamily="34" charset="0"/>
              <a:buChar char="•"/>
            </a:pPr>
            <a:r>
              <a:rPr lang="es-CL" dirty="0">
                <a:solidFill>
                  <a:schemeClr val="tx2">
                    <a:lumMod val="90000"/>
                    <a:lumOff val="10000"/>
                  </a:schemeClr>
                </a:solidFill>
              </a:rPr>
              <a:t>¿Qué ilustraron?</a:t>
            </a:r>
          </a:p>
          <a:p>
            <a:pPr marL="800100" lvl="1" indent="-342900" algn="just">
              <a:lnSpc>
                <a:spcPct val="100000"/>
              </a:lnSpc>
              <a:buClr>
                <a:schemeClr val="accent5"/>
              </a:buClr>
              <a:buFont typeface="Arial" panose="020B0604020202020204" pitchFamily="34" charset="0"/>
              <a:buChar char="•"/>
            </a:pPr>
            <a:r>
              <a:rPr lang="es-CL" dirty="0">
                <a:solidFill>
                  <a:schemeClr val="tx2">
                    <a:lumMod val="90000"/>
                    <a:lumOff val="10000"/>
                  </a:schemeClr>
                </a:solidFill>
              </a:rPr>
              <a:t>¿Qué valores representa?</a:t>
            </a:r>
          </a:p>
          <a:p>
            <a:pPr marL="800100" lvl="1" indent="-342900" algn="just">
              <a:lnSpc>
                <a:spcPct val="100000"/>
              </a:lnSpc>
              <a:buClr>
                <a:schemeClr val="accent5"/>
              </a:buClr>
              <a:buFont typeface="Arial" panose="020B0604020202020204" pitchFamily="34" charset="0"/>
              <a:buChar char="•"/>
            </a:pPr>
            <a:r>
              <a:rPr lang="es-CL" dirty="0">
                <a:solidFill>
                  <a:schemeClr val="tx2">
                    <a:lumMod val="90000"/>
                    <a:lumOff val="10000"/>
                  </a:schemeClr>
                </a:solidFill>
              </a:rPr>
              <a:t>¿Cómo imaginan que se sentirían en ese futuro?</a:t>
            </a:r>
          </a:p>
          <a:p>
            <a:pPr marL="514350" indent="-514350" algn="just">
              <a:lnSpc>
                <a:spcPct val="100000"/>
              </a:lnSpc>
              <a:buClr>
                <a:schemeClr val="accent5"/>
              </a:buClr>
              <a:buFont typeface="+mj-lt"/>
              <a:buAutoNum type="arabicPeriod"/>
            </a:pPr>
            <a:r>
              <a:rPr lang="es-CL" sz="2200" dirty="0">
                <a:solidFill>
                  <a:schemeClr val="tx2">
                    <a:lumMod val="90000"/>
                    <a:lumOff val="10000"/>
                  </a:schemeClr>
                </a:solidFill>
              </a:rPr>
              <a:t>Con relación a las decisiones que les tocará tomar al egresar de la educación media… </a:t>
            </a:r>
            <a:r>
              <a:rPr lang="es-CL" sz="2200" b="1" dirty="0">
                <a:solidFill>
                  <a:schemeClr val="tx2">
                    <a:lumMod val="90000"/>
                    <a:lumOff val="10000"/>
                  </a:schemeClr>
                </a:solidFill>
              </a:rPr>
              <a:t>¿Para qué les puede servir imaginar un futuro deseable y alcanzable para su vida?</a:t>
            </a:r>
          </a:p>
        </p:txBody>
      </p:sp>
      <p:sp>
        <p:nvSpPr>
          <p:cNvPr id="7" name="Rectángulo: esquinas superiores redondeadas 6">
            <a:extLst>
              <a:ext uri="{FF2B5EF4-FFF2-40B4-BE49-F238E27FC236}">
                <a16:creationId xmlns:a16="http://schemas.microsoft.com/office/drawing/2014/main" id="{A33B38DD-AC56-34CD-DCA6-C972D90C10C7}"/>
              </a:ext>
            </a:extLst>
          </p:cNvPr>
          <p:cNvSpPr/>
          <p:nvPr/>
        </p:nvSpPr>
        <p:spPr>
          <a:xfrm rot="5400000">
            <a:off x="2186507" y="-25910"/>
            <a:ext cx="1073762" cy="428244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E3D2267E-5AD7-48DC-7A23-E845F762FED0}"/>
              </a:ext>
            </a:extLst>
          </p:cNvPr>
          <p:cNvSpPr>
            <a:spLocks noGrp="1"/>
          </p:cNvSpPr>
          <p:nvPr>
            <p:ph type="title"/>
          </p:nvPr>
        </p:nvSpPr>
        <p:spPr>
          <a:xfrm>
            <a:off x="831850" y="1633293"/>
            <a:ext cx="4032758" cy="1018896"/>
          </a:xfrm>
        </p:spPr>
        <p:txBody>
          <a:bodyPr anchor="t"/>
          <a:lstStyle/>
          <a:p>
            <a:r>
              <a:rPr lang="es-CL" b="1" dirty="0"/>
              <a:t>Reflexión</a:t>
            </a:r>
          </a:p>
        </p:txBody>
      </p:sp>
      <p:pic>
        <p:nvPicPr>
          <p:cNvPr id="8" name="Imagen 7">
            <a:extLst>
              <a:ext uri="{FF2B5EF4-FFF2-40B4-BE49-F238E27FC236}">
                <a16:creationId xmlns:a16="http://schemas.microsoft.com/office/drawing/2014/main" id="{7B7FD0E9-DC8C-667B-E92A-F430A1130DD3}"/>
              </a:ext>
            </a:extLst>
          </p:cNvPr>
          <p:cNvPicPr>
            <a:picLocks noChangeAspect="1"/>
          </p:cNvPicPr>
          <p:nvPr/>
        </p:nvPicPr>
        <p:blipFill rotWithShape="1">
          <a:blip r:embed="rId3"/>
          <a:srcRect r="41386"/>
          <a:stretch/>
        </p:blipFill>
        <p:spPr>
          <a:xfrm>
            <a:off x="324378" y="6242803"/>
            <a:ext cx="1967730" cy="360383"/>
          </a:xfrm>
          <a:prstGeom prst="rect">
            <a:avLst/>
          </a:prstGeom>
        </p:spPr>
      </p:pic>
      <p:pic>
        <p:nvPicPr>
          <p:cNvPr id="10" name="Imagen 9" descr="Icono&#10;&#10;Descripción generada automáticamente">
            <a:extLst>
              <a:ext uri="{FF2B5EF4-FFF2-40B4-BE49-F238E27FC236}">
                <a16:creationId xmlns:a16="http://schemas.microsoft.com/office/drawing/2014/main" id="{FF32F349-A4E9-E739-4C3B-413AE15E27DA}"/>
              </a:ext>
            </a:extLst>
          </p:cNvPr>
          <p:cNvPicPr>
            <a:picLocks noChangeAspect="1"/>
          </p:cNvPicPr>
          <p:nvPr/>
        </p:nvPicPr>
        <p:blipFill>
          <a:blip r:embed="rId4"/>
          <a:stretch>
            <a:fillRect/>
          </a:stretch>
        </p:blipFill>
        <p:spPr>
          <a:xfrm>
            <a:off x="7772400" y="1606670"/>
            <a:ext cx="4847110" cy="5266753"/>
          </a:xfrm>
          <a:prstGeom prst="rect">
            <a:avLst/>
          </a:prstGeom>
        </p:spPr>
      </p:pic>
      <p:grpSp>
        <p:nvGrpSpPr>
          <p:cNvPr id="9" name="Grupo 8">
            <a:extLst>
              <a:ext uri="{FF2B5EF4-FFF2-40B4-BE49-F238E27FC236}">
                <a16:creationId xmlns:a16="http://schemas.microsoft.com/office/drawing/2014/main" id="{BD11197B-25D0-976D-E90D-A49E97EDB53D}"/>
              </a:ext>
            </a:extLst>
          </p:cNvPr>
          <p:cNvGrpSpPr/>
          <p:nvPr/>
        </p:nvGrpSpPr>
        <p:grpSpPr>
          <a:xfrm>
            <a:off x="0" y="-5712"/>
            <a:ext cx="12209965" cy="556510"/>
            <a:chOff x="0" y="-5712"/>
            <a:chExt cx="12209965" cy="556510"/>
          </a:xfrm>
        </p:grpSpPr>
        <p:grpSp>
          <p:nvGrpSpPr>
            <p:cNvPr id="11" name="Group 1751034285">
              <a:extLst>
                <a:ext uri="{FF2B5EF4-FFF2-40B4-BE49-F238E27FC236}">
                  <a16:creationId xmlns:a16="http://schemas.microsoft.com/office/drawing/2014/main" id="{47A618FA-B8F3-9133-0D20-5500EE8E9521}"/>
                </a:ext>
              </a:extLst>
            </p:cNvPr>
            <p:cNvGrpSpPr/>
            <p:nvPr/>
          </p:nvGrpSpPr>
          <p:grpSpPr>
            <a:xfrm>
              <a:off x="0" y="-5712"/>
              <a:ext cx="12209965" cy="556510"/>
              <a:chOff x="83698" y="0"/>
              <a:chExt cx="8019537" cy="365885"/>
            </a:xfrm>
          </p:grpSpPr>
          <p:cxnSp>
            <p:nvCxnSpPr>
              <p:cNvPr id="15" name="Conector recto 14">
                <a:extLst>
                  <a:ext uri="{FF2B5EF4-FFF2-40B4-BE49-F238E27FC236}">
                    <a16:creationId xmlns:a16="http://schemas.microsoft.com/office/drawing/2014/main" id="{F3D3F09D-4188-9C37-0F7B-20F723A70606}"/>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1B414BFE-3336-E1F2-4972-12E9B03B993E}"/>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98397201-BB2F-2667-7FF7-E422A86F045C}"/>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a:solidFill>
                      <a:srgbClr val="FFFFFF"/>
                    </a:solidFill>
                    <a:latin typeface="Arial" panose="020B0604020202020204" pitchFamily="34" charset="0"/>
                    <a:ea typeface="Arial" panose="020B0604020202020204" pitchFamily="34" charset="0"/>
                    <a:cs typeface="Times New Roman" panose="02020603050405020304" pitchFamily="18" charset="0"/>
                  </a:rPr>
                  <a:t>TALLER 3 </a:t>
                </a: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75F87B7F-C70B-CCE0-8D34-8842E44485DD}"/>
                </a:ext>
              </a:extLst>
            </p:cNvPr>
            <p:cNvPicPr>
              <a:picLocks noChangeAspect="1"/>
            </p:cNvPicPr>
            <p:nvPr/>
          </p:nvPicPr>
          <p:blipFill>
            <a:blip r:embed="rId5"/>
            <a:stretch>
              <a:fillRect/>
            </a:stretch>
          </p:blipFill>
          <p:spPr>
            <a:xfrm>
              <a:off x="11040588" y="205564"/>
              <a:ext cx="907830" cy="248219"/>
            </a:xfrm>
            <a:prstGeom prst="rect">
              <a:avLst/>
            </a:prstGeom>
          </p:spPr>
        </p:pic>
      </p:grpSp>
    </p:spTree>
    <p:extLst>
      <p:ext uri="{BB962C8B-B14F-4D97-AF65-F5344CB8AC3E}">
        <p14:creationId xmlns:p14="http://schemas.microsoft.com/office/powerpoint/2010/main" val="146938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esquinas redondeadas 17">
            <a:extLst>
              <a:ext uri="{FF2B5EF4-FFF2-40B4-BE49-F238E27FC236}">
                <a16:creationId xmlns:a16="http://schemas.microsoft.com/office/drawing/2014/main" id="{BB64972D-103C-9716-9F12-881B5C5BB1C5}"/>
              </a:ext>
            </a:extLst>
          </p:cNvPr>
          <p:cNvSpPr/>
          <p:nvPr/>
        </p:nvSpPr>
        <p:spPr>
          <a:xfrm>
            <a:off x="1013791" y="4384496"/>
            <a:ext cx="3902766" cy="602150"/>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22BF9473-17C2-9715-A02E-9C82A8E4CDB9}"/>
              </a:ext>
            </a:extLst>
          </p:cNvPr>
          <p:cNvSpPr>
            <a:spLocks noGrp="1"/>
          </p:cNvSpPr>
          <p:nvPr>
            <p:ph type="ctrTitle"/>
          </p:nvPr>
        </p:nvSpPr>
        <p:spPr>
          <a:xfrm>
            <a:off x="1038108" y="2349546"/>
            <a:ext cx="5353007" cy="2213266"/>
          </a:xfrm>
        </p:spPr>
        <p:txBody>
          <a:bodyPr anchor="t">
            <a:normAutofit/>
          </a:bodyPr>
          <a:lstStyle/>
          <a:p>
            <a:pPr algn="l"/>
            <a:r>
              <a:rPr lang="es-CL" b="1" dirty="0"/>
              <a:t>Mi sueño con propósito</a:t>
            </a:r>
          </a:p>
        </p:txBody>
      </p:sp>
      <p:sp>
        <p:nvSpPr>
          <p:cNvPr id="3" name="Subtítulo 2">
            <a:extLst>
              <a:ext uri="{FF2B5EF4-FFF2-40B4-BE49-F238E27FC236}">
                <a16:creationId xmlns:a16="http://schemas.microsoft.com/office/drawing/2014/main" id="{42A67D3E-F49C-927C-37C8-95C3A7260CFF}"/>
              </a:ext>
            </a:extLst>
          </p:cNvPr>
          <p:cNvSpPr>
            <a:spLocks noGrp="1"/>
          </p:cNvSpPr>
          <p:nvPr>
            <p:ph type="subTitle" idx="1"/>
          </p:nvPr>
        </p:nvSpPr>
        <p:spPr>
          <a:xfrm>
            <a:off x="1240490" y="4433205"/>
            <a:ext cx="3590045" cy="602150"/>
          </a:xfrm>
        </p:spPr>
        <p:txBody>
          <a:bodyPr>
            <a:normAutofit/>
          </a:bodyPr>
          <a:lstStyle/>
          <a:p>
            <a:pPr algn="l"/>
            <a:r>
              <a:rPr lang="es-CL" sz="3000" dirty="0"/>
              <a:t>Módulo 1 - Taller 3</a:t>
            </a:r>
          </a:p>
        </p:txBody>
      </p:sp>
      <p:grpSp>
        <p:nvGrpSpPr>
          <p:cNvPr id="4" name="Grupo 3">
            <a:extLst>
              <a:ext uri="{FF2B5EF4-FFF2-40B4-BE49-F238E27FC236}">
                <a16:creationId xmlns:a16="http://schemas.microsoft.com/office/drawing/2014/main" id="{DAFE12D9-61AB-CF44-497D-5EAAB2FC52D1}"/>
              </a:ext>
            </a:extLst>
          </p:cNvPr>
          <p:cNvGrpSpPr/>
          <p:nvPr/>
        </p:nvGrpSpPr>
        <p:grpSpPr>
          <a:xfrm>
            <a:off x="0" y="-5712"/>
            <a:ext cx="12209965" cy="556510"/>
            <a:chOff x="0" y="-5712"/>
            <a:chExt cx="12209965" cy="556510"/>
          </a:xfrm>
        </p:grpSpPr>
        <p:grpSp>
          <p:nvGrpSpPr>
            <p:cNvPr id="5" name="Group 1751034285">
              <a:extLst>
                <a:ext uri="{FF2B5EF4-FFF2-40B4-BE49-F238E27FC236}">
                  <a16:creationId xmlns:a16="http://schemas.microsoft.com/office/drawing/2014/main" id="{4BE34B79-50D0-F838-36D4-AB30C385EC9A}"/>
                </a:ext>
              </a:extLst>
            </p:cNvPr>
            <p:cNvGrpSpPr/>
            <p:nvPr/>
          </p:nvGrpSpPr>
          <p:grpSpPr>
            <a:xfrm>
              <a:off x="0" y="-5712"/>
              <a:ext cx="12209965" cy="556510"/>
              <a:chOff x="83698" y="0"/>
              <a:chExt cx="8019537" cy="365885"/>
            </a:xfrm>
          </p:grpSpPr>
          <p:cxnSp>
            <p:nvCxnSpPr>
              <p:cNvPr id="20" name="Conector recto 19">
                <a:extLst>
                  <a:ext uri="{FF2B5EF4-FFF2-40B4-BE49-F238E27FC236}">
                    <a16:creationId xmlns:a16="http://schemas.microsoft.com/office/drawing/2014/main" id="{C8C6B30C-9450-ACFB-5D25-44FE78728159}"/>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Rectangle 213021951">
                <a:extLst>
                  <a:ext uri="{FF2B5EF4-FFF2-40B4-BE49-F238E27FC236}">
                    <a16:creationId xmlns:a16="http://schemas.microsoft.com/office/drawing/2014/main" id="{DA6F1417-D3B9-4D20-4FDD-B366C94A1FBA}"/>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2" name="Text Box 2022840206">
                <a:extLst>
                  <a:ext uri="{FF2B5EF4-FFF2-40B4-BE49-F238E27FC236}">
                    <a16:creationId xmlns:a16="http://schemas.microsoft.com/office/drawing/2014/main" id="{3B2B2C69-5823-784A-A323-1772D1B035A5}"/>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3 -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7" name="Imagen 6" descr="Logotipo&#10;&#10;Descripción generada automáticamente">
              <a:extLst>
                <a:ext uri="{FF2B5EF4-FFF2-40B4-BE49-F238E27FC236}">
                  <a16:creationId xmlns:a16="http://schemas.microsoft.com/office/drawing/2014/main" id="{8B0C92B3-8ADA-97DE-11A7-8A7CB0CEA8EE}"/>
                </a:ext>
              </a:extLst>
            </p:cNvPr>
            <p:cNvPicPr>
              <a:picLocks noChangeAspect="1"/>
            </p:cNvPicPr>
            <p:nvPr/>
          </p:nvPicPr>
          <p:blipFill>
            <a:blip r:embed="rId2"/>
            <a:stretch>
              <a:fillRect/>
            </a:stretch>
          </p:blipFill>
          <p:spPr>
            <a:xfrm>
              <a:off x="9594082" y="151313"/>
              <a:ext cx="1139863" cy="359290"/>
            </a:xfrm>
            <a:prstGeom prst="rect">
              <a:avLst/>
            </a:prstGeom>
          </p:spPr>
        </p:pic>
        <p:pic>
          <p:nvPicPr>
            <p:cNvPr id="17" name="Imagen 16">
              <a:extLst>
                <a:ext uri="{FF2B5EF4-FFF2-40B4-BE49-F238E27FC236}">
                  <a16:creationId xmlns:a16="http://schemas.microsoft.com/office/drawing/2014/main" id="{8AFF0BEF-6D36-F6C2-485C-03B08E4844D0}"/>
                </a:ext>
              </a:extLst>
            </p:cNvPr>
            <p:cNvPicPr>
              <a:picLocks noChangeAspect="1"/>
            </p:cNvPicPr>
            <p:nvPr/>
          </p:nvPicPr>
          <p:blipFill>
            <a:blip r:embed="rId3"/>
            <a:stretch>
              <a:fillRect/>
            </a:stretch>
          </p:blipFill>
          <p:spPr>
            <a:xfrm>
              <a:off x="11040588" y="205564"/>
              <a:ext cx="907830" cy="248219"/>
            </a:xfrm>
            <a:prstGeom prst="rect">
              <a:avLst/>
            </a:prstGeom>
          </p:spPr>
        </p:pic>
        <p:cxnSp>
          <p:nvCxnSpPr>
            <p:cNvPr id="19" name="Conector recto 18">
              <a:extLst>
                <a:ext uri="{FF2B5EF4-FFF2-40B4-BE49-F238E27FC236}">
                  <a16:creationId xmlns:a16="http://schemas.microsoft.com/office/drawing/2014/main" id="{59970FC5-BB0F-8B0A-1282-4D9483539B4F}"/>
                </a:ext>
              </a:extLst>
            </p:cNvPr>
            <p:cNvCxnSpPr/>
            <p:nvPr/>
          </p:nvCxnSpPr>
          <p:spPr>
            <a:xfrm>
              <a:off x="10887544" y="161177"/>
              <a:ext cx="3867" cy="336110"/>
            </a:xfrm>
            <a:prstGeom prst="line">
              <a:avLst/>
            </a:prstGeom>
            <a:ln w="6350"/>
          </p:spPr>
          <p:style>
            <a:lnRef idx="1">
              <a:schemeClr val="accent1"/>
            </a:lnRef>
            <a:fillRef idx="0">
              <a:schemeClr val="accent1"/>
            </a:fillRef>
            <a:effectRef idx="0">
              <a:schemeClr val="accent1"/>
            </a:effectRef>
            <a:fontRef idx="minor">
              <a:schemeClr val="tx1"/>
            </a:fontRef>
          </p:style>
        </p:cxnSp>
      </p:grpSp>
      <p:pic>
        <p:nvPicPr>
          <p:cNvPr id="8" name="Imagen 7" descr="Imagen que contiene Icono&#10;&#10;Descripción generada automáticamente">
            <a:extLst>
              <a:ext uri="{FF2B5EF4-FFF2-40B4-BE49-F238E27FC236}">
                <a16:creationId xmlns:a16="http://schemas.microsoft.com/office/drawing/2014/main" id="{3FCCC35D-F432-C385-305C-8D22F48BA299}"/>
              </a:ext>
            </a:extLst>
          </p:cNvPr>
          <p:cNvPicPr>
            <a:picLocks noChangeAspect="1"/>
          </p:cNvPicPr>
          <p:nvPr/>
        </p:nvPicPr>
        <p:blipFill>
          <a:blip r:embed="rId4"/>
          <a:stretch>
            <a:fillRect/>
          </a:stretch>
        </p:blipFill>
        <p:spPr>
          <a:xfrm>
            <a:off x="6617814" y="1094323"/>
            <a:ext cx="4899062" cy="5763677"/>
          </a:xfrm>
          <a:prstGeom prst="rect">
            <a:avLst/>
          </a:prstGeom>
        </p:spPr>
      </p:pic>
    </p:spTree>
    <p:extLst>
      <p:ext uri="{BB962C8B-B14F-4D97-AF65-F5344CB8AC3E}">
        <p14:creationId xmlns:p14="http://schemas.microsoft.com/office/powerpoint/2010/main" val="3820886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D7FC5443-6B75-E0B5-41D1-724D5A104503}"/>
              </a:ext>
            </a:extLst>
          </p:cNvPr>
          <p:cNvSpPr/>
          <p:nvPr/>
        </p:nvSpPr>
        <p:spPr>
          <a:xfrm rot="5400000">
            <a:off x="2053354" y="-381933"/>
            <a:ext cx="1038168" cy="3940175"/>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181D3884-5792-6198-E495-3AD3F68516BB}"/>
              </a:ext>
            </a:extLst>
          </p:cNvPr>
          <p:cNvSpPr>
            <a:spLocks noGrp="1"/>
          </p:cNvSpPr>
          <p:nvPr>
            <p:ph type="title"/>
          </p:nvPr>
        </p:nvSpPr>
        <p:spPr>
          <a:xfrm>
            <a:off x="831849" y="1012031"/>
            <a:ext cx="3940175" cy="2162174"/>
          </a:xfrm>
        </p:spPr>
        <p:txBody>
          <a:bodyPr anchor="t">
            <a:normAutofit/>
          </a:bodyPr>
          <a:lstStyle/>
          <a:p>
            <a:pPr>
              <a:lnSpc>
                <a:spcPct val="110000"/>
              </a:lnSpc>
            </a:pPr>
            <a:r>
              <a:rPr lang="es-CL" b="1"/>
              <a:t>Objetivo del taller</a:t>
            </a:r>
          </a:p>
        </p:txBody>
      </p:sp>
      <p:sp>
        <p:nvSpPr>
          <p:cNvPr id="3" name="Marcador de contenido 2">
            <a:extLst>
              <a:ext uri="{FF2B5EF4-FFF2-40B4-BE49-F238E27FC236}">
                <a16:creationId xmlns:a16="http://schemas.microsoft.com/office/drawing/2014/main" id="{E4C8E1C6-E954-085C-DA1F-1F3C8D0E7A5D}"/>
              </a:ext>
            </a:extLst>
          </p:cNvPr>
          <p:cNvSpPr>
            <a:spLocks noGrp="1"/>
          </p:cNvSpPr>
          <p:nvPr>
            <p:ph type="body" idx="1"/>
          </p:nvPr>
        </p:nvSpPr>
        <p:spPr>
          <a:xfrm>
            <a:off x="831850" y="3689350"/>
            <a:ext cx="4454525" cy="2268537"/>
          </a:xfrm>
        </p:spPr>
        <p:txBody>
          <a:bodyPr anchor="t">
            <a:normAutofit/>
          </a:bodyPr>
          <a:lstStyle/>
          <a:p>
            <a:r>
              <a:rPr lang="es-CL" sz="2800" dirty="0">
                <a:solidFill>
                  <a:schemeClr val="tx2">
                    <a:lumMod val="90000"/>
                    <a:lumOff val="10000"/>
                  </a:schemeClr>
                </a:solidFill>
              </a:rPr>
              <a:t>Estudiantes sueñan futuros interesantes que los motivan a esforzarse por alcanzarlos</a:t>
            </a:r>
            <a:r>
              <a:rPr lang="es-CL" sz="2500" dirty="0">
                <a:solidFill>
                  <a:schemeClr val="tx2">
                    <a:lumMod val="90000"/>
                    <a:lumOff val="10000"/>
                  </a:schemeClr>
                </a:solidFill>
              </a:rPr>
              <a:t>.</a:t>
            </a:r>
            <a:endParaRPr lang="es-CL" sz="2800" dirty="0">
              <a:solidFill>
                <a:schemeClr val="tx2">
                  <a:lumMod val="90000"/>
                  <a:lumOff val="10000"/>
                </a:schemeClr>
              </a:solidFill>
            </a:endParaRPr>
          </a:p>
        </p:txBody>
      </p:sp>
      <p:pic>
        <p:nvPicPr>
          <p:cNvPr id="7" name="Imagen 6">
            <a:extLst>
              <a:ext uri="{FF2B5EF4-FFF2-40B4-BE49-F238E27FC236}">
                <a16:creationId xmlns:a16="http://schemas.microsoft.com/office/drawing/2014/main" id="{D2506411-9C71-066F-68ED-4F7FA7EEA4FA}"/>
              </a:ext>
            </a:extLst>
          </p:cNvPr>
          <p:cNvPicPr>
            <a:picLocks noChangeAspect="1"/>
          </p:cNvPicPr>
          <p:nvPr/>
        </p:nvPicPr>
        <p:blipFill rotWithShape="1">
          <a:blip r:embed="rId2"/>
          <a:srcRect r="41386"/>
          <a:stretch/>
        </p:blipFill>
        <p:spPr>
          <a:xfrm>
            <a:off x="834207" y="3144817"/>
            <a:ext cx="1967730" cy="360383"/>
          </a:xfrm>
          <a:prstGeom prst="rect">
            <a:avLst/>
          </a:prstGeom>
        </p:spPr>
      </p:pic>
      <p:grpSp>
        <p:nvGrpSpPr>
          <p:cNvPr id="4" name="Grupo 3">
            <a:extLst>
              <a:ext uri="{FF2B5EF4-FFF2-40B4-BE49-F238E27FC236}">
                <a16:creationId xmlns:a16="http://schemas.microsoft.com/office/drawing/2014/main" id="{D4361921-148E-EF26-0A99-E89A556CAB5C}"/>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C8C80038-DB69-FB63-0218-B838EB09E14E}"/>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BC465540-CE91-B4E0-DFBB-389818098984}"/>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2C31AC22-8D49-F061-573A-20600F4610BB}"/>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F11EBC26-53D7-A67C-D8A8-FC064D92E251}"/>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3 -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4D99B1C4-A4D4-7296-D80B-8E6CEE4C0E96}"/>
                </a:ext>
              </a:extLst>
            </p:cNvPr>
            <p:cNvPicPr>
              <a:picLocks noChangeAspect="1"/>
            </p:cNvPicPr>
            <p:nvPr/>
          </p:nvPicPr>
          <p:blipFill>
            <a:blip r:embed="rId3"/>
            <a:stretch>
              <a:fillRect/>
            </a:stretch>
          </p:blipFill>
          <p:spPr>
            <a:xfrm>
              <a:off x="11040588" y="205564"/>
              <a:ext cx="907830" cy="248219"/>
            </a:xfrm>
            <a:prstGeom prst="rect">
              <a:avLst/>
            </a:prstGeom>
          </p:spPr>
        </p:pic>
      </p:grpSp>
      <p:pic>
        <p:nvPicPr>
          <p:cNvPr id="8" name="Imagen 7" descr="Una caricatura de una persona&#10;&#10;Descripción generada automáticamente con confianza media">
            <a:extLst>
              <a:ext uri="{FF2B5EF4-FFF2-40B4-BE49-F238E27FC236}">
                <a16:creationId xmlns:a16="http://schemas.microsoft.com/office/drawing/2014/main" id="{83086DB5-AB18-CA73-AF93-87EF627CA7B3}"/>
              </a:ext>
            </a:extLst>
          </p:cNvPr>
          <p:cNvPicPr>
            <a:picLocks noChangeAspect="1"/>
          </p:cNvPicPr>
          <p:nvPr/>
        </p:nvPicPr>
        <p:blipFill>
          <a:blip r:embed="rId4"/>
          <a:stretch>
            <a:fillRect/>
          </a:stretch>
        </p:blipFill>
        <p:spPr>
          <a:xfrm>
            <a:off x="5754142" y="1009650"/>
            <a:ext cx="5961609" cy="5233153"/>
          </a:xfrm>
          <a:prstGeom prst="rect">
            <a:avLst/>
          </a:prstGeom>
        </p:spPr>
      </p:pic>
    </p:spTree>
    <p:extLst>
      <p:ext uri="{BB962C8B-B14F-4D97-AF65-F5344CB8AC3E}">
        <p14:creationId xmlns:p14="http://schemas.microsoft.com/office/powerpoint/2010/main" val="529220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B238-7253-C17B-1D19-18FDAF6AAEA0}"/>
            </a:ext>
          </a:extLst>
        </p:cNvPr>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1D924B5-DCFC-D004-8469-62F235ED35AD}"/>
              </a:ext>
            </a:extLst>
          </p:cNvPr>
          <p:cNvSpPr/>
          <p:nvPr/>
        </p:nvSpPr>
        <p:spPr>
          <a:xfrm rot="5400000">
            <a:off x="1977078" y="-537781"/>
            <a:ext cx="756367" cy="3505824"/>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939401CD-9E4E-51F0-09DB-A22278BB63A6}"/>
              </a:ext>
            </a:extLst>
          </p:cNvPr>
          <p:cNvSpPr>
            <a:spLocks noGrp="1"/>
          </p:cNvSpPr>
          <p:nvPr>
            <p:ph type="title"/>
          </p:nvPr>
        </p:nvSpPr>
        <p:spPr>
          <a:xfrm>
            <a:off x="805346" y="906532"/>
            <a:ext cx="3302828" cy="686783"/>
          </a:xfrm>
        </p:spPr>
        <p:txBody>
          <a:bodyPr anchor="t">
            <a:normAutofit/>
          </a:bodyPr>
          <a:lstStyle/>
          <a:p>
            <a:r>
              <a:rPr lang="es-CL" sz="4000" b="1" dirty="0"/>
              <a:t>Valores</a:t>
            </a:r>
          </a:p>
        </p:txBody>
      </p:sp>
      <p:pic>
        <p:nvPicPr>
          <p:cNvPr id="7" name="Imagen 6">
            <a:extLst>
              <a:ext uri="{FF2B5EF4-FFF2-40B4-BE49-F238E27FC236}">
                <a16:creationId xmlns:a16="http://schemas.microsoft.com/office/drawing/2014/main" id="{2EF3A89B-9486-1072-3D28-751404BEEF7A}"/>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4" name="Grupo 3">
            <a:extLst>
              <a:ext uri="{FF2B5EF4-FFF2-40B4-BE49-F238E27FC236}">
                <a16:creationId xmlns:a16="http://schemas.microsoft.com/office/drawing/2014/main" id="{5D36D890-C35E-9FEC-A219-02C602E19C7D}"/>
              </a:ext>
            </a:extLst>
          </p:cNvPr>
          <p:cNvGrpSpPr/>
          <p:nvPr/>
        </p:nvGrpSpPr>
        <p:grpSpPr>
          <a:xfrm>
            <a:off x="0" y="-5712"/>
            <a:ext cx="12209965" cy="556510"/>
            <a:chOff x="0" y="-5712"/>
            <a:chExt cx="12209965" cy="556510"/>
          </a:xfrm>
        </p:grpSpPr>
        <p:grpSp>
          <p:nvGrpSpPr>
            <p:cNvPr id="6" name="Group 1751034285">
              <a:extLst>
                <a:ext uri="{FF2B5EF4-FFF2-40B4-BE49-F238E27FC236}">
                  <a16:creationId xmlns:a16="http://schemas.microsoft.com/office/drawing/2014/main" id="{1CDBFAA8-0411-4FE7-A212-821EB66EAF48}"/>
                </a:ext>
              </a:extLst>
            </p:cNvPr>
            <p:cNvGrpSpPr/>
            <p:nvPr/>
          </p:nvGrpSpPr>
          <p:grpSpPr>
            <a:xfrm>
              <a:off x="0" y="-5712"/>
              <a:ext cx="12209965" cy="556510"/>
              <a:chOff x="83698" y="0"/>
              <a:chExt cx="8019537" cy="365885"/>
            </a:xfrm>
          </p:grpSpPr>
          <p:cxnSp>
            <p:nvCxnSpPr>
              <p:cNvPr id="12" name="Conector recto 11">
                <a:extLst>
                  <a:ext uri="{FF2B5EF4-FFF2-40B4-BE49-F238E27FC236}">
                    <a16:creationId xmlns:a16="http://schemas.microsoft.com/office/drawing/2014/main" id="{9EFA961E-F9BB-76D5-8B41-054127EFFE6A}"/>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E95F0E17-9CBC-147E-2A01-6BED56AFED34}"/>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363FE9D9-4C79-6573-8B7A-E842110BF98E}"/>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3 -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0" name="Imagen 9">
              <a:extLst>
                <a:ext uri="{FF2B5EF4-FFF2-40B4-BE49-F238E27FC236}">
                  <a16:creationId xmlns:a16="http://schemas.microsoft.com/office/drawing/2014/main" id="{C45A09B6-4910-AAC5-F567-1815073D7E58}"/>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3" name="Marcador de contenido 2">
            <a:extLst>
              <a:ext uri="{FF2B5EF4-FFF2-40B4-BE49-F238E27FC236}">
                <a16:creationId xmlns:a16="http://schemas.microsoft.com/office/drawing/2014/main" id="{30792D1D-1223-3688-C413-8DD190AD91ED}"/>
              </a:ext>
            </a:extLst>
          </p:cNvPr>
          <p:cNvSpPr>
            <a:spLocks noGrp="1"/>
          </p:cNvSpPr>
          <p:nvPr>
            <p:ph type="body" idx="1"/>
          </p:nvPr>
        </p:nvSpPr>
        <p:spPr>
          <a:xfrm>
            <a:off x="5658678" y="1721198"/>
            <a:ext cx="5787088" cy="4680614"/>
          </a:xfrm>
        </p:spPr>
        <p:txBody>
          <a:bodyPr anchor="t">
            <a:noAutofit/>
          </a:bodyPr>
          <a:lstStyle/>
          <a:p>
            <a:pPr marL="342900" lvl="0" indent="-342900" algn="just">
              <a:lnSpc>
                <a:spcPct val="100000"/>
              </a:lnSpc>
              <a:spcBef>
                <a:spcPts val="1200"/>
              </a:spcBef>
              <a:buClr>
                <a:schemeClr val="accent5"/>
              </a:buClr>
              <a:buFont typeface="Arial" panose="020B0604020202020204" pitchFamily="34" charset="0"/>
              <a:buChar char="•"/>
            </a:pPr>
            <a:r>
              <a:rPr lang="es-ES_tradnl" sz="2700" dirty="0">
                <a:solidFill>
                  <a:schemeClr val="tx2">
                    <a:lumMod val="90000"/>
                    <a:lumOff val="10000"/>
                  </a:schemeClr>
                </a:solidFill>
              </a:rPr>
              <a:t>¿Qué son los valores?</a:t>
            </a:r>
            <a:endParaRPr lang="es-CL" sz="2700" dirty="0">
              <a:solidFill>
                <a:schemeClr val="tx2">
                  <a:lumMod val="90000"/>
                  <a:lumOff val="10000"/>
                </a:schemeClr>
              </a:solidFill>
            </a:endParaRPr>
          </a:p>
          <a:p>
            <a:pPr marL="342900" lvl="0" indent="-342900" algn="just">
              <a:lnSpc>
                <a:spcPct val="100000"/>
              </a:lnSpc>
              <a:spcBef>
                <a:spcPts val="1200"/>
              </a:spcBef>
              <a:buClr>
                <a:schemeClr val="accent5"/>
              </a:buClr>
              <a:buFont typeface="Arial" panose="020B0604020202020204" pitchFamily="34" charset="0"/>
              <a:buChar char="•"/>
            </a:pPr>
            <a:r>
              <a:rPr lang="es-ES_tradnl" sz="2700" dirty="0">
                <a:solidFill>
                  <a:schemeClr val="tx2">
                    <a:lumMod val="90000"/>
                    <a:lumOff val="10000"/>
                  </a:schemeClr>
                </a:solidFill>
              </a:rPr>
              <a:t>¿Me pueden dar ejemplos de valores?</a:t>
            </a:r>
            <a:endParaRPr lang="es-CL" sz="2700" dirty="0">
              <a:solidFill>
                <a:schemeClr val="tx2">
                  <a:lumMod val="90000"/>
                  <a:lumOff val="10000"/>
                </a:schemeClr>
              </a:solidFill>
            </a:endParaRPr>
          </a:p>
          <a:p>
            <a:pPr marL="342900" lvl="0" indent="-342900" algn="just">
              <a:lnSpc>
                <a:spcPct val="100000"/>
              </a:lnSpc>
              <a:spcBef>
                <a:spcPts val="1200"/>
              </a:spcBef>
              <a:buClr>
                <a:schemeClr val="accent5"/>
              </a:buClr>
              <a:buFont typeface="Arial" panose="020B0604020202020204" pitchFamily="34" charset="0"/>
              <a:buChar char="•"/>
            </a:pPr>
            <a:r>
              <a:rPr lang="es-ES_tradnl" sz="2700" dirty="0">
                <a:solidFill>
                  <a:schemeClr val="tx2">
                    <a:lumMod val="90000"/>
                    <a:lumOff val="10000"/>
                  </a:schemeClr>
                </a:solidFill>
              </a:rPr>
              <a:t>¿Para qué sirven?</a:t>
            </a:r>
            <a:endParaRPr lang="es-CL" sz="2700" dirty="0">
              <a:solidFill>
                <a:schemeClr val="tx2">
                  <a:lumMod val="90000"/>
                  <a:lumOff val="10000"/>
                </a:schemeClr>
              </a:solidFill>
            </a:endParaRPr>
          </a:p>
          <a:p>
            <a:pPr marL="342900" lvl="0" indent="-342900" algn="just">
              <a:lnSpc>
                <a:spcPct val="100000"/>
              </a:lnSpc>
              <a:spcBef>
                <a:spcPts val="1200"/>
              </a:spcBef>
              <a:buClr>
                <a:schemeClr val="accent5"/>
              </a:buClr>
              <a:buFont typeface="Arial" panose="020B0604020202020204" pitchFamily="34" charset="0"/>
              <a:buChar char="•"/>
            </a:pPr>
            <a:r>
              <a:rPr lang="es-ES_tradnl" sz="2700" dirty="0">
                <a:solidFill>
                  <a:schemeClr val="tx2">
                    <a:lumMod val="90000"/>
                    <a:lumOff val="10000"/>
                  </a:schemeClr>
                </a:solidFill>
              </a:rPr>
              <a:t>¿Se les ocurre algún ejemplo de cómo una persona, real o ficticia, actuó de acuerdo con un valor?</a:t>
            </a:r>
          </a:p>
          <a:p>
            <a:pPr marL="342900" lvl="0" indent="-342900" algn="just">
              <a:lnSpc>
                <a:spcPct val="100000"/>
              </a:lnSpc>
              <a:spcBef>
                <a:spcPts val="1200"/>
              </a:spcBef>
              <a:buClr>
                <a:schemeClr val="accent5"/>
              </a:buClr>
              <a:buFont typeface="Arial" panose="020B0604020202020204" pitchFamily="34" charset="0"/>
              <a:buChar char="•"/>
            </a:pPr>
            <a:r>
              <a:rPr lang="es-ES_tradnl" sz="2700" dirty="0">
                <a:solidFill>
                  <a:schemeClr val="tx2">
                    <a:lumMod val="90000"/>
                    <a:lumOff val="10000"/>
                  </a:schemeClr>
                </a:solidFill>
              </a:rPr>
              <a:t>¿Qué valores son importantes para ustedes?</a:t>
            </a:r>
            <a:endParaRPr lang="es-CL" sz="2700" dirty="0">
              <a:solidFill>
                <a:schemeClr val="tx2">
                  <a:lumMod val="90000"/>
                  <a:lumOff val="10000"/>
                </a:schemeClr>
              </a:solidFill>
            </a:endParaRPr>
          </a:p>
        </p:txBody>
      </p:sp>
      <p:pic>
        <p:nvPicPr>
          <p:cNvPr id="15" name="Imagen 14" descr="Una caricatura de una persona&#10;&#10;Descripción generada automáticamente con confianza media">
            <a:extLst>
              <a:ext uri="{FF2B5EF4-FFF2-40B4-BE49-F238E27FC236}">
                <a16:creationId xmlns:a16="http://schemas.microsoft.com/office/drawing/2014/main" id="{9C8ABBAF-E9A4-9700-F42B-DAF0C969394B}"/>
              </a:ext>
            </a:extLst>
          </p:cNvPr>
          <p:cNvPicPr>
            <a:picLocks noChangeAspect="1"/>
          </p:cNvPicPr>
          <p:nvPr/>
        </p:nvPicPr>
        <p:blipFill>
          <a:blip r:embed="rId5"/>
          <a:stretch>
            <a:fillRect/>
          </a:stretch>
        </p:blipFill>
        <p:spPr>
          <a:xfrm>
            <a:off x="324378" y="2048933"/>
            <a:ext cx="5400876" cy="3600583"/>
          </a:xfrm>
          <a:prstGeom prst="rect">
            <a:avLst/>
          </a:prstGeom>
        </p:spPr>
      </p:pic>
    </p:spTree>
    <p:extLst>
      <p:ext uri="{BB962C8B-B14F-4D97-AF65-F5344CB8AC3E}">
        <p14:creationId xmlns:p14="http://schemas.microsoft.com/office/powerpoint/2010/main" val="422004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esquinas superiores redondeadas 22">
            <a:extLst>
              <a:ext uri="{FF2B5EF4-FFF2-40B4-BE49-F238E27FC236}">
                <a16:creationId xmlns:a16="http://schemas.microsoft.com/office/drawing/2014/main" id="{66EBEF07-BC7D-603B-3C67-A761097CE8E3}"/>
              </a:ext>
            </a:extLst>
          </p:cNvPr>
          <p:cNvSpPr/>
          <p:nvPr/>
        </p:nvSpPr>
        <p:spPr>
          <a:xfrm rot="5400000">
            <a:off x="2359079" y="1853259"/>
            <a:ext cx="973136" cy="4197773"/>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58A33E9-B12F-802C-6B3D-3BC525703043}"/>
              </a:ext>
            </a:extLst>
          </p:cNvPr>
          <p:cNvSpPr>
            <a:spLocks noGrp="1"/>
          </p:cNvSpPr>
          <p:nvPr>
            <p:ph type="ctrTitle"/>
          </p:nvPr>
        </p:nvSpPr>
        <p:spPr>
          <a:xfrm>
            <a:off x="848090" y="3429000"/>
            <a:ext cx="5754675" cy="1018896"/>
          </a:xfrm>
        </p:spPr>
        <p:txBody>
          <a:bodyPr anchor="t">
            <a:normAutofit/>
          </a:bodyPr>
          <a:lstStyle/>
          <a:p>
            <a:pPr algn="l">
              <a:lnSpc>
                <a:spcPct val="100000"/>
              </a:lnSpc>
              <a:spcAft>
                <a:spcPts val="1200"/>
              </a:spcAft>
            </a:pPr>
            <a:r>
              <a:rPr lang="es-CL" dirty="0"/>
              <a:t>Actividad</a:t>
            </a:r>
            <a:endParaRPr lang="es-CL" b="1" dirty="0"/>
          </a:p>
        </p:txBody>
      </p:sp>
      <p:sp>
        <p:nvSpPr>
          <p:cNvPr id="3" name="Subtítulo 2">
            <a:extLst>
              <a:ext uri="{FF2B5EF4-FFF2-40B4-BE49-F238E27FC236}">
                <a16:creationId xmlns:a16="http://schemas.microsoft.com/office/drawing/2014/main" id="{296355B1-D535-C887-1F8C-FAE046F7CA87}"/>
              </a:ext>
            </a:extLst>
          </p:cNvPr>
          <p:cNvSpPr>
            <a:spLocks noGrp="1"/>
          </p:cNvSpPr>
          <p:nvPr>
            <p:ph type="subTitle" idx="1"/>
          </p:nvPr>
        </p:nvSpPr>
        <p:spPr>
          <a:xfrm>
            <a:off x="746760" y="4643497"/>
            <a:ext cx="5007382" cy="973136"/>
          </a:xfrm>
        </p:spPr>
        <p:txBody>
          <a:bodyPr vert="horz" lIns="91440" tIns="45720" rIns="91440" bIns="45720" rtlCol="0">
            <a:normAutofit/>
          </a:bodyPr>
          <a:lstStyle/>
          <a:p>
            <a:pPr algn="l"/>
            <a:r>
              <a:rPr lang="es-CL" sz="2500" i="1" dirty="0">
                <a:solidFill>
                  <a:schemeClr val="tx1">
                    <a:tint val="75000"/>
                  </a:schemeClr>
                </a:solidFill>
              </a:rPr>
              <a:t>(25 minutos)</a:t>
            </a:r>
          </a:p>
        </p:txBody>
      </p:sp>
      <p:pic>
        <p:nvPicPr>
          <p:cNvPr id="20" name="Imagen 19">
            <a:extLst>
              <a:ext uri="{FF2B5EF4-FFF2-40B4-BE49-F238E27FC236}">
                <a16:creationId xmlns:a16="http://schemas.microsoft.com/office/drawing/2014/main" id="{DAB27ABF-04DA-BC6F-9262-EA20EB1B5546}"/>
              </a:ext>
            </a:extLst>
          </p:cNvPr>
          <p:cNvPicPr>
            <a:picLocks noChangeAspect="1"/>
          </p:cNvPicPr>
          <p:nvPr/>
        </p:nvPicPr>
        <p:blipFill rotWithShape="1">
          <a:blip r:embed="rId3"/>
          <a:srcRect r="41386"/>
          <a:stretch/>
        </p:blipFill>
        <p:spPr>
          <a:xfrm>
            <a:off x="324378" y="6242803"/>
            <a:ext cx="1967730" cy="360383"/>
          </a:xfrm>
          <a:prstGeom prst="rect">
            <a:avLst/>
          </a:prstGeom>
        </p:spPr>
      </p:pic>
      <p:pic>
        <p:nvPicPr>
          <p:cNvPr id="30" name="Imagen 29" descr="Imagen que contiene Icono&#10;&#10;Descripción generada automáticamente">
            <a:extLst>
              <a:ext uri="{FF2B5EF4-FFF2-40B4-BE49-F238E27FC236}">
                <a16:creationId xmlns:a16="http://schemas.microsoft.com/office/drawing/2014/main" id="{9D99F56E-6D4D-874A-C1B0-D929A4405446}"/>
              </a:ext>
            </a:extLst>
          </p:cNvPr>
          <p:cNvPicPr>
            <a:picLocks noChangeAspect="1"/>
          </p:cNvPicPr>
          <p:nvPr/>
        </p:nvPicPr>
        <p:blipFill rotWithShape="1">
          <a:blip r:embed="rId4"/>
          <a:srcRect l="7451" r="24374"/>
          <a:stretch/>
        </p:blipFill>
        <p:spPr>
          <a:xfrm>
            <a:off x="6255652" y="1673111"/>
            <a:ext cx="5754675" cy="5148740"/>
          </a:xfrm>
          <a:prstGeom prst="rect">
            <a:avLst/>
          </a:prstGeom>
        </p:spPr>
      </p:pic>
      <p:grpSp>
        <p:nvGrpSpPr>
          <p:cNvPr id="4" name="Grupo 3">
            <a:extLst>
              <a:ext uri="{FF2B5EF4-FFF2-40B4-BE49-F238E27FC236}">
                <a16:creationId xmlns:a16="http://schemas.microsoft.com/office/drawing/2014/main" id="{E19A513D-171E-36C2-AD9D-102852A2DDEE}"/>
              </a:ext>
            </a:extLst>
          </p:cNvPr>
          <p:cNvGrpSpPr/>
          <p:nvPr/>
        </p:nvGrpSpPr>
        <p:grpSpPr>
          <a:xfrm>
            <a:off x="0" y="-5712"/>
            <a:ext cx="12209965" cy="556510"/>
            <a:chOff x="0" y="-5712"/>
            <a:chExt cx="12209965" cy="556510"/>
          </a:xfrm>
        </p:grpSpPr>
        <p:grpSp>
          <p:nvGrpSpPr>
            <p:cNvPr id="5" name="Group 1751034285">
              <a:extLst>
                <a:ext uri="{FF2B5EF4-FFF2-40B4-BE49-F238E27FC236}">
                  <a16:creationId xmlns:a16="http://schemas.microsoft.com/office/drawing/2014/main" id="{C8DA4D95-449A-E361-FE0B-34E2D060AA2F}"/>
                </a:ext>
              </a:extLst>
            </p:cNvPr>
            <p:cNvGrpSpPr/>
            <p:nvPr/>
          </p:nvGrpSpPr>
          <p:grpSpPr>
            <a:xfrm>
              <a:off x="0" y="-5712"/>
              <a:ext cx="12209965" cy="556510"/>
              <a:chOff x="83698" y="0"/>
              <a:chExt cx="8019537" cy="365885"/>
            </a:xfrm>
          </p:grpSpPr>
          <p:cxnSp>
            <p:nvCxnSpPr>
              <p:cNvPr id="9" name="Conector recto 8">
                <a:extLst>
                  <a:ext uri="{FF2B5EF4-FFF2-40B4-BE49-F238E27FC236}">
                    <a16:creationId xmlns:a16="http://schemas.microsoft.com/office/drawing/2014/main" id="{E3AA9914-75C8-7FEE-D195-DDFA5750688E}"/>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Rectangle 213021951">
                <a:extLst>
                  <a:ext uri="{FF2B5EF4-FFF2-40B4-BE49-F238E27FC236}">
                    <a16:creationId xmlns:a16="http://schemas.microsoft.com/office/drawing/2014/main" id="{64406E5F-D31C-B6AB-DF14-800C84C19C53}"/>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1" name="Text Box 2022840206">
                <a:extLst>
                  <a:ext uri="{FF2B5EF4-FFF2-40B4-BE49-F238E27FC236}">
                    <a16:creationId xmlns:a16="http://schemas.microsoft.com/office/drawing/2014/main" id="{1D8F827B-6278-29EB-0317-8E8A90E953B6}"/>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3 -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7" name="Imagen 6">
              <a:extLst>
                <a:ext uri="{FF2B5EF4-FFF2-40B4-BE49-F238E27FC236}">
                  <a16:creationId xmlns:a16="http://schemas.microsoft.com/office/drawing/2014/main" id="{C0CA43DA-2905-CA3A-46DD-699084E6FD0A}"/>
                </a:ext>
              </a:extLst>
            </p:cNvPr>
            <p:cNvPicPr>
              <a:picLocks noChangeAspect="1"/>
            </p:cNvPicPr>
            <p:nvPr/>
          </p:nvPicPr>
          <p:blipFill>
            <a:blip r:embed="rId5"/>
            <a:stretch>
              <a:fillRect/>
            </a:stretch>
          </p:blipFill>
          <p:spPr>
            <a:xfrm>
              <a:off x="11040588" y="205564"/>
              <a:ext cx="907830" cy="248219"/>
            </a:xfrm>
            <a:prstGeom prst="rect">
              <a:avLst/>
            </a:prstGeom>
          </p:spPr>
        </p:pic>
      </p:grpSp>
    </p:spTree>
    <p:extLst>
      <p:ext uri="{BB962C8B-B14F-4D97-AF65-F5344CB8AC3E}">
        <p14:creationId xmlns:p14="http://schemas.microsoft.com/office/powerpoint/2010/main" val="2584386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esquinas superiores redondeadas 22">
            <a:extLst>
              <a:ext uri="{FF2B5EF4-FFF2-40B4-BE49-F238E27FC236}">
                <a16:creationId xmlns:a16="http://schemas.microsoft.com/office/drawing/2014/main" id="{66EBEF07-BC7D-603B-3C67-A761097CE8E3}"/>
              </a:ext>
            </a:extLst>
          </p:cNvPr>
          <p:cNvSpPr/>
          <p:nvPr/>
        </p:nvSpPr>
        <p:spPr>
          <a:xfrm rot="5400000">
            <a:off x="2022931" y="1131116"/>
            <a:ext cx="1018898" cy="357124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B58A33E9-B12F-802C-6B3D-3BC525703043}"/>
              </a:ext>
            </a:extLst>
          </p:cNvPr>
          <p:cNvSpPr>
            <a:spLocks noGrp="1"/>
          </p:cNvSpPr>
          <p:nvPr>
            <p:ph type="ctrTitle"/>
          </p:nvPr>
        </p:nvSpPr>
        <p:spPr>
          <a:xfrm>
            <a:off x="848090" y="2370710"/>
            <a:ext cx="5754675" cy="1018896"/>
          </a:xfrm>
        </p:spPr>
        <p:txBody>
          <a:bodyPr anchor="t">
            <a:normAutofit/>
          </a:bodyPr>
          <a:lstStyle/>
          <a:p>
            <a:pPr algn="l">
              <a:lnSpc>
                <a:spcPct val="100000"/>
              </a:lnSpc>
              <a:spcAft>
                <a:spcPts val="1200"/>
              </a:spcAft>
            </a:pPr>
            <a:r>
              <a:rPr lang="es-CL" dirty="0"/>
              <a:t>Lectura</a:t>
            </a:r>
            <a:endParaRPr lang="es-CL" b="1" dirty="0"/>
          </a:p>
        </p:txBody>
      </p:sp>
      <p:sp>
        <p:nvSpPr>
          <p:cNvPr id="3" name="Subtítulo 2">
            <a:extLst>
              <a:ext uri="{FF2B5EF4-FFF2-40B4-BE49-F238E27FC236}">
                <a16:creationId xmlns:a16="http://schemas.microsoft.com/office/drawing/2014/main" id="{296355B1-D535-C887-1F8C-FAE046F7CA87}"/>
              </a:ext>
            </a:extLst>
          </p:cNvPr>
          <p:cNvSpPr>
            <a:spLocks noGrp="1"/>
          </p:cNvSpPr>
          <p:nvPr>
            <p:ph type="subTitle" idx="1"/>
          </p:nvPr>
        </p:nvSpPr>
        <p:spPr>
          <a:xfrm>
            <a:off x="688008" y="5158718"/>
            <a:ext cx="5007382" cy="778534"/>
          </a:xfrm>
        </p:spPr>
        <p:txBody>
          <a:bodyPr vert="horz" lIns="91440" tIns="45720" rIns="91440" bIns="45720" rtlCol="0">
            <a:normAutofit/>
          </a:bodyPr>
          <a:lstStyle/>
          <a:p>
            <a:pPr algn="l"/>
            <a:r>
              <a:rPr lang="es-CL" sz="2000" i="1" dirty="0">
                <a:solidFill>
                  <a:schemeClr val="tx1">
                    <a:tint val="75000"/>
                  </a:schemeClr>
                </a:solidFill>
              </a:rPr>
              <a:t>(25 minutos)</a:t>
            </a:r>
          </a:p>
        </p:txBody>
      </p:sp>
      <p:pic>
        <p:nvPicPr>
          <p:cNvPr id="20" name="Imagen 19">
            <a:extLst>
              <a:ext uri="{FF2B5EF4-FFF2-40B4-BE49-F238E27FC236}">
                <a16:creationId xmlns:a16="http://schemas.microsoft.com/office/drawing/2014/main" id="{DAB27ABF-04DA-BC6F-9262-EA20EB1B5546}"/>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4" name="Grupo 3">
            <a:extLst>
              <a:ext uri="{FF2B5EF4-FFF2-40B4-BE49-F238E27FC236}">
                <a16:creationId xmlns:a16="http://schemas.microsoft.com/office/drawing/2014/main" id="{E19A513D-171E-36C2-AD9D-102852A2DDEE}"/>
              </a:ext>
            </a:extLst>
          </p:cNvPr>
          <p:cNvGrpSpPr/>
          <p:nvPr/>
        </p:nvGrpSpPr>
        <p:grpSpPr>
          <a:xfrm>
            <a:off x="0" y="-5712"/>
            <a:ext cx="12209965" cy="556510"/>
            <a:chOff x="0" y="-5712"/>
            <a:chExt cx="12209965" cy="556510"/>
          </a:xfrm>
        </p:grpSpPr>
        <p:grpSp>
          <p:nvGrpSpPr>
            <p:cNvPr id="5" name="Group 1751034285">
              <a:extLst>
                <a:ext uri="{FF2B5EF4-FFF2-40B4-BE49-F238E27FC236}">
                  <a16:creationId xmlns:a16="http://schemas.microsoft.com/office/drawing/2014/main" id="{C8DA4D95-449A-E361-FE0B-34E2D060AA2F}"/>
                </a:ext>
              </a:extLst>
            </p:cNvPr>
            <p:cNvGrpSpPr/>
            <p:nvPr/>
          </p:nvGrpSpPr>
          <p:grpSpPr>
            <a:xfrm>
              <a:off x="0" y="-5712"/>
              <a:ext cx="12209965" cy="556510"/>
              <a:chOff x="83698" y="0"/>
              <a:chExt cx="8019537" cy="365885"/>
            </a:xfrm>
          </p:grpSpPr>
          <p:cxnSp>
            <p:nvCxnSpPr>
              <p:cNvPr id="9" name="Conector recto 8">
                <a:extLst>
                  <a:ext uri="{FF2B5EF4-FFF2-40B4-BE49-F238E27FC236}">
                    <a16:creationId xmlns:a16="http://schemas.microsoft.com/office/drawing/2014/main" id="{E3AA9914-75C8-7FEE-D195-DDFA5750688E}"/>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Rectangle 213021951">
                <a:extLst>
                  <a:ext uri="{FF2B5EF4-FFF2-40B4-BE49-F238E27FC236}">
                    <a16:creationId xmlns:a16="http://schemas.microsoft.com/office/drawing/2014/main" id="{64406E5F-D31C-B6AB-DF14-800C84C19C53}"/>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1" name="Text Box 2022840206">
                <a:extLst>
                  <a:ext uri="{FF2B5EF4-FFF2-40B4-BE49-F238E27FC236}">
                    <a16:creationId xmlns:a16="http://schemas.microsoft.com/office/drawing/2014/main" id="{1D8F827B-6278-29EB-0317-8E8A90E953B6}"/>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3 -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7" name="Imagen 6">
              <a:extLst>
                <a:ext uri="{FF2B5EF4-FFF2-40B4-BE49-F238E27FC236}">
                  <a16:creationId xmlns:a16="http://schemas.microsoft.com/office/drawing/2014/main" id="{C0CA43DA-2905-CA3A-46DD-699084E6FD0A}"/>
                </a:ext>
              </a:extLst>
            </p:cNvPr>
            <p:cNvPicPr>
              <a:picLocks noChangeAspect="1"/>
            </p:cNvPicPr>
            <p:nvPr/>
          </p:nvPicPr>
          <p:blipFill>
            <a:blip r:embed="rId4"/>
            <a:stretch>
              <a:fillRect/>
            </a:stretch>
          </p:blipFill>
          <p:spPr>
            <a:xfrm>
              <a:off x="11040588" y="205564"/>
              <a:ext cx="907830" cy="248219"/>
            </a:xfrm>
            <a:prstGeom prst="rect">
              <a:avLst/>
            </a:prstGeom>
          </p:spPr>
        </p:pic>
      </p:grpSp>
      <p:sp>
        <p:nvSpPr>
          <p:cNvPr id="13" name="CuadroTexto 12">
            <a:extLst>
              <a:ext uri="{FF2B5EF4-FFF2-40B4-BE49-F238E27FC236}">
                <a16:creationId xmlns:a16="http://schemas.microsoft.com/office/drawing/2014/main" id="{008F9CED-C342-8118-37A3-0ADD368C8B9B}"/>
              </a:ext>
            </a:extLst>
          </p:cNvPr>
          <p:cNvSpPr txBox="1"/>
          <p:nvPr/>
        </p:nvSpPr>
        <p:spPr>
          <a:xfrm>
            <a:off x="655358" y="3714756"/>
            <a:ext cx="6000416" cy="1692771"/>
          </a:xfrm>
          <a:prstGeom prst="rect">
            <a:avLst/>
          </a:prstGeom>
          <a:noFill/>
        </p:spPr>
        <p:txBody>
          <a:bodyPr wrap="square">
            <a:spAutoFit/>
          </a:bodyPr>
          <a:lstStyle/>
          <a:p>
            <a:r>
              <a:rPr lang="es-CL" sz="2700" b="1" dirty="0">
                <a:solidFill>
                  <a:schemeClr val="tx2">
                    <a:lumMod val="90000"/>
                    <a:lumOff val="10000"/>
                  </a:schemeClr>
                </a:solidFill>
                <a:latin typeface="+mj-lt"/>
                <a:ea typeface="Red Hat Display" panose="02010303040201060303" pitchFamily="2" charset="0"/>
                <a:cs typeface="Red Hat Display" panose="02010303040201060303" pitchFamily="2" charset="0"/>
              </a:rPr>
              <a:t>Lectura del instructivo en conjunto</a:t>
            </a:r>
          </a:p>
          <a:p>
            <a:pPr>
              <a:spcBef>
                <a:spcPts val="600"/>
              </a:spcBef>
            </a:pPr>
            <a:r>
              <a:rPr lang="es-CL" sz="2400" dirty="0">
                <a:solidFill>
                  <a:schemeClr val="tx2">
                    <a:lumMod val="90000"/>
                    <a:lumOff val="10000"/>
                  </a:schemeClr>
                </a:solidFill>
                <a:latin typeface="+mj-lt"/>
                <a:ea typeface="Red Hat Display" panose="02010303040201060303" pitchFamily="2" charset="0"/>
                <a:cs typeface="Red Hat Display" panose="02010303040201060303" pitchFamily="2" charset="0"/>
              </a:rPr>
              <a:t>¡Asegúrate de que entiendes todo lo que debes hacer!</a:t>
            </a:r>
          </a:p>
          <a:p>
            <a:endParaRPr lang="es-CL" sz="2400" dirty="0">
              <a:solidFill>
                <a:schemeClr val="tx1">
                  <a:tint val="75000"/>
                </a:schemeClr>
              </a:solidFill>
              <a:latin typeface="+mj-lt"/>
              <a:ea typeface="Red Hat Display" panose="02010303040201060303" pitchFamily="2" charset="0"/>
              <a:cs typeface="Red Hat Display" panose="02010303040201060303" pitchFamily="2" charset="0"/>
            </a:endParaRPr>
          </a:p>
        </p:txBody>
      </p:sp>
      <p:pic>
        <p:nvPicPr>
          <p:cNvPr id="15" name="Gráfico 14">
            <a:extLst>
              <a:ext uri="{FF2B5EF4-FFF2-40B4-BE49-F238E27FC236}">
                <a16:creationId xmlns:a16="http://schemas.microsoft.com/office/drawing/2014/main" id="{233D11F8-B4A6-FA9E-7F7E-8BA665D4BC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1607" y="1654989"/>
            <a:ext cx="3932280" cy="4418383"/>
          </a:xfrm>
          <a:prstGeom prst="rect">
            <a:avLst/>
          </a:prstGeom>
        </p:spPr>
      </p:pic>
    </p:spTree>
    <p:extLst>
      <p:ext uri="{BB962C8B-B14F-4D97-AF65-F5344CB8AC3E}">
        <p14:creationId xmlns:p14="http://schemas.microsoft.com/office/powerpoint/2010/main" val="2097243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CC698EA0-F918-A735-20D1-1E6F1D12762F}"/>
              </a:ext>
            </a:extLst>
          </p:cNvPr>
          <p:cNvSpPr/>
          <p:nvPr/>
        </p:nvSpPr>
        <p:spPr>
          <a:xfrm>
            <a:off x="7876277" y="4494542"/>
            <a:ext cx="3168373" cy="1721867"/>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Marcador de contenido 2">
            <a:extLst>
              <a:ext uri="{FF2B5EF4-FFF2-40B4-BE49-F238E27FC236}">
                <a16:creationId xmlns:a16="http://schemas.microsoft.com/office/drawing/2014/main" id="{B2264F45-57F9-4E8D-496E-E98D2CA8237C}"/>
              </a:ext>
            </a:extLst>
          </p:cNvPr>
          <p:cNvSpPr>
            <a:spLocks noGrp="1"/>
          </p:cNvSpPr>
          <p:nvPr>
            <p:ph type="body" idx="1"/>
          </p:nvPr>
        </p:nvSpPr>
        <p:spPr>
          <a:xfrm>
            <a:off x="582167" y="3113083"/>
            <a:ext cx="6529833" cy="2668828"/>
          </a:xfrm>
        </p:spPr>
        <p:txBody>
          <a:bodyPr anchor="t">
            <a:normAutofit/>
          </a:bodyPr>
          <a:lstStyle/>
          <a:p>
            <a:pPr marL="514350" indent="-514350">
              <a:spcBef>
                <a:spcPts val="1200"/>
              </a:spcBef>
              <a:spcAft>
                <a:spcPts val="1800"/>
              </a:spcAft>
              <a:buClr>
                <a:schemeClr val="accent5"/>
              </a:buClr>
              <a:buFont typeface="+mj-lt"/>
              <a:buAutoNum type="arabicPeriod"/>
            </a:pPr>
            <a:r>
              <a:rPr lang="es-CL" sz="2500" b="1" dirty="0">
                <a:solidFill>
                  <a:schemeClr val="tx2">
                    <a:lumMod val="90000"/>
                    <a:lumOff val="10000"/>
                  </a:schemeClr>
                </a:solidFill>
              </a:rPr>
              <a:t>Selecciona tus valores</a:t>
            </a:r>
            <a:r>
              <a:rPr lang="es-CL" sz="2500" dirty="0">
                <a:solidFill>
                  <a:schemeClr val="tx2">
                    <a:lumMod val="90000"/>
                    <a:lumOff val="10000"/>
                  </a:schemeClr>
                </a:solidFill>
              </a:rPr>
              <a:t> </a:t>
            </a:r>
            <a:r>
              <a:rPr lang="es-CL" sz="1800" i="1" dirty="0"/>
              <a:t>(5 minutos).</a:t>
            </a:r>
          </a:p>
        </p:txBody>
      </p:sp>
      <p:sp>
        <p:nvSpPr>
          <p:cNvPr id="7" name="Rectángulo: esquinas superiores redondeadas 6">
            <a:extLst>
              <a:ext uri="{FF2B5EF4-FFF2-40B4-BE49-F238E27FC236}">
                <a16:creationId xmlns:a16="http://schemas.microsoft.com/office/drawing/2014/main" id="{A33B38DD-AC56-34CD-DCA6-C972D90C10C7}"/>
              </a:ext>
            </a:extLst>
          </p:cNvPr>
          <p:cNvSpPr/>
          <p:nvPr/>
        </p:nvSpPr>
        <p:spPr>
          <a:xfrm rot="5400000">
            <a:off x="1583002" y="577594"/>
            <a:ext cx="1073763" cy="3075432"/>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E3D2267E-5AD7-48DC-7A23-E845F762FED0}"/>
              </a:ext>
            </a:extLst>
          </p:cNvPr>
          <p:cNvSpPr>
            <a:spLocks noGrp="1"/>
          </p:cNvSpPr>
          <p:nvPr>
            <p:ph type="title"/>
          </p:nvPr>
        </p:nvSpPr>
        <p:spPr>
          <a:xfrm>
            <a:off x="831850" y="1633293"/>
            <a:ext cx="2453217" cy="1018896"/>
          </a:xfrm>
        </p:spPr>
        <p:txBody>
          <a:bodyPr anchor="t"/>
          <a:lstStyle/>
          <a:p>
            <a:r>
              <a:rPr lang="es-CL" dirty="0"/>
              <a:t>Pasos</a:t>
            </a:r>
            <a:endParaRPr lang="es-CL" b="1" dirty="0"/>
          </a:p>
        </p:txBody>
      </p:sp>
      <p:pic>
        <p:nvPicPr>
          <p:cNvPr id="8" name="Imagen 7">
            <a:extLst>
              <a:ext uri="{FF2B5EF4-FFF2-40B4-BE49-F238E27FC236}">
                <a16:creationId xmlns:a16="http://schemas.microsoft.com/office/drawing/2014/main" id="{7B7FD0E9-DC8C-667B-E92A-F430A1130DD3}"/>
              </a:ext>
            </a:extLst>
          </p:cNvPr>
          <p:cNvPicPr>
            <a:picLocks noChangeAspect="1"/>
          </p:cNvPicPr>
          <p:nvPr/>
        </p:nvPicPr>
        <p:blipFill rotWithShape="1">
          <a:blip r:embed="rId5"/>
          <a:srcRect r="41386"/>
          <a:stretch/>
        </p:blipFill>
        <p:spPr>
          <a:xfrm>
            <a:off x="324378" y="6242803"/>
            <a:ext cx="1967730" cy="360383"/>
          </a:xfrm>
          <a:prstGeom prst="rect">
            <a:avLst/>
          </a:prstGeom>
        </p:spPr>
      </p:pic>
      <p:grpSp>
        <p:nvGrpSpPr>
          <p:cNvPr id="9" name="Grupo 8">
            <a:extLst>
              <a:ext uri="{FF2B5EF4-FFF2-40B4-BE49-F238E27FC236}">
                <a16:creationId xmlns:a16="http://schemas.microsoft.com/office/drawing/2014/main" id="{BD11197B-25D0-976D-E90D-A49E97EDB53D}"/>
              </a:ext>
            </a:extLst>
          </p:cNvPr>
          <p:cNvGrpSpPr/>
          <p:nvPr/>
        </p:nvGrpSpPr>
        <p:grpSpPr>
          <a:xfrm>
            <a:off x="0" y="-5712"/>
            <a:ext cx="12209965" cy="556510"/>
            <a:chOff x="0" y="-5712"/>
            <a:chExt cx="12209965" cy="556510"/>
          </a:xfrm>
        </p:grpSpPr>
        <p:grpSp>
          <p:nvGrpSpPr>
            <p:cNvPr id="11" name="Group 1751034285">
              <a:extLst>
                <a:ext uri="{FF2B5EF4-FFF2-40B4-BE49-F238E27FC236}">
                  <a16:creationId xmlns:a16="http://schemas.microsoft.com/office/drawing/2014/main" id="{47A618FA-B8F3-9133-0D20-5500EE8E9521}"/>
                </a:ext>
              </a:extLst>
            </p:cNvPr>
            <p:cNvGrpSpPr/>
            <p:nvPr/>
          </p:nvGrpSpPr>
          <p:grpSpPr>
            <a:xfrm>
              <a:off x="0" y="-5712"/>
              <a:ext cx="12209965" cy="556510"/>
              <a:chOff x="83698" y="0"/>
              <a:chExt cx="8019537" cy="365885"/>
            </a:xfrm>
          </p:grpSpPr>
          <p:cxnSp>
            <p:nvCxnSpPr>
              <p:cNvPr id="15" name="Conector recto 14">
                <a:extLst>
                  <a:ext uri="{FF2B5EF4-FFF2-40B4-BE49-F238E27FC236}">
                    <a16:creationId xmlns:a16="http://schemas.microsoft.com/office/drawing/2014/main" id="{F3D3F09D-4188-9C37-0F7B-20F723A70606}"/>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1B414BFE-3336-E1F2-4972-12E9B03B993E}"/>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98397201-BB2F-2667-7FF7-E422A86F045C}"/>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3 -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75F87B7F-C70B-CCE0-8D34-8842E44485DD}"/>
                </a:ext>
              </a:extLst>
            </p:cNvPr>
            <p:cNvPicPr>
              <a:picLocks noChangeAspect="1"/>
            </p:cNvPicPr>
            <p:nvPr/>
          </p:nvPicPr>
          <p:blipFill>
            <a:blip r:embed="rId6"/>
            <a:stretch>
              <a:fillRect/>
            </a:stretch>
          </p:blipFill>
          <p:spPr>
            <a:xfrm>
              <a:off x="11040588" y="205564"/>
              <a:ext cx="907830" cy="248219"/>
            </a:xfrm>
            <a:prstGeom prst="rect">
              <a:avLst/>
            </a:prstGeom>
          </p:spPr>
        </p:pic>
      </p:grpSp>
      <p:sp>
        <p:nvSpPr>
          <p:cNvPr id="17" name="Rectángulo: esquinas redondeadas 16">
            <a:extLst>
              <a:ext uri="{FF2B5EF4-FFF2-40B4-BE49-F238E27FC236}">
                <a16:creationId xmlns:a16="http://schemas.microsoft.com/office/drawing/2014/main" id="{B15F8856-D373-562E-D938-CA3BAA99867C}"/>
              </a:ext>
            </a:extLst>
          </p:cNvPr>
          <p:cNvSpPr/>
          <p:nvPr/>
        </p:nvSpPr>
        <p:spPr>
          <a:xfrm>
            <a:off x="8010730" y="4600856"/>
            <a:ext cx="2899467" cy="15092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1" name="Gráfico 20">
            <a:extLst>
              <a:ext uri="{FF2B5EF4-FFF2-40B4-BE49-F238E27FC236}">
                <a16:creationId xmlns:a16="http://schemas.microsoft.com/office/drawing/2014/main" id="{442A54E5-099E-2E84-95BC-9270E0EC67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3674" y="1264911"/>
            <a:ext cx="2255439" cy="3256025"/>
          </a:xfrm>
          <a:prstGeom prst="rect">
            <a:avLst/>
          </a:prstGeom>
        </p:spPr>
      </p:pic>
      <p:pic>
        <p:nvPicPr>
          <p:cNvPr id="24" name="Vídeo sin título ‐ Hecho con Clipchamp (26)">
            <a:hlinkClick r:id="" action="ppaction://media"/>
            <a:extLst>
              <a:ext uri="{FF2B5EF4-FFF2-40B4-BE49-F238E27FC236}">
                <a16:creationId xmlns:a16="http://schemas.microsoft.com/office/drawing/2014/main" id="{E236BE2B-0DFC-E31E-6B41-B1E896F714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4931" t="22218" r="15543" b="21599"/>
          <a:stretch/>
        </p:blipFill>
        <p:spPr>
          <a:xfrm>
            <a:off x="8185844" y="4776109"/>
            <a:ext cx="2549237" cy="1158731"/>
          </a:xfrm>
          <a:prstGeom prst="rect">
            <a:avLst/>
          </a:prstGeom>
        </p:spPr>
      </p:pic>
    </p:spTree>
    <p:extLst>
      <p:ext uri="{BB962C8B-B14F-4D97-AF65-F5344CB8AC3E}">
        <p14:creationId xmlns:p14="http://schemas.microsoft.com/office/powerpoint/2010/main" val="254647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2264F45-57F9-4E8D-496E-E98D2CA8237C}"/>
              </a:ext>
            </a:extLst>
          </p:cNvPr>
          <p:cNvSpPr>
            <a:spLocks noGrp="1"/>
          </p:cNvSpPr>
          <p:nvPr>
            <p:ph type="body" idx="1"/>
          </p:nvPr>
        </p:nvSpPr>
        <p:spPr>
          <a:xfrm>
            <a:off x="582167" y="3113083"/>
            <a:ext cx="6529833" cy="2668828"/>
          </a:xfrm>
        </p:spPr>
        <p:txBody>
          <a:bodyPr anchor="t">
            <a:normAutofit/>
          </a:bodyPr>
          <a:lstStyle/>
          <a:p>
            <a:pPr marL="514350" indent="-514350">
              <a:spcBef>
                <a:spcPts val="1200"/>
              </a:spcBef>
              <a:spcAft>
                <a:spcPts val="1800"/>
              </a:spcAft>
              <a:buFont typeface="+mj-lt"/>
              <a:buAutoNum type="arabicPeriod"/>
            </a:pPr>
            <a:r>
              <a:rPr lang="es-CL" sz="2500" dirty="0"/>
              <a:t>Selecciona tus valores </a:t>
            </a:r>
            <a:r>
              <a:rPr lang="es-CL" sz="1800" i="1" dirty="0"/>
              <a:t>(5 minutos).</a:t>
            </a:r>
          </a:p>
          <a:p>
            <a:pPr marL="514350" indent="-514350">
              <a:spcBef>
                <a:spcPts val="1200"/>
              </a:spcBef>
              <a:spcAft>
                <a:spcPts val="1800"/>
              </a:spcAft>
              <a:buClr>
                <a:schemeClr val="accent5"/>
              </a:buClr>
              <a:buFont typeface="+mj-lt"/>
              <a:buAutoNum type="arabicPeriod"/>
            </a:pPr>
            <a:r>
              <a:rPr lang="es-CL" sz="2500" b="1" dirty="0">
                <a:solidFill>
                  <a:schemeClr val="tx2">
                    <a:lumMod val="90000"/>
                    <a:lumOff val="10000"/>
                  </a:schemeClr>
                </a:solidFill>
              </a:rPr>
              <a:t>Imagina tu futuro </a:t>
            </a:r>
            <a:r>
              <a:rPr lang="es-CL" sz="1800" i="1" dirty="0"/>
              <a:t>(10 minutos).</a:t>
            </a:r>
          </a:p>
        </p:txBody>
      </p:sp>
      <p:pic>
        <p:nvPicPr>
          <p:cNvPr id="8" name="Imagen 7">
            <a:extLst>
              <a:ext uri="{FF2B5EF4-FFF2-40B4-BE49-F238E27FC236}">
                <a16:creationId xmlns:a16="http://schemas.microsoft.com/office/drawing/2014/main" id="{7B7FD0E9-DC8C-667B-E92A-F430A1130DD3}"/>
              </a:ext>
            </a:extLst>
          </p:cNvPr>
          <p:cNvPicPr>
            <a:picLocks noChangeAspect="1"/>
          </p:cNvPicPr>
          <p:nvPr/>
        </p:nvPicPr>
        <p:blipFill rotWithShape="1">
          <a:blip r:embed="rId5"/>
          <a:srcRect r="41386"/>
          <a:stretch/>
        </p:blipFill>
        <p:spPr>
          <a:xfrm>
            <a:off x="324378" y="6242803"/>
            <a:ext cx="1967730" cy="360383"/>
          </a:xfrm>
          <a:prstGeom prst="rect">
            <a:avLst/>
          </a:prstGeom>
        </p:spPr>
      </p:pic>
      <p:grpSp>
        <p:nvGrpSpPr>
          <p:cNvPr id="9" name="Grupo 8">
            <a:extLst>
              <a:ext uri="{FF2B5EF4-FFF2-40B4-BE49-F238E27FC236}">
                <a16:creationId xmlns:a16="http://schemas.microsoft.com/office/drawing/2014/main" id="{BD11197B-25D0-976D-E90D-A49E97EDB53D}"/>
              </a:ext>
            </a:extLst>
          </p:cNvPr>
          <p:cNvGrpSpPr/>
          <p:nvPr/>
        </p:nvGrpSpPr>
        <p:grpSpPr>
          <a:xfrm>
            <a:off x="0" y="-5712"/>
            <a:ext cx="12209965" cy="556510"/>
            <a:chOff x="0" y="-5712"/>
            <a:chExt cx="12209965" cy="556510"/>
          </a:xfrm>
        </p:grpSpPr>
        <p:grpSp>
          <p:nvGrpSpPr>
            <p:cNvPr id="11" name="Group 1751034285">
              <a:extLst>
                <a:ext uri="{FF2B5EF4-FFF2-40B4-BE49-F238E27FC236}">
                  <a16:creationId xmlns:a16="http://schemas.microsoft.com/office/drawing/2014/main" id="{47A618FA-B8F3-9133-0D20-5500EE8E9521}"/>
                </a:ext>
              </a:extLst>
            </p:cNvPr>
            <p:cNvGrpSpPr/>
            <p:nvPr/>
          </p:nvGrpSpPr>
          <p:grpSpPr>
            <a:xfrm>
              <a:off x="0" y="-5712"/>
              <a:ext cx="12209965" cy="556510"/>
              <a:chOff x="83698" y="0"/>
              <a:chExt cx="8019537" cy="365885"/>
            </a:xfrm>
          </p:grpSpPr>
          <p:cxnSp>
            <p:nvCxnSpPr>
              <p:cNvPr id="15" name="Conector recto 14">
                <a:extLst>
                  <a:ext uri="{FF2B5EF4-FFF2-40B4-BE49-F238E27FC236}">
                    <a16:creationId xmlns:a16="http://schemas.microsoft.com/office/drawing/2014/main" id="{F3D3F09D-4188-9C37-0F7B-20F723A70606}"/>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1B414BFE-3336-E1F2-4972-12E9B03B993E}"/>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98397201-BB2F-2667-7FF7-E422A86F045C}"/>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3 -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75F87B7F-C70B-CCE0-8D34-8842E44485DD}"/>
                </a:ext>
              </a:extLst>
            </p:cNvPr>
            <p:cNvPicPr>
              <a:picLocks noChangeAspect="1"/>
            </p:cNvPicPr>
            <p:nvPr/>
          </p:nvPicPr>
          <p:blipFill>
            <a:blip r:embed="rId6"/>
            <a:stretch>
              <a:fillRect/>
            </a:stretch>
          </p:blipFill>
          <p:spPr>
            <a:xfrm>
              <a:off x="11040588" y="205564"/>
              <a:ext cx="907830" cy="248219"/>
            </a:xfrm>
            <a:prstGeom prst="rect">
              <a:avLst/>
            </a:prstGeom>
          </p:spPr>
        </p:pic>
      </p:grpSp>
      <p:sp>
        <p:nvSpPr>
          <p:cNvPr id="16" name="Rectángulo: esquinas redondeadas 15">
            <a:extLst>
              <a:ext uri="{FF2B5EF4-FFF2-40B4-BE49-F238E27FC236}">
                <a16:creationId xmlns:a16="http://schemas.microsoft.com/office/drawing/2014/main" id="{760A7408-E06F-D866-8DE0-EDEA5EC310FB}"/>
              </a:ext>
            </a:extLst>
          </p:cNvPr>
          <p:cNvSpPr/>
          <p:nvPr/>
        </p:nvSpPr>
        <p:spPr>
          <a:xfrm>
            <a:off x="7876277" y="4494542"/>
            <a:ext cx="3168373" cy="1721867"/>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esquinas redondeadas 16">
            <a:extLst>
              <a:ext uri="{FF2B5EF4-FFF2-40B4-BE49-F238E27FC236}">
                <a16:creationId xmlns:a16="http://schemas.microsoft.com/office/drawing/2014/main" id="{96FDAB9E-BBA7-6373-EB75-6421B93DF95A}"/>
              </a:ext>
            </a:extLst>
          </p:cNvPr>
          <p:cNvSpPr/>
          <p:nvPr/>
        </p:nvSpPr>
        <p:spPr>
          <a:xfrm>
            <a:off x="8010730" y="4600856"/>
            <a:ext cx="2899467" cy="15092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Y2meta.app - 10 MINUTE TIMER - COUNTDOWN TIMER (MINIMAL)-(480p)">
            <a:hlinkClick r:id="" action="ppaction://media"/>
            <a:extLst>
              <a:ext uri="{FF2B5EF4-FFF2-40B4-BE49-F238E27FC236}">
                <a16:creationId xmlns:a16="http://schemas.microsoft.com/office/drawing/2014/main" id="{C764932E-A83F-44BD-D457-EE4431D98E6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169" t="17831" r="14918" b="23018"/>
          <a:stretch/>
        </p:blipFill>
        <p:spPr>
          <a:xfrm>
            <a:off x="8188770" y="4709896"/>
            <a:ext cx="2549237" cy="1247952"/>
          </a:xfrm>
          <a:prstGeom prst="rect">
            <a:avLst/>
          </a:prstGeom>
          <a:ln w="38100">
            <a:noFill/>
          </a:ln>
        </p:spPr>
      </p:pic>
      <p:pic>
        <p:nvPicPr>
          <p:cNvPr id="19" name="Gráfico 18">
            <a:extLst>
              <a:ext uri="{FF2B5EF4-FFF2-40B4-BE49-F238E27FC236}">
                <a16:creationId xmlns:a16="http://schemas.microsoft.com/office/drawing/2014/main" id="{5677A621-5896-8BB2-AE77-DA05D6A562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3674" y="1264911"/>
            <a:ext cx="2255439" cy="3256025"/>
          </a:xfrm>
          <a:prstGeom prst="rect">
            <a:avLst/>
          </a:prstGeom>
        </p:spPr>
      </p:pic>
      <p:sp>
        <p:nvSpPr>
          <p:cNvPr id="22" name="Rectángulo: esquinas superiores redondeadas 21">
            <a:extLst>
              <a:ext uri="{FF2B5EF4-FFF2-40B4-BE49-F238E27FC236}">
                <a16:creationId xmlns:a16="http://schemas.microsoft.com/office/drawing/2014/main" id="{7582C0DD-692C-7E78-7552-4E8594E0450B}"/>
              </a:ext>
            </a:extLst>
          </p:cNvPr>
          <p:cNvSpPr/>
          <p:nvPr/>
        </p:nvSpPr>
        <p:spPr>
          <a:xfrm rot="5400000">
            <a:off x="1583002" y="577594"/>
            <a:ext cx="1073763" cy="3075432"/>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Título 1">
            <a:extLst>
              <a:ext uri="{FF2B5EF4-FFF2-40B4-BE49-F238E27FC236}">
                <a16:creationId xmlns:a16="http://schemas.microsoft.com/office/drawing/2014/main" id="{3DBBA2CF-129A-7269-F6DC-31A05FC1623C}"/>
              </a:ext>
            </a:extLst>
          </p:cNvPr>
          <p:cNvSpPr txBox="1">
            <a:spLocks/>
          </p:cNvSpPr>
          <p:nvPr/>
        </p:nvSpPr>
        <p:spPr>
          <a:xfrm>
            <a:off x="831850" y="1633293"/>
            <a:ext cx="2453217" cy="10188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j-lt"/>
                <a:ea typeface="Red Hat Display" panose="02010303040201060303" pitchFamily="2" charset="0"/>
                <a:cs typeface="Red Hat Display" panose="02010303040201060303" pitchFamily="2" charset="0"/>
              </a:defRPr>
            </a:lvl1pPr>
          </a:lstStyle>
          <a:p>
            <a:r>
              <a:rPr lang="es-CL"/>
              <a:t>Pasos</a:t>
            </a:r>
            <a:endParaRPr lang="es-CL" dirty="0"/>
          </a:p>
        </p:txBody>
      </p:sp>
    </p:spTree>
    <p:extLst>
      <p:ext uri="{BB962C8B-B14F-4D97-AF65-F5344CB8AC3E}">
        <p14:creationId xmlns:p14="http://schemas.microsoft.com/office/powerpoint/2010/main" val="404127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2264F45-57F9-4E8D-496E-E98D2CA8237C}"/>
              </a:ext>
            </a:extLst>
          </p:cNvPr>
          <p:cNvSpPr>
            <a:spLocks noGrp="1"/>
          </p:cNvSpPr>
          <p:nvPr>
            <p:ph type="body" idx="1"/>
          </p:nvPr>
        </p:nvSpPr>
        <p:spPr>
          <a:xfrm>
            <a:off x="582167" y="3113083"/>
            <a:ext cx="6936233" cy="2668828"/>
          </a:xfrm>
        </p:spPr>
        <p:txBody>
          <a:bodyPr anchor="t">
            <a:normAutofit/>
          </a:bodyPr>
          <a:lstStyle/>
          <a:p>
            <a:pPr marL="514350" indent="-514350">
              <a:spcBef>
                <a:spcPts val="1200"/>
              </a:spcBef>
              <a:spcAft>
                <a:spcPts val="1800"/>
              </a:spcAft>
              <a:buFont typeface="+mj-lt"/>
              <a:buAutoNum type="arabicPeriod"/>
            </a:pPr>
            <a:r>
              <a:rPr lang="es-CL" sz="2500" dirty="0"/>
              <a:t>Selecciona tus valores </a:t>
            </a:r>
            <a:r>
              <a:rPr lang="es-CL" sz="1800" i="1" dirty="0"/>
              <a:t>(5 minutos).</a:t>
            </a:r>
          </a:p>
          <a:p>
            <a:pPr marL="514350" indent="-514350">
              <a:spcBef>
                <a:spcPts val="1200"/>
              </a:spcBef>
              <a:spcAft>
                <a:spcPts val="1800"/>
              </a:spcAft>
              <a:buFont typeface="+mj-lt"/>
              <a:buAutoNum type="arabicPeriod"/>
            </a:pPr>
            <a:r>
              <a:rPr lang="es-CL" sz="2500" dirty="0"/>
              <a:t>Imagina tu futuro </a:t>
            </a:r>
            <a:r>
              <a:rPr lang="es-CL" sz="1800" i="1" dirty="0"/>
              <a:t>(10 minutos).</a:t>
            </a:r>
          </a:p>
          <a:p>
            <a:pPr marL="514350" indent="-514350">
              <a:lnSpc>
                <a:spcPct val="100000"/>
              </a:lnSpc>
              <a:spcBef>
                <a:spcPts val="1200"/>
              </a:spcBef>
              <a:spcAft>
                <a:spcPts val="1800"/>
              </a:spcAft>
              <a:buClr>
                <a:schemeClr val="accent5"/>
              </a:buClr>
              <a:buFont typeface="+mj-lt"/>
              <a:buAutoNum type="arabicPeriod"/>
            </a:pPr>
            <a:r>
              <a:rPr lang="es-CL" sz="2500" b="1" dirty="0">
                <a:solidFill>
                  <a:schemeClr val="tx2">
                    <a:lumMod val="90000"/>
                    <a:lumOff val="10000"/>
                  </a:schemeClr>
                </a:solidFill>
              </a:rPr>
              <a:t>Elabora una ilustración de tu futuro         </a:t>
            </a:r>
            <a:r>
              <a:rPr lang="es-CL" sz="1800" i="1" dirty="0"/>
              <a:t>(10 minutos).</a:t>
            </a:r>
          </a:p>
        </p:txBody>
      </p:sp>
      <p:pic>
        <p:nvPicPr>
          <p:cNvPr id="8" name="Imagen 7">
            <a:extLst>
              <a:ext uri="{FF2B5EF4-FFF2-40B4-BE49-F238E27FC236}">
                <a16:creationId xmlns:a16="http://schemas.microsoft.com/office/drawing/2014/main" id="{7B7FD0E9-DC8C-667B-E92A-F430A1130DD3}"/>
              </a:ext>
            </a:extLst>
          </p:cNvPr>
          <p:cNvPicPr>
            <a:picLocks noChangeAspect="1"/>
          </p:cNvPicPr>
          <p:nvPr/>
        </p:nvPicPr>
        <p:blipFill rotWithShape="1">
          <a:blip r:embed="rId5"/>
          <a:srcRect r="41386"/>
          <a:stretch/>
        </p:blipFill>
        <p:spPr>
          <a:xfrm>
            <a:off x="324378" y="6242803"/>
            <a:ext cx="1967730" cy="360383"/>
          </a:xfrm>
          <a:prstGeom prst="rect">
            <a:avLst/>
          </a:prstGeom>
        </p:spPr>
      </p:pic>
      <p:grpSp>
        <p:nvGrpSpPr>
          <p:cNvPr id="9" name="Grupo 8">
            <a:extLst>
              <a:ext uri="{FF2B5EF4-FFF2-40B4-BE49-F238E27FC236}">
                <a16:creationId xmlns:a16="http://schemas.microsoft.com/office/drawing/2014/main" id="{BD11197B-25D0-976D-E90D-A49E97EDB53D}"/>
              </a:ext>
            </a:extLst>
          </p:cNvPr>
          <p:cNvGrpSpPr/>
          <p:nvPr/>
        </p:nvGrpSpPr>
        <p:grpSpPr>
          <a:xfrm>
            <a:off x="0" y="-5712"/>
            <a:ext cx="12209965" cy="556510"/>
            <a:chOff x="0" y="-5712"/>
            <a:chExt cx="12209965" cy="556510"/>
          </a:xfrm>
        </p:grpSpPr>
        <p:grpSp>
          <p:nvGrpSpPr>
            <p:cNvPr id="11" name="Group 1751034285">
              <a:extLst>
                <a:ext uri="{FF2B5EF4-FFF2-40B4-BE49-F238E27FC236}">
                  <a16:creationId xmlns:a16="http://schemas.microsoft.com/office/drawing/2014/main" id="{47A618FA-B8F3-9133-0D20-5500EE8E9521}"/>
                </a:ext>
              </a:extLst>
            </p:cNvPr>
            <p:cNvGrpSpPr/>
            <p:nvPr/>
          </p:nvGrpSpPr>
          <p:grpSpPr>
            <a:xfrm>
              <a:off x="0" y="-5712"/>
              <a:ext cx="12209965" cy="556510"/>
              <a:chOff x="83698" y="0"/>
              <a:chExt cx="8019537" cy="365885"/>
            </a:xfrm>
          </p:grpSpPr>
          <p:cxnSp>
            <p:nvCxnSpPr>
              <p:cNvPr id="15" name="Conector recto 14">
                <a:extLst>
                  <a:ext uri="{FF2B5EF4-FFF2-40B4-BE49-F238E27FC236}">
                    <a16:creationId xmlns:a16="http://schemas.microsoft.com/office/drawing/2014/main" id="{F3D3F09D-4188-9C37-0F7B-20F723A70606}"/>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213021951">
                <a:extLst>
                  <a:ext uri="{FF2B5EF4-FFF2-40B4-BE49-F238E27FC236}">
                    <a16:creationId xmlns:a16="http://schemas.microsoft.com/office/drawing/2014/main" id="{1B414BFE-3336-E1F2-4972-12E9B03B993E}"/>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14" name="Text Box 2022840206">
                <a:extLst>
                  <a:ext uri="{FF2B5EF4-FFF2-40B4-BE49-F238E27FC236}">
                    <a16:creationId xmlns:a16="http://schemas.microsoft.com/office/drawing/2014/main" id="{98397201-BB2F-2667-7FF7-E422A86F045C}"/>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3 -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75F87B7F-C70B-CCE0-8D34-8842E44485DD}"/>
                </a:ext>
              </a:extLst>
            </p:cNvPr>
            <p:cNvPicPr>
              <a:picLocks noChangeAspect="1"/>
            </p:cNvPicPr>
            <p:nvPr/>
          </p:nvPicPr>
          <p:blipFill>
            <a:blip r:embed="rId6"/>
            <a:stretch>
              <a:fillRect/>
            </a:stretch>
          </p:blipFill>
          <p:spPr>
            <a:xfrm>
              <a:off x="11040588" y="205564"/>
              <a:ext cx="907830" cy="248219"/>
            </a:xfrm>
            <a:prstGeom prst="rect">
              <a:avLst/>
            </a:prstGeom>
          </p:spPr>
        </p:pic>
      </p:grpSp>
      <p:sp>
        <p:nvSpPr>
          <p:cNvPr id="16" name="Rectángulo: esquinas redondeadas 15">
            <a:extLst>
              <a:ext uri="{FF2B5EF4-FFF2-40B4-BE49-F238E27FC236}">
                <a16:creationId xmlns:a16="http://schemas.microsoft.com/office/drawing/2014/main" id="{240537B5-F58A-AE77-5344-8BAA75158AAA}"/>
              </a:ext>
            </a:extLst>
          </p:cNvPr>
          <p:cNvSpPr/>
          <p:nvPr/>
        </p:nvSpPr>
        <p:spPr>
          <a:xfrm>
            <a:off x="7876277" y="4494542"/>
            <a:ext cx="3168373" cy="1721867"/>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esquinas redondeadas 16">
            <a:extLst>
              <a:ext uri="{FF2B5EF4-FFF2-40B4-BE49-F238E27FC236}">
                <a16:creationId xmlns:a16="http://schemas.microsoft.com/office/drawing/2014/main" id="{6AAD5D9F-E2BB-7C84-8FCF-3A04CDD53996}"/>
              </a:ext>
            </a:extLst>
          </p:cNvPr>
          <p:cNvSpPr/>
          <p:nvPr/>
        </p:nvSpPr>
        <p:spPr>
          <a:xfrm>
            <a:off x="8010730" y="4600856"/>
            <a:ext cx="2899467" cy="150923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8" name="Y2meta.app - 10 MINUTE TIMER - COUNTDOWN TIMER (MINIMAL)-(480p)">
            <a:hlinkClick r:id="" action="ppaction://media"/>
            <a:extLst>
              <a:ext uri="{FF2B5EF4-FFF2-40B4-BE49-F238E27FC236}">
                <a16:creationId xmlns:a16="http://schemas.microsoft.com/office/drawing/2014/main" id="{3FC41D9C-D5EA-C0F6-5AAA-95F37ECA5C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169" t="17831" r="14918" b="23018"/>
          <a:stretch/>
        </p:blipFill>
        <p:spPr>
          <a:xfrm>
            <a:off x="8188770" y="4709896"/>
            <a:ext cx="2549237" cy="1247952"/>
          </a:xfrm>
          <a:prstGeom prst="rect">
            <a:avLst/>
          </a:prstGeom>
          <a:ln w="38100">
            <a:noFill/>
          </a:ln>
        </p:spPr>
      </p:pic>
      <p:pic>
        <p:nvPicPr>
          <p:cNvPr id="19" name="Gráfico 18">
            <a:extLst>
              <a:ext uri="{FF2B5EF4-FFF2-40B4-BE49-F238E27FC236}">
                <a16:creationId xmlns:a16="http://schemas.microsoft.com/office/drawing/2014/main" id="{6D8CDB23-929C-461E-508A-10CD89D715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23674" y="1264911"/>
            <a:ext cx="2255439" cy="3256025"/>
          </a:xfrm>
          <a:prstGeom prst="rect">
            <a:avLst/>
          </a:prstGeom>
        </p:spPr>
      </p:pic>
      <p:sp>
        <p:nvSpPr>
          <p:cNvPr id="22" name="Rectángulo: esquinas superiores redondeadas 21">
            <a:extLst>
              <a:ext uri="{FF2B5EF4-FFF2-40B4-BE49-F238E27FC236}">
                <a16:creationId xmlns:a16="http://schemas.microsoft.com/office/drawing/2014/main" id="{0EED36C5-72AC-16EE-BB11-B3140D7BCDCD}"/>
              </a:ext>
            </a:extLst>
          </p:cNvPr>
          <p:cNvSpPr/>
          <p:nvPr/>
        </p:nvSpPr>
        <p:spPr>
          <a:xfrm rot="5400000">
            <a:off x="1583002" y="577594"/>
            <a:ext cx="1073763" cy="3075432"/>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Título 1">
            <a:extLst>
              <a:ext uri="{FF2B5EF4-FFF2-40B4-BE49-F238E27FC236}">
                <a16:creationId xmlns:a16="http://schemas.microsoft.com/office/drawing/2014/main" id="{C0891E63-A822-BBFB-6F92-F8C3D685FBE5}"/>
              </a:ext>
            </a:extLst>
          </p:cNvPr>
          <p:cNvSpPr txBox="1">
            <a:spLocks/>
          </p:cNvSpPr>
          <p:nvPr/>
        </p:nvSpPr>
        <p:spPr>
          <a:xfrm>
            <a:off x="831850" y="1633293"/>
            <a:ext cx="2453217" cy="10188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j-lt"/>
                <a:ea typeface="Red Hat Display" panose="02010303040201060303" pitchFamily="2" charset="0"/>
                <a:cs typeface="Red Hat Display" panose="02010303040201060303" pitchFamily="2" charset="0"/>
              </a:defRPr>
            </a:lvl1pPr>
          </a:lstStyle>
          <a:p>
            <a:r>
              <a:rPr lang="es-CL"/>
              <a:t>Pasos</a:t>
            </a:r>
            <a:endParaRPr lang="es-CL" dirty="0"/>
          </a:p>
        </p:txBody>
      </p:sp>
    </p:spTree>
    <p:extLst>
      <p:ext uri="{BB962C8B-B14F-4D97-AF65-F5344CB8AC3E}">
        <p14:creationId xmlns:p14="http://schemas.microsoft.com/office/powerpoint/2010/main" val="250005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C1CA4-62F9-80DB-D5D0-8F46852A4B0E}"/>
            </a:ext>
          </a:extLst>
        </p:cNvPr>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3B21905E-19E0-68D6-B973-58D45FEC692F}"/>
              </a:ext>
            </a:extLst>
          </p:cNvPr>
          <p:cNvSpPr/>
          <p:nvPr/>
        </p:nvSpPr>
        <p:spPr>
          <a:xfrm rot="5400000">
            <a:off x="1692732" y="2891024"/>
            <a:ext cx="1110335" cy="3002280"/>
          </a:xfrm>
          <a:prstGeom prst="round2SameRect">
            <a:avLst>
              <a:gd name="adj1" fmla="val 50000"/>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98CE116D-0DA8-950A-22E2-2D0520547158}"/>
              </a:ext>
            </a:extLst>
          </p:cNvPr>
          <p:cNvSpPr>
            <a:spLocks noGrp="1"/>
          </p:cNvSpPr>
          <p:nvPr>
            <p:ph type="title"/>
          </p:nvPr>
        </p:nvSpPr>
        <p:spPr>
          <a:xfrm>
            <a:off x="831850" y="3928435"/>
            <a:ext cx="3520694" cy="1018896"/>
          </a:xfrm>
        </p:spPr>
        <p:txBody>
          <a:bodyPr anchor="t">
            <a:normAutofit/>
          </a:bodyPr>
          <a:lstStyle/>
          <a:p>
            <a:r>
              <a:rPr lang="es-CL" b="1" dirty="0"/>
              <a:t>Cierre</a:t>
            </a:r>
          </a:p>
        </p:txBody>
      </p:sp>
      <p:sp>
        <p:nvSpPr>
          <p:cNvPr id="3" name="Subtítulo 2">
            <a:extLst>
              <a:ext uri="{FF2B5EF4-FFF2-40B4-BE49-F238E27FC236}">
                <a16:creationId xmlns:a16="http://schemas.microsoft.com/office/drawing/2014/main" id="{E4B5A377-553C-750B-3AF1-E1FFD0486FEA}"/>
              </a:ext>
            </a:extLst>
          </p:cNvPr>
          <p:cNvSpPr>
            <a:spLocks noGrp="1"/>
          </p:cNvSpPr>
          <p:nvPr>
            <p:ph type="body" idx="1"/>
          </p:nvPr>
        </p:nvSpPr>
        <p:spPr>
          <a:xfrm>
            <a:off x="831850" y="5148262"/>
            <a:ext cx="5459222" cy="941388"/>
          </a:xfrm>
        </p:spPr>
        <p:txBody>
          <a:bodyPr vert="horz" lIns="91440" tIns="45720" rIns="91440" bIns="45720" rtlCol="0">
            <a:normAutofit/>
          </a:bodyPr>
          <a:lstStyle/>
          <a:p>
            <a:r>
              <a:rPr lang="es-CL" sz="2500" i="1" dirty="0"/>
              <a:t>(10 minutos)</a:t>
            </a:r>
          </a:p>
        </p:txBody>
      </p:sp>
      <p:pic>
        <p:nvPicPr>
          <p:cNvPr id="5" name="Imagen 4">
            <a:extLst>
              <a:ext uri="{FF2B5EF4-FFF2-40B4-BE49-F238E27FC236}">
                <a16:creationId xmlns:a16="http://schemas.microsoft.com/office/drawing/2014/main" id="{4ECFA5F2-24C9-92B1-7054-435C60C9F0AE}"/>
              </a:ext>
            </a:extLst>
          </p:cNvPr>
          <p:cNvPicPr>
            <a:picLocks noChangeAspect="1"/>
          </p:cNvPicPr>
          <p:nvPr/>
        </p:nvPicPr>
        <p:blipFill rotWithShape="1">
          <a:blip r:embed="rId3"/>
          <a:srcRect r="41386"/>
          <a:stretch/>
        </p:blipFill>
        <p:spPr>
          <a:xfrm>
            <a:off x="324378" y="6242803"/>
            <a:ext cx="1967730" cy="360383"/>
          </a:xfrm>
          <a:prstGeom prst="rect">
            <a:avLst/>
          </a:prstGeom>
        </p:spPr>
      </p:pic>
      <p:grpSp>
        <p:nvGrpSpPr>
          <p:cNvPr id="6" name="Grupo 5">
            <a:extLst>
              <a:ext uri="{FF2B5EF4-FFF2-40B4-BE49-F238E27FC236}">
                <a16:creationId xmlns:a16="http://schemas.microsoft.com/office/drawing/2014/main" id="{B4A69BAD-5E0A-2884-BB4B-DCCA6B6B33E9}"/>
              </a:ext>
            </a:extLst>
          </p:cNvPr>
          <p:cNvGrpSpPr/>
          <p:nvPr/>
        </p:nvGrpSpPr>
        <p:grpSpPr>
          <a:xfrm>
            <a:off x="0" y="-5712"/>
            <a:ext cx="12209965" cy="556510"/>
            <a:chOff x="0" y="-5712"/>
            <a:chExt cx="12209965" cy="556510"/>
          </a:xfrm>
        </p:grpSpPr>
        <p:grpSp>
          <p:nvGrpSpPr>
            <p:cNvPr id="17" name="Group 1751034285">
              <a:extLst>
                <a:ext uri="{FF2B5EF4-FFF2-40B4-BE49-F238E27FC236}">
                  <a16:creationId xmlns:a16="http://schemas.microsoft.com/office/drawing/2014/main" id="{853DB9B2-D418-AA8B-0221-D7C1E542D5DC}"/>
                </a:ext>
              </a:extLst>
            </p:cNvPr>
            <p:cNvGrpSpPr/>
            <p:nvPr/>
          </p:nvGrpSpPr>
          <p:grpSpPr>
            <a:xfrm>
              <a:off x="0" y="-5712"/>
              <a:ext cx="12209965" cy="556510"/>
              <a:chOff x="83698" y="0"/>
              <a:chExt cx="8019537" cy="365885"/>
            </a:xfrm>
          </p:grpSpPr>
          <p:cxnSp>
            <p:nvCxnSpPr>
              <p:cNvPr id="21" name="Conector recto 20">
                <a:extLst>
                  <a:ext uri="{FF2B5EF4-FFF2-40B4-BE49-F238E27FC236}">
                    <a16:creationId xmlns:a16="http://schemas.microsoft.com/office/drawing/2014/main" id="{C5C90E83-2202-A43C-649C-F889508A513C}"/>
                  </a:ext>
                </a:extLst>
              </p:cNvPr>
              <p:cNvCxnSpPr>
                <a:cxnSpLocks/>
              </p:cNvCxnSpPr>
              <p:nvPr/>
            </p:nvCxnSpPr>
            <p:spPr>
              <a:xfrm>
                <a:off x="83698" y="357505"/>
                <a:ext cx="8019537" cy="83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Rectangle 213021951">
                <a:extLst>
                  <a:ext uri="{FF2B5EF4-FFF2-40B4-BE49-F238E27FC236}">
                    <a16:creationId xmlns:a16="http://schemas.microsoft.com/office/drawing/2014/main" id="{11A9C71C-110E-F10E-05A4-DBB70B1F6C50}"/>
                  </a:ext>
                </a:extLst>
              </p:cNvPr>
              <p:cNvSpPr/>
              <p:nvPr/>
            </p:nvSpPr>
            <p:spPr>
              <a:xfrm>
                <a:off x="83699" y="0"/>
                <a:ext cx="4108727" cy="35750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a:p>
            </p:txBody>
          </p:sp>
          <p:sp>
            <p:nvSpPr>
              <p:cNvPr id="23" name="Text Box 2022840206">
                <a:extLst>
                  <a:ext uri="{FF2B5EF4-FFF2-40B4-BE49-F238E27FC236}">
                    <a16:creationId xmlns:a16="http://schemas.microsoft.com/office/drawing/2014/main" id="{25ADF418-14A0-CBEE-E148-86C3B1A363C8}"/>
                  </a:ext>
                </a:extLst>
              </p:cNvPr>
              <p:cNvSpPr txBox="1">
                <a:spLocks noChangeArrowheads="1"/>
              </p:cNvSpPr>
              <p:nvPr/>
            </p:nvSpPr>
            <p:spPr bwMode="auto">
              <a:xfrm>
                <a:off x="479323" y="73742"/>
                <a:ext cx="4108727" cy="27538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L" sz="1500" dirty="0">
                    <a:solidFill>
                      <a:srgbClr val="FFFFFF"/>
                    </a:solidFill>
                    <a:latin typeface="Arial" panose="020B0604020202020204" pitchFamily="34" charset="0"/>
                    <a:ea typeface="Arial" panose="020B0604020202020204" pitchFamily="34" charset="0"/>
                    <a:cs typeface="Times New Roman" panose="02020603050405020304" pitchFamily="18" charset="0"/>
                  </a:rPr>
                  <a:t>TALLER 3 - </a:t>
                </a: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PROGRAMA DE EXPLORACIÓN VOCACIONAL</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a:p>
                <a:pPr>
                  <a:lnSpc>
                    <a:spcPct val="107000"/>
                  </a:lnSpc>
                  <a:spcAft>
                    <a:spcPts val="800"/>
                  </a:spcAft>
                </a:pPr>
                <a:r>
                  <a:rPr lang="es-CL" sz="150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a:t>
                </a:r>
                <a:endParaRPr lang="es-CL" sz="1500" dirty="0">
                  <a:effectLst/>
                  <a:latin typeface="Red Hat Display" panose="02010303040201060303" pitchFamily="2" charset="0"/>
                  <a:ea typeface="Arial" panose="020B0604020202020204" pitchFamily="34" charset="0"/>
                  <a:cs typeface="Times New Roman" panose="02020603050405020304" pitchFamily="18" charset="0"/>
                </a:endParaRPr>
              </a:p>
            </p:txBody>
          </p:sp>
        </p:grpSp>
        <p:pic>
          <p:nvPicPr>
            <p:cNvPr id="19" name="Imagen 18">
              <a:extLst>
                <a:ext uri="{FF2B5EF4-FFF2-40B4-BE49-F238E27FC236}">
                  <a16:creationId xmlns:a16="http://schemas.microsoft.com/office/drawing/2014/main" id="{5EFF5333-B54F-2615-5C34-73AAAC6E44AB}"/>
                </a:ext>
              </a:extLst>
            </p:cNvPr>
            <p:cNvPicPr>
              <a:picLocks noChangeAspect="1"/>
            </p:cNvPicPr>
            <p:nvPr/>
          </p:nvPicPr>
          <p:blipFill>
            <a:blip r:embed="rId4"/>
            <a:stretch>
              <a:fillRect/>
            </a:stretch>
          </p:blipFill>
          <p:spPr>
            <a:xfrm>
              <a:off x="11040588" y="205564"/>
              <a:ext cx="907830" cy="248219"/>
            </a:xfrm>
            <a:prstGeom prst="rect">
              <a:avLst/>
            </a:prstGeom>
          </p:spPr>
        </p:pic>
      </p:grpSp>
      <p:pic>
        <p:nvPicPr>
          <p:cNvPr id="8" name="Gráfico 7">
            <a:extLst>
              <a:ext uri="{FF2B5EF4-FFF2-40B4-BE49-F238E27FC236}">
                <a16:creationId xmlns:a16="http://schemas.microsoft.com/office/drawing/2014/main" id="{76296127-5A98-9479-E8B4-D44358553A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9333" y="1443862"/>
            <a:ext cx="6415908" cy="4786267"/>
          </a:xfrm>
          <a:prstGeom prst="rect">
            <a:avLst/>
          </a:prstGeom>
        </p:spPr>
      </p:pic>
    </p:spTree>
    <p:extLst>
      <p:ext uri="{BB962C8B-B14F-4D97-AF65-F5344CB8AC3E}">
        <p14:creationId xmlns:p14="http://schemas.microsoft.com/office/powerpoint/2010/main" val="904398721"/>
      </p:ext>
    </p:extLst>
  </p:cSld>
  <p:clrMapOvr>
    <a:masterClrMapping/>
  </p:clrMapOvr>
</p:sld>
</file>

<file path=ppt/theme/theme1.xml><?xml version="1.0" encoding="utf-8"?>
<a:theme xmlns:a="http://schemas.openxmlformats.org/drawingml/2006/main" name="Patrón base">
  <a:themeElements>
    <a:clrScheme name="Colores duoc 2">
      <a:dk1>
        <a:srgbClr val="1D1D1B"/>
      </a:dk1>
      <a:lt1>
        <a:srgbClr val="FFFFFF"/>
      </a:lt1>
      <a:dk2>
        <a:srgbClr val="1D1D1B"/>
      </a:dk2>
      <a:lt2>
        <a:srgbClr val="FFB71B"/>
      </a:lt2>
      <a:accent1>
        <a:srgbClr val="4A4A49"/>
      </a:accent1>
      <a:accent2>
        <a:srgbClr val="00A19B"/>
      </a:accent2>
      <a:accent3>
        <a:srgbClr val="EE7623"/>
      </a:accent3>
      <a:accent4>
        <a:srgbClr val="DB0032"/>
      </a:accent4>
      <a:accent5>
        <a:srgbClr val="C2D500"/>
      </a:accent5>
      <a:accent6>
        <a:srgbClr val="EA5C5F"/>
      </a:accent6>
      <a:hlink>
        <a:srgbClr val="54C0E8"/>
      </a:hlink>
      <a:folHlink>
        <a:srgbClr val="2A7DE1"/>
      </a:folHlink>
    </a:clrScheme>
    <a:fontScheme name="duo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cf1e8c0-2ae5-4c32-9266-d4fb32dc015b">
      <Terms xmlns="http://schemas.microsoft.com/office/infopath/2007/PartnerControls"/>
    </lcf76f155ced4ddcb4097134ff3c332f>
    <TaxCatchAll xmlns="e2157016-8f29-430c-a7e3-99ba242204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ED3420882169D944A8757AF6FE88DBCA" ma:contentTypeVersion="13" ma:contentTypeDescription="Crear nuevo documento." ma:contentTypeScope="" ma:versionID="25ae5ca5d58264838c4ae1f508c618cf">
  <xsd:schema xmlns:xsd="http://www.w3.org/2001/XMLSchema" xmlns:xs="http://www.w3.org/2001/XMLSchema" xmlns:p="http://schemas.microsoft.com/office/2006/metadata/properties" xmlns:ns2="6cf1e8c0-2ae5-4c32-9266-d4fb32dc015b" xmlns:ns3="e2157016-8f29-430c-a7e3-99ba242204a4" targetNamespace="http://schemas.microsoft.com/office/2006/metadata/properties" ma:root="true" ma:fieldsID="46b6157c37d0b6e1c45fd7128dc2a226" ns2:_="" ns3:_="">
    <xsd:import namespace="6cf1e8c0-2ae5-4c32-9266-d4fb32dc015b"/>
    <xsd:import namespace="e2157016-8f29-430c-a7e3-99ba242204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f1e8c0-2ae5-4c32-9266-d4fb32dc01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e2f773bf-f00b-42a6-8b07-050935be226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157016-8f29-430c-a7e3-99ba242204a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b1f55d1-bbe3-45ed-bc71-a660502aff74}" ma:internalName="TaxCatchAll" ma:showField="CatchAllData" ma:web="e2157016-8f29-430c-a7e3-99ba242204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29A34-D407-4516-99DF-7205ABCDD1DA}">
  <ds:schemaRefs>
    <ds:schemaRef ds:uri="http://schemas.microsoft.com/sharepoint/v3/contenttype/forms"/>
  </ds:schemaRefs>
</ds:datastoreItem>
</file>

<file path=customXml/itemProps2.xml><?xml version="1.0" encoding="utf-8"?>
<ds:datastoreItem xmlns:ds="http://schemas.openxmlformats.org/officeDocument/2006/customXml" ds:itemID="{5109C723-B685-4BFB-8CD7-833F73A1C680}">
  <ds:schemaRefs>
    <ds:schemaRef ds:uri="http://schemas.openxmlformats.org/package/2006/metadata/core-properties"/>
    <ds:schemaRef ds:uri="http://purl.org/dc/terms/"/>
    <ds:schemaRef ds:uri="http://schemas.microsoft.com/office/2006/metadata/properties"/>
    <ds:schemaRef ds:uri="http://purl.org/dc/elements/1.1/"/>
    <ds:schemaRef ds:uri="89f90f16-4415-434b-b635-3ad81054ce3b"/>
    <ds:schemaRef ds:uri="http://schemas.microsoft.com/office/infopath/2007/PartnerControls"/>
    <ds:schemaRef ds:uri="http://schemas.microsoft.com/office/2006/documentManagement/types"/>
    <ds:schemaRef ds:uri="d1a746f5-9ff2-4bc7-95d4-66fb8f9d2e07"/>
    <ds:schemaRef ds:uri="http://www.w3.org/XML/1998/namespace"/>
    <ds:schemaRef ds:uri="http://purl.org/dc/dcmitype/"/>
  </ds:schemaRefs>
</ds:datastoreItem>
</file>

<file path=customXml/itemProps3.xml><?xml version="1.0" encoding="utf-8"?>
<ds:datastoreItem xmlns:ds="http://schemas.openxmlformats.org/officeDocument/2006/customXml" ds:itemID="{004A08F8-5695-411D-BA95-4A993E6C1E03}"/>
</file>

<file path=docProps/app.xml><?xml version="1.0" encoding="utf-8"?>
<Properties xmlns="http://schemas.openxmlformats.org/officeDocument/2006/extended-properties" xmlns:vt="http://schemas.openxmlformats.org/officeDocument/2006/docPropsVTypes">
  <Template/>
  <TotalTime>1557</TotalTime>
  <Words>2019</Words>
  <Application>Microsoft Office PowerPoint</Application>
  <PresentationFormat>Panorámica</PresentationFormat>
  <Paragraphs>112</Paragraphs>
  <Slides>11</Slides>
  <Notes>8</Notes>
  <HiddenSlides>0</HiddenSlides>
  <MMClips>3</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vt:i4>
      </vt:variant>
    </vt:vector>
  </HeadingPairs>
  <TitlesOfParts>
    <vt:vector size="16" baseType="lpstr">
      <vt:lpstr>Red Hat Display</vt:lpstr>
      <vt:lpstr>Arial</vt:lpstr>
      <vt:lpstr>Segoe UI</vt:lpstr>
      <vt:lpstr>Calibri</vt:lpstr>
      <vt:lpstr>Patrón base</vt:lpstr>
      <vt:lpstr>Mi sueño con propósito</vt:lpstr>
      <vt:lpstr>Objetivo del taller</vt:lpstr>
      <vt:lpstr>Valores</vt:lpstr>
      <vt:lpstr>Actividad</vt:lpstr>
      <vt:lpstr>Lectura</vt:lpstr>
      <vt:lpstr>Pasos</vt:lpstr>
      <vt:lpstr>Presentación de PowerPoint</vt:lpstr>
      <vt:lpstr>Presentación de PowerPoint</vt:lpstr>
      <vt:lpstr>Cierre</vt:lpstr>
      <vt:lpstr>Reflexión</vt:lpstr>
      <vt:lpstr>Mi sueño con propósito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Sergio Manuschevich N</cp:lastModifiedBy>
  <cp:revision>67</cp:revision>
  <dcterms:created xsi:type="dcterms:W3CDTF">2023-04-25T15:00:36Z</dcterms:created>
  <dcterms:modified xsi:type="dcterms:W3CDTF">2024-04-02T13:00:57Z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0x010100ED3420882169D944A8757AF6FE88DBCA</vt:lpwstr>
  </property>
  <property fmtid="{D5CDD505-2E9C-101B-9397-08002B2CF9AE}" pid="3" name="MediaServiceImageTags">
    <vt:lpwstr/>
  </property>
</Properties>
</file>