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87" r:id="rId6"/>
    <p:sldId id="257" r:id="rId7"/>
    <p:sldId id="268" r:id="rId8"/>
    <p:sldId id="266" r:id="rId9"/>
    <p:sldId id="258" r:id="rId10"/>
    <p:sldId id="259" r:id="rId11"/>
    <p:sldId id="285" r:id="rId12"/>
    <p:sldId id="286" r:id="rId13"/>
    <p:sldId id="262" r:id="rId14"/>
    <p:sldId id="261" r:id="rId15"/>
    <p:sldId id="263" r:id="rId16"/>
    <p:sldId id="270" r:id="rId17"/>
    <p:sldId id="281" r:id="rId18"/>
    <p:sldId id="282" r:id="rId19"/>
    <p:sldId id="284" r:id="rId20"/>
    <p:sldId id="283" r:id="rId21"/>
    <p:sldId id="264" r:id="rId22"/>
    <p:sldId id="271" r:id="rId23"/>
    <p:sldId id="272" r:id="rId24"/>
    <p:sldId id="280" r:id="rId25"/>
    <p:sldId id="267" r:id="rId26"/>
    <p:sldId id="276" r:id="rId27"/>
    <p:sldId id="288"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CA0768-86BA-B9A4-3155-D8F4FDCB2A4C}" name="Eduardo Rojas" initials="" userId="S::erojas@grupoeducativo.cl::7ac93509-dd7d-4e29-97c7-3e7db0af6d01" providerId="AD"/>
  <p188:author id="{3D4D87B2-0EA1-78A7-6CE0-E9CA76BCB223}" name="Allison Leiton" initials="AL" userId="S::aleiton@grupoeducativo.cl::4fced9d0-94dc-4592-b6ab-d0a14a2052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4C1E9"/>
    <a:srgbClr val="EB5C5E"/>
    <a:srgbClr val="F2F2F2"/>
    <a:srgbClr val="93569E"/>
    <a:srgbClr val="43AC34"/>
    <a:srgbClr val="000000"/>
    <a:srgbClr val="FFFFFF"/>
    <a:srgbClr val="347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7C831-43E7-4C4A-A9B8-EF90C563613B}" v="10" dt="2024-04-17T17:53:29.1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923"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Leiton" userId="4fced9d0-94dc-4592-b6ab-d0a14a2052b4" providerId="ADAL" clId="{A1CE36CD-7BD8-46B7-983E-BF23F70CE3D4}"/>
    <pc:docChg chg="undo custSel addSld delSld modSld sldOrd modMainMaster">
      <pc:chgData name="Allison Leiton" userId="4fced9d0-94dc-4592-b6ab-d0a14a2052b4" providerId="ADAL" clId="{A1CE36CD-7BD8-46B7-983E-BF23F70CE3D4}" dt="2024-01-04T22:17:17.916" v="2303"/>
      <pc:docMkLst>
        <pc:docMk/>
      </pc:docMkLst>
      <pc:sldChg chg="addSp delSp modSp mod addCm delCm">
        <pc:chgData name="Allison Leiton" userId="4fced9d0-94dc-4592-b6ab-d0a14a2052b4" providerId="ADAL" clId="{A1CE36CD-7BD8-46B7-983E-BF23F70CE3D4}" dt="2024-01-04T22:14:40.766" v="2288"/>
        <pc:sldMkLst>
          <pc:docMk/>
          <pc:sldMk cId="1701013979" sldId="256"/>
        </pc:sldMkLst>
        <pc:spChg chg="mod">
          <ac:chgData name="Allison Leiton" userId="4fced9d0-94dc-4592-b6ab-d0a14a2052b4" providerId="ADAL" clId="{A1CE36CD-7BD8-46B7-983E-BF23F70CE3D4}" dt="2024-01-04T17:44:06.830" v="170" actId="20577"/>
          <ac:spMkLst>
            <pc:docMk/>
            <pc:sldMk cId="1701013979" sldId="256"/>
            <ac:spMk id="2" creationId="{BAF4B515-182B-43C0-BE90-7DB8665F5B5A}"/>
          </ac:spMkLst>
        </pc:spChg>
        <pc:spChg chg="del">
          <ac:chgData name="Allison Leiton" userId="4fced9d0-94dc-4592-b6ab-d0a14a2052b4" providerId="ADAL" clId="{A1CE36CD-7BD8-46B7-983E-BF23F70CE3D4}" dt="2024-01-04T17:36:50.649" v="134" actId="21"/>
          <ac:spMkLst>
            <pc:docMk/>
            <pc:sldMk cId="1701013979" sldId="256"/>
            <ac:spMk id="3" creationId="{59965CC2-B2F2-439A-AE0F-B867FAF8677E}"/>
          </ac:spMkLst>
        </pc:spChg>
        <pc:spChg chg="add mod">
          <ac:chgData name="Allison Leiton" userId="4fced9d0-94dc-4592-b6ab-d0a14a2052b4" providerId="ADAL" clId="{A1CE36CD-7BD8-46B7-983E-BF23F70CE3D4}" dt="2024-01-04T17:41:50.827" v="143" actId="1076"/>
          <ac:spMkLst>
            <pc:docMk/>
            <pc:sldMk cId="1701013979" sldId="256"/>
            <ac:spMk id="4" creationId="{A489BB9B-AE8D-3084-20FA-8157404C62DA}"/>
          </ac:spMkLst>
        </pc:spChg>
        <pc:spChg chg="add mod">
          <ac:chgData name="Allison Leiton" userId="4fced9d0-94dc-4592-b6ab-d0a14a2052b4" providerId="ADAL" clId="{A1CE36CD-7BD8-46B7-983E-BF23F70CE3D4}" dt="2024-01-04T17:41:59.476" v="151" actId="20577"/>
          <ac:spMkLst>
            <pc:docMk/>
            <pc:sldMk cId="1701013979" sldId="256"/>
            <ac:spMk id="5" creationId="{2C2E6C78-AA89-5B82-D8C3-FE1E35DF2D96}"/>
          </ac:spMkLst>
        </pc:spChg>
        <pc:spChg chg="mod">
          <ac:chgData name="Allison Leiton" userId="4fced9d0-94dc-4592-b6ab-d0a14a2052b4" providerId="ADAL" clId="{A1CE36CD-7BD8-46B7-983E-BF23F70CE3D4}" dt="2024-01-04T17:40:10.171" v="138"/>
          <ac:spMkLst>
            <pc:docMk/>
            <pc:sldMk cId="1701013979" sldId="256"/>
            <ac:spMk id="8" creationId="{9189268F-3717-00B6-1424-65EE52BF6FB7}"/>
          </ac:spMkLst>
        </pc:spChg>
        <pc:spChg chg="mod">
          <ac:chgData name="Allison Leiton" userId="4fced9d0-94dc-4592-b6ab-d0a14a2052b4" providerId="ADAL" clId="{A1CE36CD-7BD8-46B7-983E-BF23F70CE3D4}" dt="2024-01-04T17:40:10.171" v="138"/>
          <ac:spMkLst>
            <pc:docMk/>
            <pc:sldMk cId="1701013979" sldId="256"/>
            <ac:spMk id="9" creationId="{C8EE077F-80B0-CE88-4DCA-301A0981B90F}"/>
          </ac:spMkLst>
        </pc:spChg>
        <pc:grpChg chg="add mod">
          <ac:chgData name="Allison Leiton" userId="4fced9d0-94dc-4592-b6ab-d0a14a2052b4" providerId="ADAL" clId="{A1CE36CD-7BD8-46B7-983E-BF23F70CE3D4}" dt="2024-01-04T17:40:10.171" v="138"/>
          <ac:grpSpMkLst>
            <pc:docMk/>
            <pc:sldMk cId="1701013979" sldId="256"/>
            <ac:grpSpMk id="6" creationId="{50445B52-AEBA-5D3D-94C7-AB47E72E8E86}"/>
          </ac:grpSpMkLst>
        </pc:grpChg>
        <pc:grpChg chg="mod">
          <ac:chgData name="Allison Leiton" userId="4fced9d0-94dc-4592-b6ab-d0a14a2052b4" providerId="ADAL" clId="{A1CE36CD-7BD8-46B7-983E-BF23F70CE3D4}" dt="2024-01-04T17:40:10.171" v="138"/>
          <ac:grpSpMkLst>
            <pc:docMk/>
            <pc:sldMk cId="1701013979" sldId="256"/>
            <ac:grpSpMk id="7" creationId="{37743D18-AE16-96D2-096B-687911E13B6F}"/>
          </ac:grpSpMkLst>
        </pc:grpChg>
        <pc:grpChg chg="mod">
          <ac:chgData name="Allison Leiton" userId="4fced9d0-94dc-4592-b6ab-d0a14a2052b4" providerId="ADAL" clId="{A1CE36CD-7BD8-46B7-983E-BF23F70CE3D4}" dt="2024-01-04T17:40:10.171" v="138"/>
          <ac:grpSpMkLst>
            <pc:docMk/>
            <pc:sldMk cId="1701013979" sldId="256"/>
            <ac:grpSpMk id="11" creationId="{0B239E28-D2E8-1CA4-3427-A6EF4C7203EE}"/>
          </ac:grpSpMkLst>
        </pc:grpChg>
        <pc:picChg chg="mod">
          <ac:chgData name="Allison Leiton" userId="4fced9d0-94dc-4592-b6ab-d0a14a2052b4" providerId="ADAL" clId="{A1CE36CD-7BD8-46B7-983E-BF23F70CE3D4}" dt="2024-01-04T17:40:10.171" v="138"/>
          <ac:picMkLst>
            <pc:docMk/>
            <pc:sldMk cId="1701013979" sldId="256"/>
            <ac:picMk id="12" creationId="{BEC6678F-7D60-5D2C-2714-A9914606D369}"/>
          </ac:picMkLst>
        </pc:picChg>
        <pc:picChg chg="mod">
          <ac:chgData name="Allison Leiton" userId="4fced9d0-94dc-4592-b6ab-d0a14a2052b4" providerId="ADAL" clId="{A1CE36CD-7BD8-46B7-983E-BF23F70CE3D4}" dt="2024-01-04T17:40:10.171" v="138"/>
          <ac:picMkLst>
            <pc:docMk/>
            <pc:sldMk cId="1701013979" sldId="256"/>
            <ac:picMk id="13" creationId="{15F9D2BE-5495-EF6A-C16E-AF006469D67F}"/>
          </ac:picMkLst>
        </pc:picChg>
        <pc:picChg chg="add mod">
          <ac:chgData name="Allison Leiton" userId="4fced9d0-94dc-4592-b6ab-d0a14a2052b4" providerId="ADAL" clId="{A1CE36CD-7BD8-46B7-983E-BF23F70CE3D4}" dt="2024-01-04T17:43:53.674" v="166" actId="14100"/>
          <ac:picMkLst>
            <pc:docMk/>
            <pc:sldMk cId="1701013979" sldId="256"/>
            <ac:picMk id="16" creationId="{D9D59325-D209-0D13-618D-79A5D0997F70}"/>
          </ac:picMkLst>
        </pc:picChg>
        <pc:cxnChg chg="mod">
          <ac:chgData name="Allison Leiton" userId="4fced9d0-94dc-4592-b6ab-d0a14a2052b4" providerId="ADAL" clId="{A1CE36CD-7BD8-46B7-983E-BF23F70CE3D4}" dt="2024-01-04T17:40:10.171" v="138"/>
          <ac:cxnSpMkLst>
            <pc:docMk/>
            <pc:sldMk cId="1701013979" sldId="256"/>
            <ac:cxnSpMk id="10" creationId="{92573E8F-2B25-1AFE-171F-A6C668DFFEE8}"/>
          </ac:cxnSpMkLst>
        </pc:cxnChg>
        <pc:cxnChg chg="mod">
          <ac:chgData name="Allison Leiton" userId="4fced9d0-94dc-4592-b6ab-d0a14a2052b4" providerId="ADAL" clId="{A1CE36CD-7BD8-46B7-983E-BF23F70CE3D4}" dt="2024-01-04T17:40:10.171" v="138"/>
          <ac:cxnSpMkLst>
            <pc:docMk/>
            <pc:sldMk cId="1701013979" sldId="256"/>
            <ac:cxnSpMk id="14" creationId="{41D95A65-AD91-8EFF-48C7-19FB0212B14A}"/>
          </ac:cxnSpMkLst>
        </pc:cxnChg>
        <pc:extLst>
          <p:ext xmlns:p="http://schemas.openxmlformats.org/presentationml/2006/main" uri="{D6D511B9-2390-475A-947B-AFAB55BFBCF1}">
            <pc226:cmChg xmlns:pc226="http://schemas.microsoft.com/office/powerpoint/2022/06/main/command" chg="add del">
              <pc226:chgData name="Allison Leiton" userId="4fced9d0-94dc-4592-b6ab-d0a14a2052b4" providerId="ADAL" clId="{A1CE36CD-7BD8-46B7-983E-BF23F70CE3D4}" dt="2024-01-04T22:14:40.766" v="2288"/>
              <pc2:cmMkLst xmlns:pc2="http://schemas.microsoft.com/office/powerpoint/2019/9/main/command">
                <pc:docMk/>
                <pc:sldMk cId="1701013979" sldId="256"/>
                <pc2:cmMk id="{6DD56BB8-B80C-432B-B451-C3EE95AAC6E4}"/>
              </pc2:cmMkLst>
            </pc226:cmChg>
          </p:ext>
        </pc:extLst>
      </pc:sldChg>
      <pc:sldChg chg="addSp delSp modSp mod">
        <pc:chgData name="Allison Leiton" userId="4fced9d0-94dc-4592-b6ab-d0a14a2052b4" providerId="ADAL" clId="{A1CE36CD-7BD8-46B7-983E-BF23F70CE3D4}" dt="2024-01-04T18:12:36.807" v="485" actId="1036"/>
        <pc:sldMkLst>
          <pc:docMk/>
          <pc:sldMk cId="538646025" sldId="257"/>
        </pc:sldMkLst>
        <pc:spChg chg="mod">
          <ac:chgData name="Allison Leiton" userId="4fced9d0-94dc-4592-b6ab-d0a14a2052b4" providerId="ADAL" clId="{A1CE36CD-7BD8-46B7-983E-BF23F70CE3D4}" dt="2024-01-04T18:12:07.254" v="447" actId="14100"/>
          <ac:spMkLst>
            <pc:docMk/>
            <pc:sldMk cId="538646025" sldId="257"/>
            <ac:spMk id="2" creationId="{3C092677-2D40-4935-8FD8-109444B43932}"/>
          </ac:spMkLst>
        </pc:spChg>
        <pc:spChg chg="add mod ord">
          <ac:chgData name="Allison Leiton" userId="4fced9d0-94dc-4592-b6ab-d0a14a2052b4" providerId="ADAL" clId="{A1CE36CD-7BD8-46B7-983E-BF23F70CE3D4}" dt="2024-01-04T18:12:01.814" v="445" actId="1036"/>
          <ac:spMkLst>
            <pc:docMk/>
            <pc:sldMk cId="538646025" sldId="257"/>
            <ac:spMk id="3" creationId="{2B7723D1-4563-0A65-7385-8497212ED3A8}"/>
          </ac:spMkLst>
        </pc:spChg>
        <pc:spChg chg="add del mod">
          <ac:chgData name="Allison Leiton" userId="4fced9d0-94dc-4592-b6ab-d0a14a2052b4" providerId="ADAL" clId="{A1CE36CD-7BD8-46B7-983E-BF23F70CE3D4}" dt="2024-01-04T17:46:29.829" v="172" actId="478"/>
          <ac:spMkLst>
            <pc:docMk/>
            <pc:sldMk cId="538646025" sldId="257"/>
            <ac:spMk id="4" creationId="{E02E07B4-EB6D-5743-5DA8-D0FCBB71AEB9}"/>
          </ac:spMkLst>
        </pc:spChg>
        <pc:spChg chg="add del mod ord">
          <ac:chgData name="Allison Leiton" userId="4fced9d0-94dc-4592-b6ab-d0a14a2052b4" providerId="ADAL" clId="{A1CE36CD-7BD8-46B7-983E-BF23F70CE3D4}" dt="2024-01-04T17:55:34.150" v="211" actId="478"/>
          <ac:spMkLst>
            <pc:docMk/>
            <pc:sldMk cId="538646025" sldId="257"/>
            <ac:spMk id="5" creationId="{7011CE8E-C1A2-D299-1001-1E706B2C451E}"/>
          </ac:spMkLst>
        </pc:spChg>
        <pc:spChg chg="mod">
          <ac:chgData name="Allison Leiton" userId="4fced9d0-94dc-4592-b6ab-d0a14a2052b4" providerId="ADAL" clId="{A1CE36CD-7BD8-46B7-983E-BF23F70CE3D4}" dt="2024-01-04T18:12:20.003" v="450" actId="255"/>
          <ac:spMkLst>
            <pc:docMk/>
            <pc:sldMk cId="538646025" sldId="257"/>
            <ac:spMk id="8" creationId="{1A32B5F7-3379-466F-A473-143DC53DE182}"/>
          </ac:spMkLst>
        </pc:spChg>
        <pc:spChg chg="mod">
          <ac:chgData name="Allison Leiton" userId="4fced9d0-94dc-4592-b6ab-d0a14a2052b4" providerId="ADAL" clId="{A1CE36CD-7BD8-46B7-983E-BF23F70CE3D4}" dt="2024-01-04T18:11:56.797" v="428"/>
          <ac:spMkLst>
            <pc:docMk/>
            <pc:sldMk cId="538646025" sldId="257"/>
            <ac:spMk id="11" creationId="{81F10385-7A86-2990-DD64-DF5437562B56}"/>
          </ac:spMkLst>
        </pc:spChg>
        <pc:spChg chg="mod">
          <ac:chgData name="Allison Leiton" userId="4fced9d0-94dc-4592-b6ab-d0a14a2052b4" providerId="ADAL" clId="{A1CE36CD-7BD8-46B7-983E-BF23F70CE3D4}" dt="2024-01-04T18:11:56.797" v="428"/>
          <ac:spMkLst>
            <pc:docMk/>
            <pc:sldMk cId="538646025" sldId="257"/>
            <ac:spMk id="12" creationId="{A869ECC7-37F3-56E2-D767-2E63887BF3F9}"/>
          </ac:spMkLst>
        </pc:spChg>
        <pc:grpChg chg="add mod">
          <ac:chgData name="Allison Leiton" userId="4fced9d0-94dc-4592-b6ab-d0a14a2052b4" providerId="ADAL" clId="{A1CE36CD-7BD8-46B7-983E-BF23F70CE3D4}" dt="2024-01-04T18:11:56.797" v="428"/>
          <ac:grpSpMkLst>
            <pc:docMk/>
            <pc:sldMk cId="538646025" sldId="257"/>
            <ac:grpSpMk id="7" creationId="{826A5DBE-ADCF-FB34-4FEC-2C6D10B0AD00}"/>
          </ac:grpSpMkLst>
        </pc:grpChg>
        <pc:grpChg chg="mod">
          <ac:chgData name="Allison Leiton" userId="4fced9d0-94dc-4592-b6ab-d0a14a2052b4" providerId="ADAL" clId="{A1CE36CD-7BD8-46B7-983E-BF23F70CE3D4}" dt="2024-01-04T18:11:56.797" v="428"/>
          <ac:grpSpMkLst>
            <pc:docMk/>
            <pc:sldMk cId="538646025" sldId="257"/>
            <ac:grpSpMk id="9" creationId="{0019A44A-D0F9-0DC3-064D-150415196573}"/>
          </ac:grpSpMkLst>
        </pc:grpChg>
        <pc:grpChg chg="mod">
          <ac:chgData name="Allison Leiton" userId="4fced9d0-94dc-4592-b6ab-d0a14a2052b4" providerId="ADAL" clId="{A1CE36CD-7BD8-46B7-983E-BF23F70CE3D4}" dt="2024-01-04T18:11:56.797" v="428"/>
          <ac:grpSpMkLst>
            <pc:docMk/>
            <pc:sldMk cId="538646025" sldId="257"/>
            <ac:grpSpMk id="14" creationId="{0B1A76AE-B5D9-1362-C293-5C97D9F862F3}"/>
          </ac:grpSpMkLst>
        </pc:grpChg>
        <pc:picChg chg="add mod">
          <ac:chgData name="Allison Leiton" userId="4fced9d0-94dc-4592-b6ab-d0a14a2052b4" providerId="ADAL" clId="{A1CE36CD-7BD8-46B7-983E-BF23F70CE3D4}" dt="2024-01-04T17:58:21.803" v="249"/>
          <ac:picMkLst>
            <pc:docMk/>
            <pc:sldMk cId="538646025" sldId="257"/>
            <ac:picMk id="6" creationId="{79CD65FA-E76A-EFA6-F59E-39A6856997AA}"/>
          </ac:picMkLst>
        </pc:picChg>
        <pc:picChg chg="mod modCrop">
          <ac:chgData name="Allison Leiton" userId="4fced9d0-94dc-4592-b6ab-d0a14a2052b4" providerId="ADAL" clId="{A1CE36CD-7BD8-46B7-983E-BF23F70CE3D4}" dt="2024-01-04T18:12:36.807" v="485" actId="1036"/>
          <ac:picMkLst>
            <pc:docMk/>
            <pc:sldMk cId="538646025" sldId="257"/>
            <ac:picMk id="10" creationId="{443E8339-8576-4C0E-A125-759A562271AA}"/>
          </ac:picMkLst>
        </pc:picChg>
        <pc:picChg chg="mod">
          <ac:chgData name="Allison Leiton" userId="4fced9d0-94dc-4592-b6ab-d0a14a2052b4" providerId="ADAL" clId="{A1CE36CD-7BD8-46B7-983E-BF23F70CE3D4}" dt="2024-01-04T18:11:56.797" v="428"/>
          <ac:picMkLst>
            <pc:docMk/>
            <pc:sldMk cId="538646025" sldId="257"/>
            <ac:picMk id="15" creationId="{436711F6-FE04-A3C8-E8AF-4ABCC76DA57B}"/>
          </ac:picMkLst>
        </pc:picChg>
        <pc:picChg chg="mod">
          <ac:chgData name="Allison Leiton" userId="4fced9d0-94dc-4592-b6ab-d0a14a2052b4" providerId="ADAL" clId="{A1CE36CD-7BD8-46B7-983E-BF23F70CE3D4}" dt="2024-01-04T18:11:56.797" v="428"/>
          <ac:picMkLst>
            <pc:docMk/>
            <pc:sldMk cId="538646025" sldId="257"/>
            <ac:picMk id="16" creationId="{229BB104-C9D2-0E48-C675-D0BA9755DDB4}"/>
          </ac:picMkLst>
        </pc:picChg>
        <pc:cxnChg chg="mod">
          <ac:chgData name="Allison Leiton" userId="4fced9d0-94dc-4592-b6ab-d0a14a2052b4" providerId="ADAL" clId="{A1CE36CD-7BD8-46B7-983E-BF23F70CE3D4}" dt="2024-01-04T18:11:56.797" v="428"/>
          <ac:cxnSpMkLst>
            <pc:docMk/>
            <pc:sldMk cId="538646025" sldId="257"/>
            <ac:cxnSpMk id="13" creationId="{D7116C7B-F3C5-D211-7B52-C7D42C929A81}"/>
          </ac:cxnSpMkLst>
        </pc:cxnChg>
        <pc:cxnChg chg="mod">
          <ac:chgData name="Allison Leiton" userId="4fced9d0-94dc-4592-b6ab-d0a14a2052b4" providerId="ADAL" clId="{A1CE36CD-7BD8-46B7-983E-BF23F70CE3D4}" dt="2024-01-04T18:11:56.797" v="428"/>
          <ac:cxnSpMkLst>
            <pc:docMk/>
            <pc:sldMk cId="538646025" sldId="257"/>
            <ac:cxnSpMk id="17" creationId="{8CBA9119-A60D-2152-7DF1-116C5043BD56}"/>
          </ac:cxnSpMkLst>
        </pc:cxnChg>
      </pc:sldChg>
      <pc:sldChg chg="addSp modSp mod">
        <pc:chgData name="Allison Leiton" userId="4fced9d0-94dc-4592-b6ab-d0a14a2052b4" providerId="ADAL" clId="{A1CE36CD-7BD8-46B7-983E-BF23F70CE3D4}" dt="2024-01-04T20:01:20.657" v="1249" actId="14100"/>
        <pc:sldMkLst>
          <pc:docMk/>
          <pc:sldMk cId="302890977" sldId="258"/>
        </pc:sldMkLst>
        <pc:spChg chg="mod ord">
          <ac:chgData name="Allison Leiton" userId="4fced9d0-94dc-4592-b6ab-d0a14a2052b4" providerId="ADAL" clId="{A1CE36CD-7BD8-46B7-983E-BF23F70CE3D4}" dt="2024-01-04T20:01:14.979" v="1248" actId="14100"/>
          <ac:spMkLst>
            <pc:docMk/>
            <pc:sldMk cId="302890977" sldId="258"/>
            <ac:spMk id="2" creationId="{7CA2A0C5-C527-4F3E-9807-BDD623BEC6FB}"/>
          </ac:spMkLst>
        </pc:spChg>
        <pc:spChg chg="mod">
          <ac:chgData name="Allison Leiton" userId="4fced9d0-94dc-4592-b6ab-d0a14a2052b4" providerId="ADAL" clId="{A1CE36CD-7BD8-46B7-983E-BF23F70CE3D4}" dt="2024-01-04T20:00:05.692" v="1227" actId="1076"/>
          <ac:spMkLst>
            <pc:docMk/>
            <pc:sldMk cId="302890977" sldId="258"/>
            <ac:spMk id="3" creationId="{20ACC4E3-93E2-4578-8BE8-4432F1CCF48A}"/>
          </ac:spMkLst>
        </pc:spChg>
        <pc:spChg chg="add mod">
          <ac:chgData name="Allison Leiton" userId="4fced9d0-94dc-4592-b6ab-d0a14a2052b4" providerId="ADAL" clId="{A1CE36CD-7BD8-46B7-983E-BF23F70CE3D4}" dt="2024-01-04T20:01:20.657" v="1249" actId="14100"/>
          <ac:spMkLst>
            <pc:docMk/>
            <pc:sldMk cId="302890977" sldId="258"/>
            <ac:spMk id="5" creationId="{D3E6554D-52BB-B432-A3CC-D3399E35645E}"/>
          </ac:spMkLst>
        </pc:spChg>
        <pc:spChg chg="mod">
          <ac:chgData name="Allison Leiton" userId="4fced9d0-94dc-4592-b6ab-d0a14a2052b4" providerId="ADAL" clId="{A1CE36CD-7BD8-46B7-983E-BF23F70CE3D4}" dt="2024-01-04T18:13:04.949" v="522"/>
          <ac:spMkLst>
            <pc:docMk/>
            <pc:sldMk cId="302890977" sldId="258"/>
            <ac:spMk id="8" creationId="{10462438-E0D3-A4F1-D214-C254945FFA25}"/>
          </ac:spMkLst>
        </pc:spChg>
        <pc:spChg chg="mod">
          <ac:chgData name="Allison Leiton" userId="4fced9d0-94dc-4592-b6ab-d0a14a2052b4" providerId="ADAL" clId="{A1CE36CD-7BD8-46B7-983E-BF23F70CE3D4}" dt="2024-01-04T18:13:04.949" v="522"/>
          <ac:spMkLst>
            <pc:docMk/>
            <pc:sldMk cId="302890977" sldId="258"/>
            <ac:spMk id="9" creationId="{A3F4C624-48E7-100B-D1A6-14C179FFA0F0}"/>
          </ac:spMkLst>
        </pc:spChg>
        <pc:grpChg chg="add mod">
          <ac:chgData name="Allison Leiton" userId="4fced9d0-94dc-4592-b6ab-d0a14a2052b4" providerId="ADAL" clId="{A1CE36CD-7BD8-46B7-983E-BF23F70CE3D4}" dt="2024-01-04T18:13:04.949" v="522"/>
          <ac:grpSpMkLst>
            <pc:docMk/>
            <pc:sldMk cId="302890977" sldId="258"/>
            <ac:grpSpMk id="6" creationId="{B19DAF8F-FA50-AEAD-3809-843A80B6CA49}"/>
          </ac:grpSpMkLst>
        </pc:grpChg>
        <pc:grpChg chg="mod">
          <ac:chgData name="Allison Leiton" userId="4fced9d0-94dc-4592-b6ab-d0a14a2052b4" providerId="ADAL" clId="{A1CE36CD-7BD8-46B7-983E-BF23F70CE3D4}" dt="2024-01-04T18:13:04.949" v="522"/>
          <ac:grpSpMkLst>
            <pc:docMk/>
            <pc:sldMk cId="302890977" sldId="258"/>
            <ac:grpSpMk id="7" creationId="{F645346D-CFA2-FFF4-D59B-6C1961B9C850}"/>
          </ac:grpSpMkLst>
        </pc:grpChg>
        <pc:grpChg chg="mod">
          <ac:chgData name="Allison Leiton" userId="4fced9d0-94dc-4592-b6ab-d0a14a2052b4" providerId="ADAL" clId="{A1CE36CD-7BD8-46B7-983E-BF23F70CE3D4}" dt="2024-01-04T18:13:04.949" v="522"/>
          <ac:grpSpMkLst>
            <pc:docMk/>
            <pc:sldMk cId="302890977" sldId="258"/>
            <ac:grpSpMk id="11" creationId="{32F36339-F364-4ABE-FA19-C48089FC7471}"/>
          </ac:grpSpMkLst>
        </pc:grpChg>
        <pc:picChg chg="add mod">
          <ac:chgData name="Allison Leiton" userId="4fced9d0-94dc-4592-b6ab-d0a14a2052b4" providerId="ADAL" clId="{A1CE36CD-7BD8-46B7-983E-BF23F70CE3D4}" dt="2024-01-04T18:09:26.674" v="382"/>
          <ac:picMkLst>
            <pc:docMk/>
            <pc:sldMk cId="302890977" sldId="258"/>
            <ac:picMk id="4" creationId="{CC280B5E-9393-95DE-49D6-F24DE34241CB}"/>
          </ac:picMkLst>
        </pc:picChg>
        <pc:picChg chg="mod">
          <ac:chgData name="Allison Leiton" userId="4fced9d0-94dc-4592-b6ab-d0a14a2052b4" providerId="ADAL" clId="{A1CE36CD-7BD8-46B7-983E-BF23F70CE3D4}" dt="2024-01-04T18:13:04.949" v="522"/>
          <ac:picMkLst>
            <pc:docMk/>
            <pc:sldMk cId="302890977" sldId="258"/>
            <ac:picMk id="12" creationId="{9146FD40-685D-E135-C8EC-4FF90C037F64}"/>
          </ac:picMkLst>
        </pc:picChg>
        <pc:picChg chg="mod">
          <ac:chgData name="Allison Leiton" userId="4fced9d0-94dc-4592-b6ab-d0a14a2052b4" providerId="ADAL" clId="{A1CE36CD-7BD8-46B7-983E-BF23F70CE3D4}" dt="2024-01-04T18:13:04.949" v="522"/>
          <ac:picMkLst>
            <pc:docMk/>
            <pc:sldMk cId="302890977" sldId="258"/>
            <ac:picMk id="13" creationId="{E88C586A-60F8-FF80-6921-076459446985}"/>
          </ac:picMkLst>
        </pc:picChg>
        <pc:cxnChg chg="mod">
          <ac:chgData name="Allison Leiton" userId="4fced9d0-94dc-4592-b6ab-d0a14a2052b4" providerId="ADAL" clId="{A1CE36CD-7BD8-46B7-983E-BF23F70CE3D4}" dt="2024-01-04T18:13:04.949" v="522"/>
          <ac:cxnSpMkLst>
            <pc:docMk/>
            <pc:sldMk cId="302890977" sldId="258"/>
            <ac:cxnSpMk id="10" creationId="{BA039653-81C0-F3FE-70AE-E39CDA01D22B}"/>
          </ac:cxnSpMkLst>
        </pc:cxnChg>
        <pc:cxnChg chg="mod">
          <ac:chgData name="Allison Leiton" userId="4fced9d0-94dc-4592-b6ab-d0a14a2052b4" providerId="ADAL" clId="{A1CE36CD-7BD8-46B7-983E-BF23F70CE3D4}" dt="2024-01-04T18:13:04.949" v="522"/>
          <ac:cxnSpMkLst>
            <pc:docMk/>
            <pc:sldMk cId="302890977" sldId="258"/>
            <ac:cxnSpMk id="14" creationId="{61DB9861-B7A7-D806-2B3F-99A795DA13B2}"/>
          </ac:cxnSpMkLst>
        </pc:cxnChg>
      </pc:sldChg>
      <pc:sldChg chg="addSp delSp modSp mod modAnim">
        <pc:chgData name="Allison Leiton" userId="4fced9d0-94dc-4592-b6ab-d0a14a2052b4" providerId="ADAL" clId="{A1CE36CD-7BD8-46B7-983E-BF23F70CE3D4}" dt="2024-01-04T20:04:45.799" v="1279" actId="14100"/>
        <pc:sldMkLst>
          <pc:docMk/>
          <pc:sldMk cId="860356315" sldId="259"/>
        </pc:sldMkLst>
        <pc:spChg chg="mod ord">
          <ac:chgData name="Allison Leiton" userId="4fced9d0-94dc-4592-b6ab-d0a14a2052b4" providerId="ADAL" clId="{A1CE36CD-7BD8-46B7-983E-BF23F70CE3D4}" dt="2024-01-04T20:01:04.799" v="1245" actId="20577"/>
          <ac:spMkLst>
            <pc:docMk/>
            <pc:sldMk cId="860356315" sldId="259"/>
            <ac:spMk id="2" creationId="{328A77CE-210E-49D9-9F2A-8DA5B1440FCA}"/>
          </ac:spMkLst>
        </pc:spChg>
        <pc:spChg chg="mod">
          <ac:chgData name="Allison Leiton" userId="4fced9d0-94dc-4592-b6ab-d0a14a2052b4" providerId="ADAL" clId="{A1CE36CD-7BD8-46B7-983E-BF23F70CE3D4}" dt="2024-01-04T20:03:27.283" v="1266" actId="1076"/>
          <ac:spMkLst>
            <pc:docMk/>
            <pc:sldMk cId="860356315" sldId="259"/>
            <ac:spMk id="3" creationId="{3313724B-27B1-4E11-8645-31A2AA657803}"/>
          </ac:spMkLst>
        </pc:spChg>
        <pc:spChg chg="mod">
          <ac:chgData name="Allison Leiton" userId="4fced9d0-94dc-4592-b6ab-d0a14a2052b4" providerId="ADAL" clId="{A1CE36CD-7BD8-46B7-983E-BF23F70CE3D4}" dt="2024-01-04T18:21:35.901" v="557"/>
          <ac:spMkLst>
            <pc:docMk/>
            <pc:sldMk cId="860356315" sldId="259"/>
            <ac:spMk id="7" creationId="{CB767973-BCF1-C665-2055-1AF2B0539EAE}"/>
          </ac:spMkLst>
        </pc:spChg>
        <pc:spChg chg="mod">
          <ac:chgData name="Allison Leiton" userId="4fced9d0-94dc-4592-b6ab-d0a14a2052b4" providerId="ADAL" clId="{A1CE36CD-7BD8-46B7-983E-BF23F70CE3D4}" dt="2024-01-04T18:21:35.901" v="557"/>
          <ac:spMkLst>
            <pc:docMk/>
            <pc:sldMk cId="860356315" sldId="259"/>
            <ac:spMk id="8" creationId="{CD34CC23-DA22-4D0F-3EAB-2FC8D0DF0B43}"/>
          </ac:spMkLst>
        </pc:spChg>
        <pc:spChg chg="add del mod">
          <ac:chgData name="Allison Leiton" userId="4fced9d0-94dc-4592-b6ab-d0a14a2052b4" providerId="ADAL" clId="{A1CE36CD-7BD8-46B7-983E-BF23F70CE3D4}" dt="2024-01-04T20:00:39.736" v="1237" actId="478"/>
          <ac:spMkLst>
            <pc:docMk/>
            <pc:sldMk cId="860356315" sldId="259"/>
            <ac:spMk id="14" creationId="{744D19B1-1D2B-2CF7-D161-906AD0BCDE53}"/>
          </ac:spMkLst>
        </pc:spChg>
        <pc:spChg chg="add mod">
          <ac:chgData name="Allison Leiton" userId="4fced9d0-94dc-4592-b6ab-d0a14a2052b4" providerId="ADAL" clId="{A1CE36CD-7BD8-46B7-983E-BF23F70CE3D4}" dt="2024-01-04T20:00:41.013" v="1238"/>
          <ac:spMkLst>
            <pc:docMk/>
            <pc:sldMk cId="860356315" sldId="259"/>
            <ac:spMk id="15" creationId="{200A7BE9-DACC-F494-0DA9-4A82E763EDA8}"/>
          </ac:spMkLst>
        </pc:spChg>
        <pc:spChg chg="add del mod">
          <ac:chgData name="Allison Leiton" userId="4fced9d0-94dc-4592-b6ab-d0a14a2052b4" providerId="ADAL" clId="{A1CE36CD-7BD8-46B7-983E-BF23F70CE3D4}" dt="2024-01-04T20:00:44.084" v="1239" actId="478"/>
          <ac:spMkLst>
            <pc:docMk/>
            <pc:sldMk cId="860356315" sldId="259"/>
            <ac:spMk id="16" creationId="{3E4C3C07-2D44-8677-D61D-2D10D848B680}"/>
          </ac:spMkLst>
        </pc:spChg>
        <pc:spChg chg="add mod">
          <ac:chgData name="Allison Leiton" userId="4fced9d0-94dc-4592-b6ab-d0a14a2052b4" providerId="ADAL" clId="{A1CE36CD-7BD8-46B7-983E-BF23F70CE3D4}" dt="2024-01-04T20:04:45.799" v="1279" actId="14100"/>
          <ac:spMkLst>
            <pc:docMk/>
            <pc:sldMk cId="860356315" sldId="259"/>
            <ac:spMk id="17" creationId="{E638CB53-2A0A-8AC2-0525-65D085CF284C}"/>
          </ac:spMkLst>
        </pc:spChg>
        <pc:grpChg chg="add mod">
          <ac:chgData name="Allison Leiton" userId="4fced9d0-94dc-4592-b6ab-d0a14a2052b4" providerId="ADAL" clId="{A1CE36CD-7BD8-46B7-983E-BF23F70CE3D4}" dt="2024-01-04T18:21:35.901" v="557"/>
          <ac:grpSpMkLst>
            <pc:docMk/>
            <pc:sldMk cId="860356315" sldId="259"/>
            <ac:grpSpMk id="5" creationId="{C7A635EF-809F-D6B0-12CC-BF46EC769D2B}"/>
          </ac:grpSpMkLst>
        </pc:grpChg>
        <pc:grpChg chg="mod">
          <ac:chgData name="Allison Leiton" userId="4fced9d0-94dc-4592-b6ab-d0a14a2052b4" providerId="ADAL" clId="{A1CE36CD-7BD8-46B7-983E-BF23F70CE3D4}" dt="2024-01-04T18:21:35.901" v="557"/>
          <ac:grpSpMkLst>
            <pc:docMk/>
            <pc:sldMk cId="860356315" sldId="259"/>
            <ac:grpSpMk id="6" creationId="{4037EF3D-8C7B-BE77-CB97-7919E0DDF025}"/>
          </ac:grpSpMkLst>
        </pc:grpChg>
        <pc:grpChg chg="mod">
          <ac:chgData name="Allison Leiton" userId="4fced9d0-94dc-4592-b6ab-d0a14a2052b4" providerId="ADAL" clId="{A1CE36CD-7BD8-46B7-983E-BF23F70CE3D4}" dt="2024-01-04T18:21:35.901" v="557"/>
          <ac:grpSpMkLst>
            <pc:docMk/>
            <pc:sldMk cId="860356315" sldId="259"/>
            <ac:grpSpMk id="10" creationId="{6B33C7A8-7AB7-479D-638A-BD2BC7568748}"/>
          </ac:grpSpMkLst>
        </pc:grpChg>
        <pc:picChg chg="add mod">
          <ac:chgData name="Allison Leiton" userId="4fced9d0-94dc-4592-b6ab-d0a14a2052b4" providerId="ADAL" clId="{A1CE36CD-7BD8-46B7-983E-BF23F70CE3D4}" dt="2024-01-04T18:21:35.901" v="557"/>
          <ac:picMkLst>
            <pc:docMk/>
            <pc:sldMk cId="860356315" sldId="259"/>
            <ac:picMk id="4" creationId="{155A8754-E47A-440E-288A-C6A8F5ABF173}"/>
          </ac:picMkLst>
        </pc:picChg>
        <pc:picChg chg="mod">
          <ac:chgData name="Allison Leiton" userId="4fced9d0-94dc-4592-b6ab-d0a14a2052b4" providerId="ADAL" clId="{A1CE36CD-7BD8-46B7-983E-BF23F70CE3D4}" dt="2024-01-04T18:21:35.901" v="557"/>
          <ac:picMkLst>
            <pc:docMk/>
            <pc:sldMk cId="860356315" sldId="259"/>
            <ac:picMk id="11" creationId="{D839346D-12F0-A01F-3763-6EC3AE998352}"/>
          </ac:picMkLst>
        </pc:picChg>
        <pc:picChg chg="mod">
          <ac:chgData name="Allison Leiton" userId="4fced9d0-94dc-4592-b6ab-d0a14a2052b4" providerId="ADAL" clId="{A1CE36CD-7BD8-46B7-983E-BF23F70CE3D4}" dt="2024-01-04T18:21:35.901" v="557"/>
          <ac:picMkLst>
            <pc:docMk/>
            <pc:sldMk cId="860356315" sldId="259"/>
            <ac:picMk id="12" creationId="{3A4CDD6E-809E-784E-B4FD-49B8E05D8DD0}"/>
          </ac:picMkLst>
        </pc:picChg>
        <pc:picChg chg="add mod">
          <ac:chgData name="Allison Leiton" userId="4fced9d0-94dc-4592-b6ab-d0a14a2052b4" providerId="ADAL" clId="{A1CE36CD-7BD8-46B7-983E-BF23F70CE3D4}" dt="2024-01-04T20:04:00.437" v="1271" actId="1076"/>
          <ac:picMkLst>
            <pc:docMk/>
            <pc:sldMk cId="860356315" sldId="259"/>
            <ac:picMk id="19" creationId="{87F2064E-2EE1-F7BE-1B41-86F307999454}"/>
          </ac:picMkLst>
        </pc:picChg>
        <pc:picChg chg="add mod modCrop">
          <ac:chgData name="Allison Leiton" userId="4fced9d0-94dc-4592-b6ab-d0a14a2052b4" providerId="ADAL" clId="{A1CE36CD-7BD8-46B7-983E-BF23F70CE3D4}" dt="2024-01-04T20:04:31.047" v="1277"/>
          <ac:picMkLst>
            <pc:docMk/>
            <pc:sldMk cId="860356315" sldId="259"/>
            <ac:picMk id="20" creationId="{614276E5-BD94-5927-0A6E-980765DC88F3}"/>
          </ac:picMkLst>
        </pc:picChg>
        <pc:cxnChg chg="mod">
          <ac:chgData name="Allison Leiton" userId="4fced9d0-94dc-4592-b6ab-d0a14a2052b4" providerId="ADAL" clId="{A1CE36CD-7BD8-46B7-983E-BF23F70CE3D4}" dt="2024-01-04T18:21:35.901" v="557"/>
          <ac:cxnSpMkLst>
            <pc:docMk/>
            <pc:sldMk cId="860356315" sldId="259"/>
            <ac:cxnSpMk id="9" creationId="{26519662-AFB8-750E-71A8-6AB730296C9A}"/>
          </ac:cxnSpMkLst>
        </pc:cxnChg>
        <pc:cxnChg chg="mod">
          <ac:chgData name="Allison Leiton" userId="4fced9d0-94dc-4592-b6ab-d0a14a2052b4" providerId="ADAL" clId="{A1CE36CD-7BD8-46B7-983E-BF23F70CE3D4}" dt="2024-01-04T18:21:35.901" v="557"/>
          <ac:cxnSpMkLst>
            <pc:docMk/>
            <pc:sldMk cId="860356315" sldId="259"/>
            <ac:cxnSpMk id="13" creationId="{42DC6B0E-87D3-EEFE-EDDD-42C2DF7F02EE}"/>
          </ac:cxnSpMkLst>
        </pc:cxnChg>
      </pc:sldChg>
      <pc:sldChg chg="addSp modSp del">
        <pc:chgData name="Allison Leiton" userId="4fced9d0-94dc-4592-b6ab-d0a14a2052b4" providerId="ADAL" clId="{A1CE36CD-7BD8-46B7-983E-BF23F70CE3D4}" dt="2024-01-04T20:39:17.405" v="1664" actId="47"/>
        <pc:sldMkLst>
          <pc:docMk/>
          <pc:sldMk cId="1442806614" sldId="260"/>
        </pc:sldMkLst>
        <pc:spChg chg="mod">
          <ac:chgData name="Allison Leiton" userId="4fced9d0-94dc-4592-b6ab-d0a14a2052b4" providerId="ADAL" clId="{A1CE36CD-7BD8-46B7-983E-BF23F70CE3D4}" dt="2024-01-04T17:42:47.276" v="162"/>
          <ac:spMkLst>
            <pc:docMk/>
            <pc:sldMk cId="1442806614" sldId="260"/>
            <ac:spMk id="2" creationId="{3B86A8A2-18A1-4C22-BE91-19FBBA065B8C}"/>
          </ac:spMkLst>
        </pc:spChg>
        <pc:spChg chg="mod">
          <ac:chgData name="Allison Leiton" userId="4fced9d0-94dc-4592-b6ab-d0a14a2052b4" providerId="ADAL" clId="{A1CE36CD-7BD8-46B7-983E-BF23F70CE3D4}" dt="2024-01-04T17:42:47.276" v="162"/>
          <ac:spMkLst>
            <pc:docMk/>
            <pc:sldMk cId="1442806614" sldId="260"/>
            <ac:spMk id="3" creationId="{A0ED634E-0CD2-4694-8805-828EE75C2411}"/>
          </ac:spMkLst>
        </pc:spChg>
        <pc:spChg chg="mod">
          <ac:chgData name="Allison Leiton" userId="4fced9d0-94dc-4592-b6ab-d0a14a2052b4" providerId="ADAL" clId="{A1CE36CD-7BD8-46B7-983E-BF23F70CE3D4}" dt="2024-01-04T18:21:37.960" v="558"/>
          <ac:spMkLst>
            <pc:docMk/>
            <pc:sldMk cId="1442806614" sldId="260"/>
            <ac:spMk id="7" creationId="{C8BB9CFF-BFA9-86FF-C0D3-CE55AC496F2A}"/>
          </ac:spMkLst>
        </pc:spChg>
        <pc:spChg chg="mod">
          <ac:chgData name="Allison Leiton" userId="4fced9d0-94dc-4592-b6ab-d0a14a2052b4" providerId="ADAL" clId="{A1CE36CD-7BD8-46B7-983E-BF23F70CE3D4}" dt="2024-01-04T18:21:37.960" v="558"/>
          <ac:spMkLst>
            <pc:docMk/>
            <pc:sldMk cId="1442806614" sldId="260"/>
            <ac:spMk id="8" creationId="{7F050F25-780B-510F-AE7A-A6F382CECA65}"/>
          </ac:spMkLst>
        </pc:spChg>
        <pc:grpChg chg="add mod">
          <ac:chgData name="Allison Leiton" userId="4fced9d0-94dc-4592-b6ab-d0a14a2052b4" providerId="ADAL" clId="{A1CE36CD-7BD8-46B7-983E-BF23F70CE3D4}" dt="2024-01-04T18:21:37.960" v="558"/>
          <ac:grpSpMkLst>
            <pc:docMk/>
            <pc:sldMk cId="1442806614" sldId="260"/>
            <ac:grpSpMk id="5" creationId="{6A7B0A51-A7F0-EAF7-CFAA-4B37D5CD83CB}"/>
          </ac:grpSpMkLst>
        </pc:grpChg>
        <pc:grpChg chg="mod">
          <ac:chgData name="Allison Leiton" userId="4fced9d0-94dc-4592-b6ab-d0a14a2052b4" providerId="ADAL" clId="{A1CE36CD-7BD8-46B7-983E-BF23F70CE3D4}" dt="2024-01-04T18:21:37.960" v="558"/>
          <ac:grpSpMkLst>
            <pc:docMk/>
            <pc:sldMk cId="1442806614" sldId="260"/>
            <ac:grpSpMk id="6" creationId="{A269498C-663D-9CA6-B85B-ADEAFB1AF4E7}"/>
          </ac:grpSpMkLst>
        </pc:grpChg>
        <pc:grpChg chg="mod">
          <ac:chgData name="Allison Leiton" userId="4fced9d0-94dc-4592-b6ab-d0a14a2052b4" providerId="ADAL" clId="{A1CE36CD-7BD8-46B7-983E-BF23F70CE3D4}" dt="2024-01-04T18:21:37.960" v="558"/>
          <ac:grpSpMkLst>
            <pc:docMk/>
            <pc:sldMk cId="1442806614" sldId="260"/>
            <ac:grpSpMk id="10" creationId="{622FB889-6CE4-EF44-95DE-8948BADCF252}"/>
          </ac:grpSpMkLst>
        </pc:grpChg>
        <pc:picChg chg="add mod">
          <ac:chgData name="Allison Leiton" userId="4fced9d0-94dc-4592-b6ab-d0a14a2052b4" providerId="ADAL" clId="{A1CE36CD-7BD8-46B7-983E-BF23F70CE3D4}" dt="2024-01-04T18:21:37.960" v="558"/>
          <ac:picMkLst>
            <pc:docMk/>
            <pc:sldMk cId="1442806614" sldId="260"/>
            <ac:picMk id="4" creationId="{B8416A34-8385-D3E7-7787-F779A31A94DB}"/>
          </ac:picMkLst>
        </pc:picChg>
        <pc:picChg chg="mod">
          <ac:chgData name="Allison Leiton" userId="4fced9d0-94dc-4592-b6ab-d0a14a2052b4" providerId="ADAL" clId="{A1CE36CD-7BD8-46B7-983E-BF23F70CE3D4}" dt="2024-01-04T18:21:37.960" v="558"/>
          <ac:picMkLst>
            <pc:docMk/>
            <pc:sldMk cId="1442806614" sldId="260"/>
            <ac:picMk id="11" creationId="{94CC02C6-1189-F1E6-8859-E754EF588507}"/>
          </ac:picMkLst>
        </pc:picChg>
        <pc:picChg chg="mod">
          <ac:chgData name="Allison Leiton" userId="4fced9d0-94dc-4592-b6ab-d0a14a2052b4" providerId="ADAL" clId="{A1CE36CD-7BD8-46B7-983E-BF23F70CE3D4}" dt="2024-01-04T18:21:37.960" v="558"/>
          <ac:picMkLst>
            <pc:docMk/>
            <pc:sldMk cId="1442806614" sldId="260"/>
            <ac:picMk id="12" creationId="{DA8E2B46-E755-AF95-27E2-7E481466DB0E}"/>
          </ac:picMkLst>
        </pc:picChg>
        <pc:cxnChg chg="mod">
          <ac:chgData name="Allison Leiton" userId="4fced9d0-94dc-4592-b6ab-d0a14a2052b4" providerId="ADAL" clId="{A1CE36CD-7BD8-46B7-983E-BF23F70CE3D4}" dt="2024-01-04T18:21:37.960" v="558"/>
          <ac:cxnSpMkLst>
            <pc:docMk/>
            <pc:sldMk cId="1442806614" sldId="260"/>
            <ac:cxnSpMk id="9" creationId="{AF2425B4-5AC5-A8B6-BAC3-82B17F1683EE}"/>
          </ac:cxnSpMkLst>
        </pc:cxnChg>
        <pc:cxnChg chg="mod">
          <ac:chgData name="Allison Leiton" userId="4fced9d0-94dc-4592-b6ab-d0a14a2052b4" providerId="ADAL" clId="{A1CE36CD-7BD8-46B7-983E-BF23F70CE3D4}" dt="2024-01-04T18:21:37.960" v="558"/>
          <ac:cxnSpMkLst>
            <pc:docMk/>
            <pc:sldMk cId="1442806614" sldId="260"/>
            <ac:cxnSpMk id="13" creationId="{67ABC938-49FC-EB3B-5882-AA5DDE556CBF}"/>
          </ac:cxnSpMkLst>
        </pc:cxnChg>
      </pc:sldChg>
      <pc:sldChg chg="addSp delSp modSp mod modAnim">
        <pc:chgData name="Allison Leiton" userId="4fced9d0-94dc-4592-b6ab-d0a14a2052b4" providerId="ADAL" clId="{A1CE36CD-7BD8-46B7-983E-BF23F70CE3D4}" dt="2024-01-04T22:16:41.051" v="2299"/>
        <pc:sldMkLst>
          <pc:docMk/>
          <pc:sldMk cId="3960856775" sldId="261"/>
        </pc:sldMkLst>
        <pc:spChg chg="del mod">
          <ac:chgData name="Allison Leiton" userId="4fced9d0-94dc-4592-b6ab-d0a14a2052b4" providerId="ADAL" clId="{A1CE36CD-7BD8-46B7-983E-BF23F70CE3D4}" dt="2024-01-04T20:58:10.151" v="1837" actId="478"/>
          <ac:spMkLst>
            <pc:docMk/>
            <pc:sldMk cId="3960856775" sldId="261"/>
            <ac:spMk id="2" creationId="{1EFBF7DE-4971-4E86-8C56-CAFFE31DA1AD}"/>
          </ac:spMkLst>
        </pc:spChg>
        <pc:spChg chg="mod">
          <ac:chgData name="Allison Leiton" userId="4fced9d0-94dc-4592-b6ab-d0a14a2052b4" providerId="ADAL" clId="{A1CE36CD-7BD8-46B7-983E-BF23F70CE3D4}" dt="2024-01-04T20:58:51.674" v="1866" actId="1076"/>
          <ac:spMkLst>
            <pc:docMk/>
            <pc:sldMk cId="3960856775" sldId="261"/>
            <ac:spMk id="3" creationId="{D5BE5B00-F767-4D7C-B4D8-03FCEC05BF1E}"/>
          </ac:spMkLst>
        </pc:spChg>
        <pc:spChg chg="mod">
          <ac:chgData name="Allison Leiton" userId="4fced9d0-94dc-4592-b6ab-d0a14a2052b4" providerId="ADAL" clId="{A1CE36CD-7BD8-46B7-983E-BF23F70CE3D4}" dt="2024-01-04T18:21:45.780" v="561"/>
          <ac:spMkLst>
            <pc:docMk/>
            <pc:sldMk cId="3960856775" sldId="261"/>
            <ac:spMk id="7" creationId="{84D41C17-0897-8A8A-78AB-B37E2BF51E6A}"/>
          </ac:spMkLst>
        </pc:spChg>
        <pc:spChg chg="mod">
          <ac:chgData name="Allison Leiton" userId="4fced9d0-94dc-4592-b6ab-d0a14a2052b4" providerId="ADAL" clId="{A1CE36CD-7BD8-46B7-983E-BF23F70CE3D4}" dt="2024-01-04T18:21:45.780" v="561"/>
          <ac:spMkLst>
            <pc:docMk/>
            <pc:sldMk cId="3960856775" sldId="261"/>
            <ac:spMk id="8" creationId="{7651A366-3EAD-B05C-7BEA-36A2DDF5BD9A}"/>
          </ac:spMkLst>
        </pc:spChg>
        <pc:spChg chg="add mod">
          <ac:chgData name="Allison Leiton" userId="4fced9d0-94dc-4592-b6ab-d0a14a2052b4" providerId="ADAL" clId="{A1CE36CD-7BD8-46B7-983E-BF23F70CE3D4}" dt="2024-01-04T20:57:47.665" v="1803"/>
          <ac:spMkLst>
            <pc:docMk/>
            <pc:sldMk cId="3960856775" sldId="261"/>
            <ac:spMk id="14" creationId="{4C43E4DA-34A8-11C1-00D1-C597F159483C}"/>
          </ac:spMkLst>
        </pc:spChg>
        <pc:spChg chg="add mod">
          <ac:chgData name="Allison Leiton" userId="4fced9d0-94dc-4592-b6ab-d0a14a2052b4" providerId="ADAL" clId="{A1CE36CD-7BD8-46B7-983E-BF23F70CE3D4}" dt="2024-01-04T20:58:07.082" v="1836" actId="20577"/>
          <ac:spMkLst>
            <pc:docMk/>
            <pc:sldMk cId="3960856775" sldId="261"/>
            <ac:spMk id="15" creationId="{D3EDD7C9-7AC1-DBBB-582E-3BA291BBDC25}"/>
          </ac:spMkLst>
        </pc:spChg>
        <pc:spChg chg="add del mod">
          <ac:chgData name="Allison Leiton" userId="4fced9d0-94dc-4592-b6ab-d0a14a2052b4" providerId="ADAL" clId="{A1CE36CD-7BD8-46B7-983E-BF23F70CE3D4}" dt="2024-01-04T20:58:13.311" v="1838" actId="478"/>
          <ac:spMkLst>
            <pc:docMk/>
            <pc:sldMk cId="3960856775" sldId="261"/>
            <ac:spMk id="17" creationId="{C05BD1C4-55F7-3464-4503-EDBD61998DA4}"/>
          </ac:spMkLst>
        </pc:spChg>
        <pc:spChg chg="add mod">
          <ac:chgData name="Allison Leiton" userId="4fced9d0-94dc-4592-b6ab-d0a14a2052b4" providerId="ADAL" clId="{A1CE36CD-7BD8-46B7-983E-BF23F70CE3D4}" dt="2024-01-04T21:00:18.238" v="1891" actId="27636"/>
          <ac:spMkLst>
            <pc:docMk/>
            <pc:sldMk cId="3960856775" sldId="261"/>
            <ac:spMk id="18" creationId="{535E745D-7816-4E0F-2E5F-A9ECB11E0A4C}"/>
          </ac:spMkLst>
        </pc:spChg>
        <pc:grpChg chg="add mod">
          <ac:chgData name="Allison Leiton" userId="4fced9d0-94dc-4592-b6ab-d0a14a2052b4" providerId="ADAL" clId="{A1CE36CD-7BD8-46B7-983E-BF23F70CE3D4}" dt="2024-01-04T18:21:45.780" v="561"/>
          <ac:grpSpMkLst>
            <pc:docMk/>
            <pc:sldMk cId="3960856775" sldId="261"/>
            <ac:grpSpMk id="5" creationId="{DDB4122F-964E-986F-C681-7E7D54D4AF12}"/>
          </ac:grpSpMkLst>
        </pc:grpChg>
        <pc:grpChg chg="mod">
          <ac:chgData name="Allison Leiton" userId="4fced9d0-94dc-4592-b6ab-d0a14a2052b4" providerId="ADAL" clId="{A1CE36CD-7BD8-46B7-983E-BF23F70CE3D4}" dt="2024-01-04T18:21:45.780" v="561"/>
          <ac:grpSpMkLst>
            <pc:docMk/>
            <pc:sldMk cId="3960856775" sldId="261"/>
            <ac:grpSpMk id="6" creationId="{6F245F89-1B79-CDED-55F3-8384F60EEAA4}"/>
          </ac:grpSpMkLst>
        </pc:grpChg>
        <pc:grpChg chg="mod">
          <ac:chgData name="Allison Leiton" userId="4fced9d0-94dc-4592-b6ab-d0a14a2052b4" providerId="ADAL" clId="{A1CE36CD-7BD8-46B7-983E-BF23F70CE3D4}" dt="2024-01-04T18:21:45.780" v="561"/>
          <ac:grpSpMkLst>
            <pc:docMk/>
            <pc:sldMk cId="3960856775" sldId="261"/>
            <ac:grpSpMk id="10" creationId="{91EEC530-FF0C-68DE-DCF1-547927B402A3}"/>
          </ac:grpSpMkLst>
        </pc:grpChg>
        <pc:picChg chg="add mod">
          <ac:chgData name="Allison Leiton" userId="4fced9d0-94dc-4592-b6ab-d0a14a2052b4" providerId="ADAL" clId="{A1CE36CD-7BD8-46B7-983E-BF23F70CE3D4}" dt="2024-01-04T18:21:45.780" v="561"/>
          <ac:picMkLst>
            <pc:docMk/>
            <pc:sldMk cId="3960856775" sldId="261"/>
            <ac:picMk id="4" creationId="{78D03DBF-F4A9-D4AF-562C-A985804CDC14}"/>
          </ac:picMkLst>
        </pc:picChg>
        <pc:picChg chg="mod">
          <ac:chgData name="Allison Leiton" userId="4fced9d0-94dc-4592-b6ab-d0a14a2052b4" providerId="ADAL" clId="{A1CE36CD-7BD8-46B7-983E-BF23F70CE3D4}" dt="2024-01-04T18:21:45.780" v="561"/>
          <ac:picMkLst>
            <pc:docMk/>
            <pc:sldMk cId="3960856775" sldId="261"/>
            <ac:picMk id="11" creationId="{5C0CDE93-AE90-56E6-33A2-E41F1E197760}"/>
          </ac:picMkLst>
        </pc:picChg>
        <pc:picChg chg="mod">
          <ac:chgData name="Allison Leiton" userId="4fced9d0-94dc-4592-b6ab-d0a14a2052b4" providerId="ADAL" clId="{A1CE36CD-7BD8-46B7-983E-BF23F70CE3D4}" dt="2024-01-04T18:21:45.780" v="561"/>
          <ac:picMkLst>
            <pc:docMk/>
            <pc:sldMk cId="3960856775" sldId="261"/>
            <ac:picMk id="12" creationId="{948347A4-E4CA-FDE7-0F65-6CD13E51C011}"/>
          </ac:picMkLst>
        </pc:picChg>
        <pc:picChg chg="add mod">
          <ac:chgData name="Allison Leiton" userId="4fced9d0-94dc-4592-b6ab-d0a14a2052b4" providerId="ADAL" clId="{A1CE36CD-7BD8-46B7-983E-BF23F70CE3D4}" dt="2024-01-04T20:59:58.007" v="1887" actId="14100"/>
          <ac:picMkLst>
            <pc:docMk/>
            <pc:sldMk cId="3960856775" sldId="261"/>
            <ac:picMk id="20" creationId="{58B0859E-E534-944D-20DE-A17E546B79F0}"/>
          </ac:picMkLst>
        </pc:picChg>
        <pc:cxnChg chg="mod">
          <ac:chgData name="Allison Leiton" userId="4fced9d0-94dc-4592-b6ab-d0a14a2052b4" providerId="ADAL" clId="{A1CE36CD-7BD8-46B7-983E-BF23F70CE3D4}" dt="2024-01-04T18:21:45.780" v="561"/>
          <ac:cxnSpMkLst>
            <pc:docMk/>
            <pc:sldMk cId="3960856775" sldId="261"/>
            <ac:cxnSpMk id="9" creationId="{DB9DD2C4-C58D-D3C8-BFCC-6A04F961703C}"/>
          </ac:cxnSpMkLst>
        </pc:cxnChg>
        <pc:cxnChg chg="mod">
          <ac:chgData name="Allison Leiton" userId="4fced9d0-94dc-4592-b6ab-d0a14a2052b4" providerId="ADAL" clId="{A1CE36CD-7BD8-46B7-983E-BF23F70CE3D4}" dt="2024-01-04T18:21:45.780" v="561"/>
          <ac:cxnSpMkLst>
            <pc:docMk/>
            <pc:sldMk cId="3960856775" sldId="261"/>
            <ac:cxnSpMk id="13" creationId="{12B0AA5E-F1B3-C47A-8755-15ADE32E884D}"/>
          </ac:cxnSpMkLst>
        </pc:cxnChg>
      </pc:sldChg>
      <pc:sldChg chg="addSp delSp modSp mod modAnim modNotesTx">
        <pc:chgData name="Allison Leiton" userId="4fced9d0-94dc-4592-b6ab-d0a14a2052b4" providerId="ADAL" clId="{A1CE36CD-7BD8-46B7-983E-BF23F70CE3D4}" dt="2024-01-04T21:24:16.021" v="2256"/>
        <pc:sldMkLst>
          <pc:docMk/>
          <pc:sldMk cId="1567443916" sldId="262"/>
        </pc:sldMkLst>
        <pc:spChg chg="del mod">
          <ac:chgData name="Allison Leiton" userId="4fced9d0-94dc-4592-b6ab-d0a14a2052b4" providerId="ADAL" clId="{A1CE36CD-7BD8-46B7-983E-BF23F70CE3D4}" dt="2024-01-04T20:51:46.319" v="1797" actId="478"/>
          <ac:spMkLst>
            <pc:docMk/>
            <pc:sldMk cId="1567443916" sldId="262"/>
            <ac:spMk id="2" creationId="{13A744B0-DC7E-49B2-9144-33E04CA194B1}"/>
          </ac:spMkLst>
        </pc:spChg>
        <pc:spChg chg="mod">
          <ac:chgData name="Allison Leiton" userId="4fced9d0-94dc-4592-b6ab-d0a14a2052b4" providerId="ADAL" clId="{A1CE36CD-7BD8-46B7-983E-BF23F70CE3D4}" dt="2024-01-04T18:21:43.645" v="560"/>
          <ac:spMkLst>
            <pc:docMk/>
            <pc:sldMk cId="1567443916" sldId="262"/>
            <ac:spMk id="7" creationId="{C43D091C-16A2-A02E-13A9-ED6E496754E8}"/>
          </ac:spMkLst>
        </pc:spChg>
        <pc:spChg chg="mod">
          <ac:chgData name="Allison Leiton" userId="4fced9d0-94dc-4592-b6ab-d0a14a2052b4" providerId="ADAL" clId="{A1CE36CD-7BD8-46B7-983E-BF23F70CE3D4}" dt="2024-01-04T18:21:43.645" v="560"/>
          <ac:spMkLst>
            <pc:docMk/>
            <pc:sldMk cId="1567443916" sldId="262"/>
            <ac:spMk id="8" creationId="{1DCF994D-C03B-9A23-931A-FA7AED3C0288}"/>
          </ac:spMkLst>
        </pc:spChg>
        <pc:spChg chg="add mod">
          <ac:chgData name="Allison Leiton" userId="4fced9d0-94dc-4592-b6ab-d0a14a2052b4" providerId="ADAL" clId="{A1CE36CD-7BD8-46B7-983E-BF23F70CE3D4}" dt="2024-01-04T20:49:34.545" v="1796" actId="14100"/>
          <ac:spMkLst>
            <pc:docMk/>
            <pc:sldMk cId="1567443916" sldId="262"/>
            <ac:spMk id="14" creationId="{29CC9E54-86F3-AC04-141F-27D51305E959}"/>
          </ac:spMkLst>
        </pc:spChg>
        <pc:spChg chg="add mod">
          <ac:chgData name="Allison Leiton" userId="4fced9d0-94dc-4592-b6ab-d0a14a2052b4" providerId="ADAL" clId="{A1CE36CD-7BD8-46B7-983E-BF23F70CE3D4}" dt="2024-01-04T20:48:23.163" v="1795" actId="27636"/>
          <ac:spMkLst>
            <pc:docMk/>
            <pc:sldMk cId="1567443916" sldId="262"/>
            <ac:spMk id="15" creationId="{E63E01E4-9328-DEAE-A4EE-78232E46B605}"/>
          </ac:spMkLst>
        </pc:spChg>
        <pc:spChg chg="add del mod">
          <ac:chgData name="Allison Leiton" userId="4fced9d0-94dc-4592-b6ab-d0a14a2052b4" providerId="ADAL" clId="{A1CE36CD-7BD8-46B7-983E-BF23F70CE3D4}" dt="2024-01-04T20:51:49.299" v="1798" actId="478"/>
          <ac:spMkLst>
            <pc:docMk/>
            <pc:sldMk cId="1567443916" sldId="262"/>
            <ac:spMk id="17" creationId="{CC87EA6E-EC0C-780E-E461-7C0AAC5C877B}"/>
          </ac:spMkLst>
        </pc:spChg>
        <pc:spChg chg="add del mod">
          <ac:chgData name="Allison Leiton" userId="4fced9d0-94dc-4592-b6ab-d0a14a2052b4" providerId="ADAL" clId="{A1CE36CD-7BD8-46B7-983E-BF23F70CE3D4}" dt="2024-01-04T21:23:21.549" v="2249" actId="164"/>
          <ac:spMkLst>
            <pc:docMk/>
            <pc:sldMk cId="1567443916" sldId="262"/>
            <ac:spMk id="18" creationId="{EA57D878-9AF7-B03F-DA84-73F4D473A531}"/>
          </ac:spMkLst>
        </pc:spChg>
        <pc:spChg chg="add del mod">
          <ac:chgData name="Allison Leiton" userId="4fced9d0-94dc-4592-b6ab-d0a14a2052b4" providerId="ADAL" clId="{A1CE36CD-7BD8-46B7-983E-BF23F70CE3D4}" dt="2024-01-04T21:08:59.215" v="2082" actId="478"/>
          <ac:spMkLst>
            <pc:docMk/>
            <pc:sldMk cId="1567443916" sldId="262"/>
            <ac:spMk id="19" creationId="{4EE6DF02-AC50-DDF0-486C-1743DA13D90A}"/>
          </ac:spMkLst>
        </pc:spChg>
        <pc:spChg chg="add del mod">
          <ac:chgData name="Allison Leiton" userId="4fced9d0-94dc-4592-b6ab-d0a14a2052b4" providerId="ADAL" clId="{A1CE36CD-7BD8-46B7-983E-BF23F70CE3D4}" dt="2024-01-04T21:08:59.215" v="2082" actId="478"/>
          <ac:spMkLst>
            <pc:docMk/>
            <pc:sldMk cId="1567443916" sldId="262"/>
            <ac:spMk id="20" creationId="{90C4A370-1412-009C-0249-CFD6D9292111}"/>
          </ac:spMkLst>
        </pc:spChg>
        <pc:spChg chg="add del mod">
          <ac:chgData name="Allison Leiton" userId="4fced9d0-94dc-4592-b6ab-d0a14a2052b4" providerId="ADAL" clId="{A1CE36CD-7BD8-46B7-983E-BF23F70CE3D4}" dt="2024-01-04T21:09:09.455" v="2086" actId="478"/>
          <ac:spMkLst>
            <pc:docMk/>
            <pc:sldMk cId="1567443916" sldId="262"/>
            <ac:spMk id="21" creationId="{A0581F24-9C61-7DBE-009E-BDA583A75930}"/>
          </ac:spMkLst>
        </pc:spChg>
        <pc:spChg chg="add del mod">
          <ac:chgData name="Allison Leiton" userId="4fced9d0-94dc-4592-b6ab-d0a14a2052b4" providerId="ADAL" clId="{A1CE36CD-7BD8-46B7-983E-BF23F70CE3D4}" dt="2024-01-04T21:23:27.919" v="2250" actId="164"/>
          <ac:spMkLst>
            <pc:docMk/>
            <pc:sldMk cId="1567443916" sldId="262"/>
            <ac:spMk id="22" creationId="{34DA3700-91FB-E776-0A9C-949F926E0D2B}"/>
          </ac:spMkLst>
        </pc:spChg>
        <pc:spChg chg="add mod">
          <ac:chgData name="Allison Leiton" userId="4fced9d0-94dc-4592-b6ab-d0a14a2052b4" providerId="ADAL" clId="{A1CE36CD-7BD8-46B7-983E-BF23F70CE3D4}" dt="2024-01-04T21:23:34.964" v="2251" actId="164"/>
          <ac:spMkLst>
            <pc:docMk/>
            <pc:sldMk cId="1567443916" sldId="262"/>
            <ac:spMk id="23" creationId="{484889BF-9EAF-C5C5-2160-5251630FCC42}"/>
          </ac:spMkLst>
        </pc:spChg>
        <pc:spChg chg="add mod">
          <ac:chgData name="Allison Leiton" userId="4fced9d0-94dc-4592-b6ab-d0a14a2052b4" providerId="ADAL" clId="{A1CE36CD-7BD8-46B7-983E-BF23F70CE3D4}" dt="2024-01-04T21:23:43.136" v="2252" actId="164"/>
          <ac:spMkLst>
            <pc:docMk/>
            <pc:sldMk cId="1567443916" sldId="262"/>
            <ac:spMk id="24" creationId="{6C9004FF-ADB4-2A05-7AE6-1C7A4FFBE186}"/>
          </ac:spMkLst>
        </pc:spChg>
        <pc:spChg chg="add mod">
          <ac:chgData name="Allison Leiton" userId="4fced9d0-94dc-4592-b6ab-d0a14a2052b4" providerId="ADAL" clId="{A1CE36CD-7BD8-46B7-983E-BF23F70CE3D4}" dt="2024-01-04T21:23:21.549" v="2249" actId="164"/>
          <ac:spMkLst>
            <pc:docMk/>
            <pc:sldMk cId="1567443916" sldId="262"/>
            <ac:spMk id="26" creationId="{5B83F4A6-79B6-A983-AB8F-3AB8B1F56249}"/>
          </ac:spMkLst>
        </pc:spChg>
        <pc:spChg chg="add mod">
          <ac:chgData name="Allison Leiton" userId="4fced9d0-94dc-4592-b6ab-d0a14a2052b4" providerId="ADAL" clId="{A1CE36CD-7BD8-46B7-983E-BF23F70CE3D4}" dt="2024-01-04T21:23:21.549" v="2249" actId="164"/>
          <ac:spMkLst>
            <pc:docMk/>
            <pc:sldMk cId="1567443916" sldId="262"/>
            <ac:spMk id="27" creationId="{6612F379-EAC5-F845-8BA7-29A3175256FA}"/>
          </ac:spMkLst>
        </pc:spChg>
        <pc:spChg chg="add mod">
          <ac:chgData name="Allison Leiton" userId="4fced9d0-94dc-4592-b6ab-d0a14a2052b4" providerId="ADAL" clId="{A1CE36CD-7BD8-46B7-983E-BF23F70CE3D4}" dt="2024-01-04T21:23:21.549" v="2249" actId="164"/>
          <ac:spMkLst>
            <pc:docMk/>
            <pc:sldMk cId="1567443916" sldId="262"/>
            <ac:spMk id="28" creationId="{DD1FD468-96AD-11DD-73EA-98B6168FFBF4}"/>
          </ac:spMkLst>
        </pc:spChg>
        <pc:spChg chg="add del mod">
          <ac:chgData name="Allison Leiton" userId="4fced9d0-94dc-4592-b6ab-d0a14a2052b4" providerId="ADAL" clId="{A1CE36CD-7BD8-46B7-983E-BF23F70CE3D4}" dt="2024-01-04T21:12:24.953" v="2149" actId="478"/>
          <ac:spMkLst>
            <pc:docMk/>
            <pc:sldMk cId="1567443916" sldId="262"/>
            <ac:spMk id="29" creationId="{98F41D5A-95A3-D1A7-DA3D-FF6E0077740C}"/>
          </ac:spMkLst>
        </pc:spChg>
        <pc:spChg chg="add del mod">
          <ac:chgData name="Allison Leiton" userId="4fced9d0-94dc-4592-b6ab-d0a14a2052b4" providerId="ADAL" clId="{A1CE36CD-7BD8-46B7-983E-BF23F70CE3D4}" dt="2024-01-04T21:12:24.953" v="2149" actId="478"/>
          <ac:spMkLst>
            <pc:docMk/>
            <pc:sldMk cId="1567443916" sldId="262"/>
            <ac:spMk id="30" creationId="{BA2780F0-470E-5DF4-2BD8-23566BFDBB21}"/>
          </ac:spMkLst>
        </pc:spChg>
        <pc:spChg chg="add mod">
          <ac:chgData name="Allison Leiton" userId="4fced9d0-94dc-4592-b6ab-d0a14a2052b4" providerId="ADAL" clId="{A1CE36CD-7BD8-46B7-983E-BF23F70CE3D4}" dt="2024-01-04T21:23:27.919" v="2250" actId="164"/>
          <ac:spMkLst>
            <pc:docMk/>
            <pc:sldMk cId="1567443916" sldId="262"/>
            <ac:spMk id="31" creationId="{9DE94417-FDCE-1B28-C54C-19A73CA10D54}"/>
          </ac:spMkLst>
        </pc:spChg>
        <pc:spChg chg="add mod">
          <ac:chgData name="Allison Leiton" userId="4fced9d0-94dc-4592-b6ab-d0a14a2052b4" providerId="ADAL" clId="{A1CE36CD-7BD8-46B7-983E-BF23F70CE3D4}" dt="2024-01-04T21:23:27.919" v="2250" actId="164"/>
          <ac:spMkLst>
            <pc:docMk/>
            <pc:sldMk cId="1567443916" sldId="262"/>
            <ac:spMk id="32" creationId="{453E08FD-B916-8A20-70F4-4427716F4209}"/>
          </ac:spMkLst>
        </pc:spChg>
        <pc:spChg chg="add mod">
          <ac:chgData name="Allison Leiton" userId="4fced9d0-94dc-4592-b6ab-d0a14a2052b4" providerId="ADAL" clId="{A1CE36CD-7BD8-46B7-983E-BF23F70CE3D4}" dt="2024-01-04T21:23:34.964" v="2251" actId="164"/>
          <ac:spMkLst>
            <pc:docMk/>
            <pc:sldMk cId="1567443916" sldId="262"/>
            <ac:spMk id="33" creationId="{F3B163AC-A098-A352-D45A-1813F9DA912A}"/>
          </ac:spMkLst>
        </pc:spChg>
        <pc:spChg chg="add mod">
          <ac:chgData name="Allison Leiton" userId="4fced9d0-94dc-4592-b6ab-d0a14a2052b4" providerId="ADAL" clId="{A1CE36CD-7BD8-46B7-983E-BF23F70CE3D4}" dt="2024-01-04T21:23:34.964" v="2251" actId="164"/>
          <ac:spMkLst>
            <pc:docMk/>
            <pc:sldMk cId="1567443916" sldId="262"/>
            <ac:spMk id="34" creationId="{D2A3329F-1014-CF5E-A2B9-150A7A2FDEF0}"/>
          </ac:spMkLst>
        </pc:spChg>
        <pc:spChg chg="add mod">
          <ac:chgData name="Allison Leiton" userId="4fced9d0-94dc-4592-b6ab-d0a14a2052b4" providerId="ADAL" clId="{A1CE36CD-7BD8-46B7-983E-BF23F70CE3D4}" dt="2024-01-04T21:23:43.136" v="2252" actId="164"/>
          <ac:spMkLst>
            <pc:docMk/>
            <pc:sldMk cId="1567443916" sldId="262"/>
            <ac:spMk id="35" creationId="{AE0FA432-B9A4-14E7-AD13-7B92AD2A9487}"/>
          </ac:spMkLst>
        </pc:spChg>
        <pc:spChg chg="add mod">
          <ac:chgData name="Allison Leiton" userId="4fced9d0-94dc-4592-b6ab-d0a14a2052b4" providerId="ADAL" clId="{A1CE36CD-7BD8-46B7-983E-BF23F70CE3D4}" dt="2024-01-04T21:23:43.136" v="2252" actId="164"/>
          <ac:spMkLst>
            <pc:docMk/>
            <pc:sldMk cId="1567443916" sldId="262"/>
            <ac:spMk id="36" creationId="{365C0A82-DEB1-3262-3853-BBA2DA5F8FED}"/>
          </ac:spMkLst>
        </pc:spChg>
        <pc:spChg chg="add mod">
          <ac:chgData name="Allison Leiton" userId="4fced9d0-94dc-4592-b6ab-d0a14a2052b4" providerId="ADAL" clId="{A1CE36CD-7BD8-46B7-983E-BF23F70CE3D4}" dt="2024-01-04T21:23:27.919" v="2250" actId="164"/>
          <ac:spMkLst>
            <pc:docMk/>
            <pc:sldMk cId="1567443916" sldId="262"/>
            <ac:spMk id="38" creationId="{629D8D65-F3BE-FF2B-87D6-461E180BFF60}"/>
          </ac:spMkLst>
        </pc:spChg>
        <pc:spChg chg="add mod">
          <ac:chgData name="Allison Leiton" userId="4fced9d0-94dc-4592-b6ab-d0a14a2052b4" providerId="ADAL" clId="{A1CE36CD-7BD8-46B7-983E-BF23F70CE3D4}" dt="2024-01-04T21:23:34.964" v="2251" actId="164"/>
          <ac:spMkLst>
            <pc:docMk/>
            <pc:sldMk cId="1567443916" sldId="262"/>
            <ac:spMk id="40" creationId="{4E58592B-A273-C723-8EF2-88005645E6B3}"/>
          </ac:spMkLst>
        </pc:spChg>
        <pc:spChg chg="add mod">
          <ac:chgData name="Allison Leiton" userId="4fced9d0-94dc-4592-b6ab-d0a14a2052b4" providerId="ADAL" clId="{A1CE36CD-7BD8-46B7-983E-BF23F70CE3D4}" dt="2024-01-04T21:23:43.136" v="2252" actId="164"/>
          <ac:spMkLst>
            <pc:docMk/>
            <pc:sldMk cId="1567443916" sldId="262"/>
            <ac:spMk id="42" creationId="{B5611172-A838-EBDB-5CF2-00B5802DA3A2}"/>
          </ac:spMkLst>
        </pc:spChg>
        <pc:grpChg chg="add mod">
          <ac:chgData name="Allison Leiton" userId="4fced9d0-94dc-4592-b6ab-d0a14a2052b4" providerId="ADAL" clId="{A1CE36CD-7BD8-46B7-983E-BF23F70CE3D4}" dt="2024-01-04T18:21:43.645" v="560"/>
          <ac:grpSpMkLst>
            <pc:docMk/>
            <pc:sldMk cId="1567443916" sldId="262"/>
            <ac:grpSpMk id="5" creationId="{E720B602-FCE8-4E64-A75C-8A186DDD20D3}"/>
          </ac:grpSpMkLst>
        </pc:grpChg>
        <pc:grpChg chg="mod">
          <ac:chgData name="Allison Leiton" userId="4fced9d0-94dc-4592-b6ab-d0a14a2052b4" providerId="ADAL" clId="{A1CE36CD-7BD8-46B7-983E-BF23F70CE3D4}" dt="2024-01-04T18:21:43.645" v="560"/>
          <ac:grpSpMkLst>
            <pc:docMk/>
            <pc:sldMk cId="1567443916" sldId="262"/>
            <ac:grpSpMk id="6" creationId="{03FE19C3-608D-A08B-4CA4-151D4B4C5B56}"/>
          </ac:grpSpMkLst>
        </pc:grpChg>
        <pc:grpChg chg="mod">
          <ac:chgData name="Allison Leiton" userId="4fced9d0-94dc-4592-b6ab-d0a14a2052b4" providerId="ADAL" clId="{A1CE36CD-7BD8-46B7-983E-BF23F70CE3D4}" dt="2024-01-04T18:21:43.645" v="560"/>
          <ac:grpSpMkLst>
            <pc:docMk/>
            <pc:sldMk cId="1567443916" sldId="262"/>
            <ac:grpSpMk id="10" creationId="{B0E58504-2455-79D4-3E16-905B2D2CF941}"/>
          </ac:grpSpMkLst>
        </pc:grpChg>
        <pc:grpChg chg="add mod">
          <ac:chgData name="Allison Leiton" userId="4fced9d0-94dc-4592-b6ab-d0a14a2052b4" providerId="ADAL" clId="{A1CE36CD-7BD8-46B7-983E-BF23F70CE3D4}" dt="2024-01-04T21:23:21.549" v="2249" actId="164"/>
          <ac:grpSpMkLst>
            <pc:docMk/>
            <pc:sldMk cId="1567443916" sldId="262"/>
            <ac:grpSpMk id="43" creationId="{E96BA285-23BA-7EED-9ADB-4DB703BDBAEB}"/>
          </ac:grpSpMkLst>
        </pc:grpChg>
        <pc:grpChg chg="add mod">
          <ac:chgData name="Allison Leiton" userId="4fced9d0-94dc-4592-b6ab-d0a14a2052b4" providerId="ADAL" clId="{A1CE36CD-7BD8-46B7-983E-BF23F70CE3D4}" dt="2024-01-04T21:23:51.157" v="2253" actId="408"/>
          <ac:grpSpMkLst>
            <pc:docMk/>
            <pc:sldMk cId="1567443916" sldId="262"/>
            <ac:grpSpMk id="44" creationId="{D2F3514A-984E-C8EC-0E5C-4419C431B768}"/>
          </ac:grpSpMkLst>
        </pc:grpChg>
        <pc:grpChg chg="add mod">
          <ac:chgData name="Allison Leiton" userId="4fced9d0-94dc-4592-b6ab-d0a14a2052b4" providerId="ADAL" clId="{A1CE36CD-7BD8-46B7-983E-BF23F70CE3D4}" dt="2024-01-04T21:23:51.157" v="2253" actId="408"/>
          <ac:grpSpMkLst>
            <pc:docMk/>
            <pc:sldMk cId="1567443916" sldId="262"/>
            <ac:grpSpMk id="45" creationId="{B6D97282-468B-AA93-B47A-00D3ABFECAA4}"/>
          </ac:grpSpMkLst>
        </pc:grpChg>
        <pc:grpChg chg="add mod">
          <ac:chgData name="Allison Leiton" userId="4fced9d0-94dc-4592-b6ab-d0a14a2052b4" providerId="ADAL" clId="{A1CE36CD-7BD8-46B7-983E-BF23F70CE3D4}" dt="2024-01-04T21:23:43.136" v="2252" actId="164"/>
          <ac:grpSpMkLst>
            <pc:docMk/>
            <pc:sldMk cId="1567443916" sldId="262"/>
            <ac:grpSpMk id="46" creationId="{F2B57E31-23FF-4F89-6099-EA8682D2B76B}"/>
          </ac:grpSpMkLst>
        </pc:grpChg>
        <pc:graphicFrameChg chg="del mod modGraphic">
          <ac:chgData name="Allison Leiton" userId="4fced9d0-94dc-4592-b6ab-d0a14a2052b4" providerId="ADAL" clId="{A1CE36CD-7BD8-46B7-983E-BF23F70CE3D4}" dt="2024-01-04T21:08:12.880" v="2071" actId="478"/>
          <ac:graphicFrameMkLst>
            <pc:docMk/>
            <pc:sldMk cId="1567443916" sldId="262"/>
            <ac:graphicFrameMk id="4" creationId="{6ACD5A37-5142-4696-A5F8-84888F39C214}"/>
          </ac:graphicFrameMkLst>
        </pc:graphicFrameChg>
        <pc:picChg chg="add mod">
          <ac:chgData name="Allison Leiton" userId="4fced9d0-94dc-4592-b6ab-d0a14a2052b4" providerId="ADAL" clId="{A1CE36CD-7BD8-46B7-983E-BF23F70CE3D4}" dt="2024-01-04T18:21:43.645" v="560"/>
          <ac:picMkLst>
            <pc:docMk/>
            <pc:sldMk cId="1567443916" sldId="262"/>
            <ac:picMk id="3" creationId="{11648F8C-4D14-9E84-149B-47B171AAE29E}"/>
          </ac:picMkLst>
        </pc:picChg>
        <pc:picChg chg="mod">
          <ac:chgData name="Allison Leiton" userId="4fced9d0-94dc-4592-b6ab-d0a14a2052b4" providerId="ADAL" clId="{A1CE36CD-7BD8-46B7-983E-BF23F70CE3D4}" dt="2024-01-04T18:21:43.645" v="560"/>
          <ac:picMkLst>
            <pc:docMk/>
            <pc:sldMk cId="1567443916" sldId="262"/>
            <ac:picMk id="11" creationId="{189D06BC-ED4F-6238-6142-59CB4A12CD7A}"/>
          </ac:picMkLst>
        </pc:picChg>
        <pc:picChg chg="mod">
          <ac:chgData name="Allison Leiton" userId="4fced9d0-94dc-4592-b6ab-d0a14a2052b4" providerId="ADAL" clId="{A1CE36CD-7BD8-46B7-983E-BF23F70CE3D4}" dt="2024-01-04T18:21:43.645" v="560"/>
          <ac:picMkLst>
            <pc:docMk/>
            <pc:sldMk cId="1567443916" sldId="262"/>
            <ac:picMk id="12" creationId="{CB8BB8F6-683F-9BAE-9C71-CFB1E13A8E84}"/>
          </ac:picMkLst>
        </pc:picChg>
        <pc:cxnChg chg="mod">
          <ac:chgData name="Allison Leiton" userId="4fced9d0-94dc-4592-b6ab-d0a14a2052b4" providerId="ADAL" clId="{A1CE36CD-7BD8-46B7-983E-BF23F70CE3D4}" dt="2024-01-04T18:21:43.645" v="560"/>
          <ac:cxnSpMkLst>
            <pc:docMk/>
            <pc:sldMk cId="1567443916" sldId="262"/>
            <ac:cxnSpMk id="9" creationId="{302463A3-9277-59A2-4894-F480F9F1A3A5}"/>
          </ac:cxnSpMkLst>
        </pc:cxnChg>
        <pc:cxnChg chg="mod">
          <ac:chgData name="Allison Leiton" userId="4fced9d0-94dc-4592-b6ab-d0a14a2052b4" providerId="ADAL" clId="{A1CE36CD-7BD8-46B7-983E-BF23F70CE3D4}" dt="2024-01-04T18:21:43.645" v="560"/>
          <ac:cxnSpMkLst>
            <pc:docMk/>
            <pc:sldMk cId="1567443916" sldId="262"/>
            <ac:cxnSpMk id="13" creationId="{9BBAEA88-BC02-D18E-1FD1-168DF208FD1F}"/>
          </ac:cxnSpMkLst>
        </pc:cxnChg>
      </pc:sldChg>
      <pc:sldChg chg="addSp delSp modSp mod modAnim">
        <pc:chgData name="Allison Leiton" userId="4fced9d0-94dc-4592-b6ab-d0a14a2052b4" providerId="ADAL" clId="{A1CE36CD-7BD8-46B7-983E-BF23F70CE3D4}" dt="2024-01-04T22:16:57.431" v="2301"/>
        <pc:sldMkLst>
          <pc:docMk/>
          <pc:sldMk cId="1479032663" sldId="263"/>
        </pc:sldMkLst>
        <pc:spChg chg="del mod">
          <ac:chgData name="Allison Leiton" userId="4fced9d0-94dc-4592-b6ab-d0a14a2052b4" providerId="ADAL" clId="{A1CE36CD-7BD8-46B7-983E-BF23F70CE3D4}" dt="2024-01-04T21:01:35.639" v="1925" actId="478"/>
          <ac:spMkLst>
            <pc:docMk/>
            <pc:sldMk cId="1479032663" sldId="263"/>
            <ac:spMk id="2" creationId="{D35B3C08-226E-4370-82F8-CD0060689B0D}"/>
          </ac:spMkLst>
        </pc:spChg>
        <pc:spChg chg="mod">
          <ac:chgData name="Allison Leiton" userId="4fced9d0-94dc-4592-b6ab-d0a14a2052b4" providerId="ADAL" clId="{A1CE36CD-7BD8-46B7-983E-BF23F70CE3D4}" dt="2024-01-04T21:02:28.500" v="1938" actId="1076"/>
          <ac:spMkLst>
            <pc:docMk/>
            <pc:sldMk cId="1479032663" sldId="263"/>
            <ac:spMk id="3" creationId="{0E594115-EC51-44E4-B03E-6378918888A1}"/>
          </ac:spMkLst>
        </pc:spChg>
        <pc:spChg chg="mod">
          <ac:chgData name="Allison Leiton" userId="4fced9d0-94dc-4592-b6ab-d0a14a2052b4" providerId="ADAL" clId="{A1CE36CD-7BD8-46B7-983E-BF23F70CE3D4}" dt="2024-01-04T18:21:47.730" v="562"/>
          <ac:spMkLst>
            <pc:docMk/>
            <pc:sldMk cId="1479032663" sldId="263"/>
            <ac:spMk id="7" creationId="{6B906655-937F-4A90-DF88-80B52CD9C32F}"/>
          </ac:spMkLst>
        </pc:spChg>
        <pc:spChg chg="mod">
          <ac:chgData name="Allison Leiton" userId="4fced9d0-94dc-4592-b6ab-d0a14a2052b4" providerId="ADAL" clId="{A1CE36CD-7BD8-46B7-983E-BF23F70CE3D4}" dt="2024-01-04T18:21:47.730" v="562"/>
          <ac:spMkLst>
            <pc:docMk/>
            <pc:sldMk cId="1479032663" sldId="263"/>
            <ac:spMk id="8" creationId="{D9B6A4F3-EBE1-D749-AA1B-27462AABC54D}"/>
          </ac:spMkLst>
        </pc:spChg>
        <pc:spChg chg="add mod">
          <ac:chgData name="Allison Leiton" userId="4fced9d0-94dc-4592-b6ab-d0a14a2052b4" providerId="ADAL" clId="{A1CE36CD-7BD8-46B7-983E-BF23F70CE3D4}" dt="2024-01-04T21:03:27.082" v="1948" actId="14100"/>
          <ac:spMkLst>
            <pc:docMk/>
            <pc:sldMk cId="1479032663" sldId="263"/>
            <ac:spMk id="14" creationId="{4C114871-E61C-3312-82ED-C356C16385C9}"/>
          </ac:spMkLst>
        </pc:spChg>
        <pc:spChg chg="add mod">
          <ac:chgData name="Allison Leiton" userId="4fced9d0-94dc-4592-b6ab-d0a14a2052b4" providerId="ADAL" clId="{A1CE36CD-7BD8-46B7-983E-BF23F70CE3D4}" dt="2024-01-04T21:01:32.564" v="1924" actId="20577"/>
          <ac:spMkLst>
            <pc:docMk/>
            <pc:sldMk cId="1479032663" sldId="263"/>
            <ac:spMk id="15" creationId="{A55A1D6C-78CF-4CDC-9058-939419526AEC}"/>
          </ac:spMkLst>
        </pc:spChg>
        <pc:spChg chg="add del mod">
          <ac:chgData name="Allison Leiton" userId="4fced9d0-94dc-4592-b6ab-d0a14a2052b4" providerId="ADAL" clId="{A1CE36CD-7BD8-46B7-983E-BF23F70CE3D4}" dt="2024-01-04T21:01:37.792" v="1926" actId="478"/>
          <ac:spMkLst>
            <pc:docMk/>
            <pc:sldMk cId="1479032663" sldId="263"/>
            <ac:spMk id="17" creationId="{D2BFBAC2-905E-91F4-C7B8-A6204908B327}"/>
          </ac:spMkLst>
        </pc:spChg>
        <pc:grpChg chg="add mod">
          <ac:chgData name="Allison Leiton" userId="4fced9d0-94dc-4592-b6ab-d0a14a2052b4" providerId="ADAL" clId="{A1CE36CD-7BD8-46B7-983E-BF23F70CE3D4}" dt="2024-01-04T18:21:47.730" v="562"/>
          <ac:grpSpMkLst>
            <pc:docMk/>
            <pc:sldMk cId="1479032663" sldId="263"/>
            <ac:grpSpMk id="5" creationId="{6D4C5EAB-D1E2-9779-DDE3-EBB625A5FEBA}"/>
          </ac:grpSpMkLst>
        </pc:grpChg>
        <pc:grpChg chg="mod">
          <ac:chgData name="Allison Leiton" userId="4fced9d0-94dc-4592-b6ab-d0a14a2052b4" providerId="ADAL" clId="{A1CE36CD-7BD8-46B7-983E-BF23F70CE3D4}" dt="2024-01-04T18:21:47.730" v="562"/>
          <ac:grpSpMkLst>
            <pc:docMk/>
            <pc:sldMk cId="1479032663" sldId="263"/>
            <ac:grpSpMk id="6" creationId="{1DC76838-BCA1-D9CF-F884-204A8D25A269}"/>
          </ac:grpSpMkLst>
        </pc:grpChg>
        <pc:grpChg chg="mod">
          <ac:chgData name="Allison Leiton" userId="4fced9d0-94dc-4592-b6ab-d0a14a2052b4" providerId="ADAL" clId="{A1CE36CD-7BD8-46B7-983E-BF23F70CE3D4}" dt="2024-01-04T18:21:47.730" v="562"/>
          <ac:grpSpMkLst>
            <pc:docMk/>
            <pc:sldMk cId="1479032663" sldId="263"/>
            <ac:grpSpMk id="10" creationId="{C2857F59-D585-E233-6562-3FE9E6CA6415}"/>
          </ac:grpSpMkLst>
        </pc:grpChg>
        <pc:picChg chg="add mod">
          <ac:chgData name="Allison Leiton" userId="4fced9d0-94dc-4592-b6ab-d0a14a2052b4" providerId="ADAL" clId="{A1CE36CD-7BD8-46B7-983E-BF23F70CE3D4}" dt="2024-01-04T18:21:47.730" v="562"/>
          <ac:picMkLst>
            <pc:docMk/>
            <pc:sldMk cId="1479032663" sldId="263"/>
            <ac:picMk id="4" creationId="{9327F766-20F9-3091-541E-946B3DC59716}"/>
          </ac:picMkLst>
        </pc:picChg>
        <pc:picChg chg="mod">
          <ac:chgData name="Allison Leiton" userId="4fced9d0-94dc-4592-b6ab-d0a14a2052b4" providerId="ADAL" clId="{A1CE36CD-7BD8-46B7-983E-BF23F70CE3D4}" dt="2024-01-04T18:21:47.730" v="562"/>
          <ac:picMkLst>
            <pc:docMk/>
            <pc:sldMk cId="1479032663" sldId="263"/>
            <ac:picMk id="11" creationId="{3D95EE25-87EF-E620-5268-794B317459A1}"/>
          </ac:picMkLst>
        </pc:picChg>
        <pc:picChg chg="mod">
          <ac:chgData name="Allison Leiton" userId="4fced9d0-94dc-4592-b6ab-d0a14a2052b4" providerId="ADAL" clId="{A1CE36CD-7BD8-46B7-983E-BF23F70CE3D4}" dt="2024-01-04T18:21:47.730" v="562"/>
          <ac:picMkLst>
            <pc:docMk/>
            <pc:sldMk cId="1479032663" sldId="263"/>
            <ac:picMk id="12" creationId="{3D3F1482-F85C-D6B4-FE7F-7050559CC839}"/>
          </ac:picMkLst>
        </pc:picChg>
        <pc:picChg chg="add mod modCrop">
          <ac:chgData name="Allison Leiton" userId="4fced9d0-94dc-4592-b6ab-d0a14a2052b4" providerId="ADAL" clId="{A1CE36CD-7BD8-46B7-983E-BF23F70CE3D4}" dt="2024-01-04T21:03:10.439" v="1947" actId="732"/>
          <ac:picMkLst>
            <pc:docMk/>
            <pc:sldMk cId="1479032663" sldId="263"/>
            <ac:picMk id="19" creationId="{AE0DE2FD-8B5A-C56C-BB81-BA04E8CD650A}"/>
          </ac:picMkLst>
        </pc:picChg>
        <pc:cxnChg chg="mod">
          <ac:chgData name="Allison Leiton" userId="4fced9d0-94dc-4592-b6ab-d0a14a2052b4" providerId="ADAL" clId="{A1CE36CD-7BD8-46B7-983E-BF23F70CE3D4}" dt="2024-01-04T18:21:47.730" v="562"/>
          <ac:cxnSpMkLst>
            <pc:docMk/>
            <pc:sldMk cId="1479032663" sldId="263"/>
            <ac:cxnSpMk id="9" creationId="{4271E132-2AD3-AC8F-B1ED-1A859A7F843F}"/>
          </ac:cxnSpMkLst>
        </pc:cxnChg>
        <pc:cxnChg chg="mod">
          <ac:chgData name="Allison Leiton" userId="4fced9d0-94dc-4592-b6ab-d0a14a2052b4" providerId="ADAL" clId="{A1CE36CD-7BD8-46B7-983E-BF23F70CE3D4}" dt="2024-01-04T18:21:47.730" v="562"/>
          <ac:cxnSpMkLst>
            <pc:docMk/>
            <pc:sldMk cId="1479032663" sldId="263"/>
            <ac:cxnSpMk id="13" creationId="{1876D15A-3FA6-35D1-4F79-652614179516}"/>
          </ac:cxnSpMkLst>
        </pc:cxnChg>
      </pc:sldChg>
      <pc:sldChg chg="addSp modSp mod">
        <pc:chgData name="Allison Leiton" userId="4fced9d0-94dc-4592-b6ab-d0a14a2052b4" providerId="ADAL" clId="{A1CE36CD-7BD8-46B7-983E-BF23F70CE3D4}" dt="2024-01-04T21:07:34.033" v="2069" actId="2711"/>
        <pc:sldMkLst>
          <pc:docMk/>
          <pc:sldMk cId="3908167308" sldId="264"/>
        </pc:sldMkLst>
        <pc:spChg chg="mod">
          <ac:chgData name="Allison Leiton" userId="4fced9d0-94dc-4592-b6ab-d0a14a2052b4" providerId="ADAL" clId="{A1CE36CD-7BD8-46B7-983E-BF23F70CE3D4}" dt="2024-01-04T20:10:58.982" v="1313" actId="2711"/>
          <ac:spMkLst>
            <pc:docMk/>
            <pc:sldMk cId="3908167308" sldId="264"/>
            <ac:spMk id="2" creationId="{18545FF4-0FA4-4CD2-A282-90A974F3B33D}"/>
          </ac:spMkLst>
        </pc:spChg>
        <pc:spChg chg="mod">
          <ac:chgData name="Allison Leiton" userId="4fced9d0-94dc-4592-b6ab-d0a14a2052b4" providerId="ADAL" clId="{A1CE36CD-7BD8-46B7-983E-BF23F70CE3D4}" dt="2024-01-04T21:07:34.033" v="2069" actId="2711"/>
          <ac:spMkLst>
            <pc:docMk/>
            <pc:sldMk cId="3908167308" sldId="264"/>
            <ac:spMk id="3" creationId="{27A9F2C1-5C95-4CEA-8B49-4F2BE2B2EC9C}"/>
          </ac:spMkLst>
        </pc:spChg>
        <pc:spChg chg="mod">
          <ac:chgData name="Allison Leiton" userId="4fced9d0-94dc-4592-b6ab-d0a14a2052b4" providerId="ADAL" clId="{A1CE36CD-7BD8-46B7-983E-BF23F70CE3D4}" dt="2024-01-04T18:22:06.585" v="566"/>
          <ac:spMkLst>
            <pc:docMk/>
            <pc:sldMk cId="3908167308" sldId="264"/>
            <ac:spMk id="7" creationId="{A816D8B8-555A-9980-D3F1-DED975AAA01F}"/>
          </ac:spMkLst>
        </pc:spChg>
        <pc:spChg chg="mod">
          <ac:chgData name="Allison Leiton" userId="4fced9d0-94dc-4592-b6ab-d0a14a2052b4" providerId="ADAL" clId="{A1CE36CD-7BD8-46B7-983E-BF23F70CE3D4}" dt="2024-01-04T18:22:06.585" v="566"/>
          <ac:spMkLst>
            <pc:docMk/>
            <pc:sldMk cId="3908167308" sldId="264"/>
            <ac:spMk id="8" creationId="{02B62638-CD19-874E-9FF1-486739C278CE}"/>
          </ac:spMkLst>
        </pc:spChg>
        <pc:spChg chg="add mod">
          <ac:chgData name="Allison Leiton" userId="4fced9d0-94dc-4592-b6ab-d0a14a2052b4" providerId="ADAL" clId="{A1CE36CD-7BD8-46B7-983E-BF23F70CE3D4}" dt="2024-01-04T20:09:37.327" v="1297"/>
          <ac:spMkLst>
            <pc:docMk/>
            <pc:sldMk cId="3908167308" sldId="264"/>
            <ac:spMk id="14" creationId="{07B12A10-FC6D-92E5-5701-C0E81C0501ED}"/>
          </ac:spMkLst>
        </pc:spChg>
        <pc:spChg chg="add mod">
          <ac:chgData name="Allison Leiton" userId="4fced9d0-94dc-4592-b6ab-d0a14a2052b4" providerId="ADAL" clId="{A1CE36CD-7BD8-46B7-983E-BF23F70CE3D4}" dt="2024-01-04T20:09:37.327" v="1297"/>
          <ac:spMkLst>
            <pc:docMk/>
            <pc:sldMk cId="3908167308" sldId="264"/>
            <ac:spMk id="15" creationId="{997850E6-980B-FCCE-AC2E-8EF97F579340}"/>
          </ac:spMkLst>
        </pc:spChg>
        <pc:grpChg chg="add mod">
          <ac:chgData name="Allison Leiton" userId="4fced9d0-94dc-4592-b6ab-d0a14a2052b4" providerId="ADAL" clId="{A1CE36CD-7BD8-46B7-983E-BF23F70CE3D4}" dt="2024-01-04T18:22:06.585" v="566"/>
          <ac:grpSpMkLst>
            <pc:docMk/>
            <pc:sldMk cId="3908167308" sldId="264"/>
            <ac:grpSpMk id="5" creationId="{A5991856-12FE-EA92-2E93-46503FC882FB}"/>
          </ac:grpSpMkLst>
        </pc:grpChg>
        <pc:grpChg chg="mod">
          <ac:chgData name="Allison Leiton" userId="4fced9d0-94dc-4592-b6ab-d0a14a2052b4" providerId="ADAL" clId="{A1CE36CD-7BD8-46B7-983E-BF23F70CE3D4}" dt="2024-01-04T18:22:06.585" v="566"/>
          <ac:grpSpMkLst>
            <pc:docMk/>
            <pc:sldMk cId="3908167308" sldId="264"/>
            <ac:grpSpMk id="6" creationId="{48112E68-1166-4AFA-E0BC-48DEF1AB984E}"/>
          </ac:grpSpMkLst>
        </pc:grpChg>
        <pc:grpChg chg="mod">
          <ac:chgData name="Allison Leiton" userId="4fced9d0-94dc-4592-b6ab-d0a14a2052b4" providerId="ADAL" clId="{A1CE36CD-7BD8-46B7-983E-BF23F70CE3D4}" dt="2024-01-04T18:22:06.585" v="566"/>
          <ac:grpSpMkLst>
            <pc:docMk/>
            <pc:sldMk cId="3908167308" sldId="264"/>
            <ac:grpSpMk id="10" creationId="{4651A371-CCE9-72F6-0E35-38F659CDEA92}"/>
          </ac:grpSpMkLst>
        </pc:grpChg>
        <pc:picChg chg="add mod">
          <ac:chgData name="Allison Leiton" userId="4fced9d0-94dc-4592-b6ab-d0a14a2052b4" providerId="ADAL" clId="{A1CE36CD-7BD8-46B7-983E-BF23F70CE3D4}" dt="2024-01-04T18:22:06.585" v="566"/>
          <ac:picMkLst>
            <pc:docMk/>
            <pc:sldMk cId="3908167308" sldId="264"/>
            <ac:picMk id="4" creationId="{035656AE-C390-20C6-BB18-AC2C11561F36}"/>
          </ac:picMkLst>
        </pc:picChg>
        <pc:picChg chg="mod">
          <ac:chgData name="Allison Leiton" userId="4fced9d0-94dc-4592-b6ab-d0a14a2052b4" providerId="ADAL" clId="{A1CE36CD-7BD8-46B7-983E-BF23F70CE3D4}" dt="2024-01-04T18:22:06.585" v="566"/>
          <ac:picMkLst>
            <pc:docMk/>
            <pc:sldMk cId="3908167308" sldId="264"/>
            <ac:picMk id="11" creationId="{76494C5B-2B67-4AAF-2067-9F3A23D0D704}"/>
          </ac:picMkLst>
        </pc:picChg>
        <pc:picChg chg="mod">
          <ac:chgData name="Allison Leiton" userId="4fced9d0-94dc-4592-b6ab-d0a14a2052b4" providerId="ADAL" clId="{A1CE36CD-7BD8-46B7-983E-BF23F70CE3D4}" dt="2024-01-04T18:22:06.585" v="566"/>
          <ac:picMkLst>
            <pc:docMk/>
            <pc:sldMk cId="3908167308" sldId="264"/>
            <ac:picMk id="12" creationId="{48CB2040-595B-6A9A-A7E1-45A9BAFA9C3D}"/>
          </ac:picMkLst>
        </pc:picChg>
        <pc:cxnChg chg="mod">
          <ac:chgData name="Allison Leiton" userId="4fced9d0-94dc-4592-b6ab-d0a14a2052b4" providerId="ADAL" clId="{A1CE36CD-7BD8-46B7-983E-BF23F70CE3D4}" dt="2024-01-04T18:22:06.585" v="566"/>
          <ac:cxnSpMkLst>
            <pc:docMk/>
            <pc:sldMk cId="3908167308" sldId="264"/>
            <ac:cxnSpMk id="9" creationId="{2BEC82D1-3E87-C7B7-A82A-17111676F848}"/>
          </ac:cxnSpMkLst>
        </pc:cxnChg>
        <pc:cxnChg chg="mod">
          <ac:chgData name="Allison Leiton" userId="4fced9d0-94dc-4592-b6ab-d0a14a2052b4" providerId="ADAL" clId="{A1CE36CD-7BD8-46B7-983E-BF23F70CE3D4}" dt="2024-01-04T18:22:06.585" v="566"/>
          <ac:cxnSpMkLst>
            <pc:docMk/>
            <pc:sldMk cId="3908167308" sldId="264"/>
            <ac:cxnSpMk id="13" creationId="{97117CAE-7FA1-21AA-EF5D-67A6378E1337}"/>
          </ac:cxnSpMkLst>
        </pc:cxnChg>
      </pc:sldChg>
      <pc:sldChg chg="addSp delSp modSp mod modAnim modShow modNotesTx">
        <pc:chgData name="Allison Leiton" userId="4fced9d0-94dc-4592-b6ab-d0a14a2052b4" providerId="ADAL" clId="{A1CE36CD-7BD8-46B7-983E-BF23F70CE3D4}" dt="2024-01-04T22:15:59.251" v="2295"/>
        <pc:sldMkLst>
          <pc:docMk/>
          <pc:sldMk cId="2497630271" sldId="266"/>
        </pc:sldMkLst>
        <pc:spChg chg="mod ord">
          <ac:chgData name="Allison Leiton" userId="4fced9d0-94dc-4592-b6ab-d0a14a2052b4" providerId="ADAL" clId="{A1CE36CD-7BD8-46B7-983E-BF23F70CE3D4}" dt="2024-01-04T21:27:15.261" v="2270" actId="14100"/>
          <ac:spMkLst>
            <pc:docMk/>
            <pc:sldMk cId="2497630271" sldId="266"/>
            <ac:spMk id="2" creationId="{1AB6DA3E-69A2-4B80-80D7-52EFC90E5605}"/>
          </ac:spMkLst>
        </pc:spChg>
        <pc:spChg chg="add del mod">
          <ac:chgData name="Allison Leiton" userId="4fced9d0-94dc-4592-b6ab-d0a14a2052b4" providerId="ADAL" clId="{A1CE36CD-7BD8-46B7-983E-BF23F70CE3D4}" dt="2024-01-04T21:28:17.934" v="2287" actId="26606"/>
          <ac:spMkLst>
            <pc:docMk/>
            <pc:sldMk cId="2497630271" sldId="266"/>
            <ac:spMk id="3" creationId="{74D3705F-ACD1-4CC9-9561-046CF75F7E43}"/>
          </ac:spMkLst>
        </pc:spChg>
        <pc:spChg chg="add mod">
          <ac:chgData name="Allison Leiton" userId="4fced9d0-94dc-4592-b6ab-d0a14a2052b4" providerId="ADAL" clId="{A1CE36CD-7BD8-46B7-983E-BF23F70CE3D4}" dt="2024-01-04T21:27:18.171" v="2271" actId="14100"/>
          <ac:spMkLst>
            <pc:docMk/>
            <pc:sldMk cId="2497630271" sldId="266"/>
            <ac:spMk id="5" creationId="{72EEBA06-FCE3-85DC-1317-386A63DE2947}"/>
          </ac:spMkLst>
        </pc:spChg>
        <pc:spChg chg="add del mod">
          <ac:chgData name="Allison Leiton" userId="4fced9d0-94dc-4592-b6ab-d0a14a2052b4" providerId="ADAL" clId="{A1CE36CD-7BD8-46B7-983E-BF23F70CE3D4}" dt="2024-01-04T18:04:12.588" v="315" actId="478"/>
          <ac:spMkLst>
            <pc:docMk/>
            <pc:sldMk cId="2497630271" sldId="266"/>
            <ac:spMk id="6" creationId="{F8BB8AD9-A758-FC09-0330-99A2CAE7B820}"/>
          </ac:spMkLst>
        </pc:spChg>
        <pc:spChg chg="mod">
          <ac:chgData name="Allison Leiton" userId="4fced9d0-94dc-4592-b6ab-d0a14a2052b4" providerId="ADAL" clId="{A1CE36CD-7BD8-46B7-983E-BF23F70CE3D4}" dt="2024-01-04T18:12:50.167" v="499"/>
          <ac:spMkLst>
            <pc:docMk/>
            <pc:sldMk cId="2497630271" sldId="266"/>
            <ac:spMk id="10" creationId="{2C7B8E07-60BC-8F27-6E3F-87A432638B86}"/>
          </ac:spMkLst>
        </pc:spChg>
        <pc:spChg chg="mod">
          <ac:chgData name="Allison Leiton" userId="4fced9d0-94dc-4592-b6ab-d0a14a2052b4" providerId="ADAL" clId="{A1CE36CD-7BD8-46B7-983E-BF23F70CE3D4}" dt="2024-01-04T18:12:50.167" v="499"/>
          <ac:spMkLst>
            <pc:docMk/>
            <pc:sldMk cId="2497630271" sldId="266"/>
            <ac:spMk id="11" creationId="{FF0B8E18-D858-68B7-04CD-012F28D54F9A}"/>
          </ac:spMkLst>
        </pc:spChg>
        <pc:grpChg chg="add mod">
          <ac:chgData name="Allison Leiton" userId="4fced9d0-94dc-4592-b6ab-d0a14a2052b4" providerId="ADAL" clId="{A1CE36CD-7BD8-46B7-983E-BF23F70CE3D4}" dt="2024-01-04T18:12:50.167" v="499"/>
          <ac:grpSpMkLst>
            <pc:docMk/>
            <pc:sldMk cId="2497630271" sldId="266"/>
            <ac:grpSpMk id="8" creationId="{63AA0632-ECBD-1919-E2CA-BEF2FE46C2BE}"/>
          </ac:grpSpMkLst>
        </pc:grpChg>
        <pc:grpChg chg="mod">
          <ac:chgData name="Allison Leiton" userId="4fced9d0-94dc-4592-b6ab-d0a14a2052b4" providerId="ADAL" clId="{A1CE36CD-7BD8-46B7-983E-BF23F70CE3D4}" dt="2024-01-04T18:12:50.167" v="499"/>
          <ac:grpSpMkLst>
            <pc:docMk/>
            <pc:sldMk cId="2497630271" sldId="266"/>
            <ac:grpSpMk id="9" creationId="{46EAB2B8-EFC3-D22A-6A04-6E932CDB47D7}"/>
          </ac:grpSpMkLst>
        </pc:grpChg>
        <pc:grpChg chg="mod">
          <ac:chgData name="Allison Leiton" userId="4fced9d0-94dc-4592-b6ab-d0a14a2052b4" providerId="ADAL" clId="{A1CE36CD-7BD8-46B7-983E-BF23F70CE3D4}" dt="2024-01-04T18:12:50.167" v="499"/>
          <ac:grpSpMkLst>
            <pc:docMk/>
            <pc:sldMk cId="2497630271" sldId="266"/>
            <ac:grpSpMk id="13" creationId="{A0E4AB35-0131-DFFA-CC98-BF979F12BB17}"/>
          </ac:grpSpMkLst>
        </pc:grpChg>
        <pc:graphicFrameChg chg="add del">
          <ac:chgData name="Allison Leiton" userId="4fced9d0-94dc-4592-b6ab-d0a14a2052b4" providerId="ADAL" clId="{A1CE36CD-7BD8-46B7-983E-BF23F70CE3D4}" dt="2024-01-04T21:27:55.587" v="2279" actId="26606"/>
          <ac:graphicFrameMkLst>
            <pc:docMk/>
            <pc:sldMk cId="2497630271" sldId="266"/>
            <ac:graphicFrameMk id="19" creationId="{0AC081CF-E34A-2A3C-0126-BCDBD3AAAFB9}"/>
          </ac:graphicFrameMkLst>
        </pc:graphicFrameChg>
        <pc:graphicFrameChg chg="add del">
          <ac:chgData name="Allison Leiton" userId="4fced9d0-94dc-4592-b6ab-d0a14a2052b4" providerId="ADAL" clId="{A1CE36CD-7BD8-46B7-983E-BF23F70CE3D4}" dt="2024-01-04T21:27:58.286" v="2281" actId="26606"/>
          <ac:graphicFrameMkLst>
            <pc:docMk/>
            <pc:sldMk cId="2497630271" sldId="266"/>
            <ac:graphicFrameMk id="21" creationId="{789D17E9-37B8-8DE3-F02E-6F02ADCBDA80}"/>
          </ac:graphicFrameMkLst>
        </pc:graphicFrameChg>
        <pc:graphicFrameChg chg="add del">
          <ac:chgData name="Allison Leiton" userId="4fced9d0-94dc-4592-b6ab-d0a14a2052b4" providerId="ADAL" clId="{A1CE36CD-7BD8-46B7-983E-BF23F70CE3D4}" dt="2024-01-04T21:28:02.406" v="2283" actId="26606"/>
          <ac:graphicFrameMkLst>
            <pc:docMk/>
            <pc:sldMk cId="2497630271" sldId="266"/>
            <ac:graphicFrameMk id="23" creationId="{0AC081CF-E34A-2A3C-0126-BCDBD3AAAFB9}"/>
          </ac:graphicFrameMkLst>
        </pc:graphicFrameChg>
        <pc:graphicFrameChg chg="add del">
          <ac:chgData name="Allison Leiton" userId="4fced9d0-94dc-4592-b6ab-d0a14a2052b4" providerId="ADAL" clId="{A1CE36CD-7BD8-46B7-983E-BF23F70CE3D4}" dt="2024-01-04T21:28:06.456" v="2285" actId="26606"/>
          <ac:graphicFrameMkLst>
            <pc:docMk/>
            <pc:sldMk cId="2497630271" sldId="266"/>
            <ac:graphicFrameMk id="25" creationId="{59A3F1BB-773D-BCD7-A625-FBF54ACD241B}"/>
          </ac:graphicFrameMkLst>
        </pc:graphicFrameChg>
        <pc:graphicFrameChg chg="add del">
          <ac:chgData name="Allison Leiton" userId="4fced9d0-94dc-4592-b6ab-d0a14a2052b4" providerId="ADAL" clId="{A1CE36CD-7BD8-46B7-983E-BF23F70CE3D4}" dt="2024-01-04T21:28:17.934" v="2287" actId="26606"/>
          <ac:graphicFrameMkLst>
            <pc:docMk/>
            <pc:sldMk cId="2497630271" sldId="266"/>
            <ac:graphicFrameMk id="27" creationId="{45FF8BE6-C541-319E-B142-05DE51313756}"/>
          </ac:graphicFrameMkLst>
        </pc:graphicFrameChg>
        <pc:picChg chg="add del mod">
          <ac:chgData name="Allison Leiton" userId="4fced9d0-94dc-4592-b6ab-d0a14a2052b4" providerId="ADAL" clId="{A1CE36CD-7BD8-46B7-983E-BF23F70CE3D4}" dt="2024-01-04T21:27:26.479" v="2275" actId="21"/>
          <ac:picMkLst>
            <pc:docMk/>
            <pc:sldMk cId="2497630271" sldId="266"/>
            <ac:picMk id="4" creationId="{86D14011-8097-A7B8-7E17-B43F4C302152}"/>
          </ac:picMkLst>
        </pc:picChg>
        <pc:picChg chg="add mod">
          <ac:chgData name="Allison Leiton" userId="4fced9d0-94dc-4592-b6ab-d0a14a2052b4" providerId="ADAL" clId="{A1CE36CD-7BD8-46B7-983E-BF23F70CE3D4}" dt="2024-01-04T18:13:01.556" v="521" actId="1076"/>
          <ac:picMkLst>
            <pc:docMk/>
            <pc:sldMk cId="2497630271" sldId="266"/>
            <ac:picMk id="7" creationId="{E5A417CF-47EE-705E-EB4F-A42081443249}"/>
          </ac:picMkLst>
        </pc:picChg>
        <pc:picChg chg="mod">
          <ac:chgData name="Allison Leiton" userId="4fced9d0-94dc-4592-b6ab-d0a14a2052b4" providerId="ADAL" clId="{A1CE36CD-7BD8-46B7-983E-BF23F70CE3D4}" dt="2024-01-04T18:12:50.167" v="499"/>
          <ac:picMkLst>
            <pc:docMk/>
            <pc:sldMk cId="2497630271" sldId="266"/>
            <ac:picMk id="14" creationId="{972F2BB3-70B4-E44D-F631-A326DD57CBCE}"/>
          </ac:picMkLst>
        </pc:picChg>
        <pc:picChg chg="mod">
          <ac:chgData name="Allison Leiton" userId="4fced9d0-94dc-4592-b6ab-d0a14a2052b4" providerId="ADAL" clId="{A1CE36CD-7BD8-46B7-983E-BF23F70CE3D4}" dt="2024-01-04T18:12:50.167" v="499"/>
          <ac:picMkLst>
            <pc:docMk/>
            <pc:sldMk cId="2497630271" sldId="266"/>
            <ac:picMk id="15" creationId="{D723C5EC-A171-6BBA-FB13-1516BF9AD55D}"/>
          </ac:picMkLst>
        </pc:picChg>
        <pc:picChg chg="add mod">
          <ac:chgData name="Allison Leiton" userId="4fced9d0-94dc-4592-b6ab-d0a14a2052b4" providerId="ADAL" clId="{A1CE36CD-7BD8-46B7-983E-BF23F70CE3D4}" dt="2024-01-04T21:27:32.707" v="2276"/>
          <ac:picMkLst>
            <pc:docMk/>
            <pc:sldMk cId="2497630271" sldId="266"/>
            <ac:picMk id="17" creationId="{7B640A1F-F827-B7A9-F929-7ECAB22A71BC}"/>
          </ac:picMkLst>
        </pc:picChg>
        <pc:cxnChg chg="mod">
          <ac:chgData name="Allison Leiton" userId="4fced9d0-94dc-4592-b6ab-d0a14a2052b4" providerId="ADAL" clId="{A1CE36CD-7BD8-46B7-983E-BF23F70CE3D4}" dt="2024-01-04T18:12:50.167" v="499"/>
          <ac:cxnSpMkLst>
            <pc:docMk/>
            <pc:sldMk cId="2497630271" sldId="266"/>
            <ac:cxnSpMk id="12" creationId="{BEF830FF-2139-6EC4-0E62-23669F38B1E1}"/>
          </ac:cxnSpMkLst>
        </pc:cxnChg>
        <pc:cxnChg chg="mod">
          <ac:chgData name="Allison Leiton" userId="4fced9d0-94dc-4592-b6ab-d0a14a2052b4" providerId="ADAL" clId="{A1CE36CD-7BD8-46B7-983E-BF23F70CE3D4}" dt="2024-01-04T18:12:50.167" v="499"/>
          <ac:cxnSpMkLst>
            <pc:docMk/>
            <pc:sldMk cId="2497630271" sldId="266"/>
            <ac:cxnSpMk id="16" creationId="{4B06EAED-D2B2-E013-A66D-A432479E2DB0}"/>
          </ac:cxnSpMkLst>
        </pc:cxnChg>
      </pc:sldChg>
      <pc:sldChg chg="addSp modSp mod">
        <pc:chgData name="Allison Leiton" userId="4fced9d0-94dc-4592-b6ab-d0a14a2052b4" providerId="ADAL" clId="{A1CE36CD-7BD8-46B7-983E-BF23F70CE3D4}" dt="2024-01-04T18:27:17.055" v="647" actId="1076"/>
        <pc:sldMkLst>
          <pc:docMk/>
          <pc:sldMk cId="2892279118" sldId="267"/>
        </pc:sldMkLst>
        <pc:spChg chg="mod">
          <ac:chgData name="Allison Leiton" userId="4fced9d0-94dc-4592-b6ab-d0a14a2052b4" providerId="ADAL" clId="{A1CE36CD-7BD8-46B7-983E-BF23F70CE3D4}" dt="2024-01-04T18:26:44.751" v="640" actId="1035"/>
          <ac:spMkLst>
            <pc:docMk/>
            <pc:sldMk cId="2892279118" sldId="267"/>
            <ac:spMk id="2" creationId="{0F6FC3C5-5EAE-44B5-A94A-C348E75E54A5}"/>
          </ac:spMkLst>
        </pc:spChg>
        <pc:spChg chg="mod">
          <ac:chgData name="Allison Leiton" userId="4fced9d0-94dc-4592-b6ab-d0a14a2052b4" providerId="ADAL" clId="{A1CE36CD-7BD8-46B7-983E-BF23F70CE3D4}" dt="2024-01-04T18:26:11.090" v="620" actId="14100"/>
          <ac:spMkLst>
            <pc:docMk/>
            <pc:sldMk cId="2892279118" sldId="267"/>
            <ac:spMk id="3" creationId="{AEB633EB-35AE-4EBC-8CC7-66F166CDE314}"/>
          </ac:spMkLst>
        </pc:spChg>
        <pc:spChg chg="mod">
          <ac:chgData name="Allison Leiton" userId="4fced9d0-94dc-4592-b6ab-d0a14a2052b4" providerId="ADAL" clId="{A1CE36CD-7BD8-46B7-983E-BF23F70CE3D4}" dt="2024-01-04T18:22:18.628" v="570"/>
          <ac:spMkLst>
            <pc:docMk/>
            <pc:sldMk cId="2892279118" sldId="267"/>
            <ac:spMk id="7" creationId="{6E82F940-5625-B8A9-2B21-CBD839BAB43D}"/>
          </ac:spMkLst>
        </pc:spChg>
        <pc:spChg chg="mod">
          <ac:chgData name="Allison Leiton" userId="4fced9d0-94dc-4592-b6ab-d0a14a2052b4" providerId="ADAL" clId="{A1CE36CD-7BD8-46B7-983E-BF23F70CE3D4}" dt="2024-01-04T18:22:18.628" v="570"/>
          <ac:spMkLst>
            <pc:docMk/>
            <pc:sldMk cId="2892279118" sldId="267"/>
            <ac:spMk id="8" creationId="{021307CA-E7FE-19E5-4DD3-66C93222DD31}"/>
          </ac:spMkLst>
        </pc:spChg>
        <pc:spChg chg="add mod ord">
          <ac:chgData name="Allison Leiton" userId="4fced9d0-94dc-4592-b6ab-d0a14a2052b4" providerId="ADAL" clId="{A1CE36CD-7BD8-46B7-983E-BF23F70CE3D4}" dt="2024-01-04T18:26:44.751" v="640" actId="1035"/>
          <ac:spMkLst>
            <pc:docMk/>
            <pc:sldMk cId="2892279118" sldId="267"/>
            <ac:spMk id="14" creationId="{9DED5BF8-1020-6898-9205-93B5C6D41B30}"/>
          </ac:spMkLst>
        </pc:spChg>
        <pc:grpChg chg="add mod">
          <ac:chgData name="Allison Leiton" userId="4fced9d0-94dc-4592-b6ab-d0a14a2052b4" providerId="ADAL" clId="{A1CE36CD-7BD8-46B7-983E-BF23F70CE3D4}" dt="2024-01-04T18:22:18.628" v="570"/>
          <ac:grpSpMkLst>
            <pc:docMk/>
            <pc:sldMk cId="2892279118" sldId="267"/>
            <ac:grpSpMk id="5" creationId="{65C1336D-665D-9F98-61F7-3CDF45CB03D1}"/>
          </ac:grpSpMkLst>
        </pc:grpChg>
        <pc:grpChg chg="mod">
          <ac:chgData name="Allison Leiton" userId="4fced9d0-94dc-4592-b6ab-d0a14a2052b4" providerId="ADAL" clId="{A1CE36CD-7BD8-46B7-983E-BF23F70CE3D4}" dt="2024-01-04T18:22:18.628" v="570"/>
          <ac:grpSpMkLst>
            <pc:docMk/>
            <pc:sldMk cId="2892279118" sldId="267"/>
            <ac:grpSpMk id="6" creationId="{24FF8711-8592-AAB8-A950-E67FF927A6BA}"/>
          </ac:grpSpMkLst>
        </pc:grpChg>
        <pc:grpChg chg="mod">
          <ac:chgData name="Allison Leiton" userId="4fced9d0-94dc-4592-b6ab-d0a14a2052b4" providerId="ADAL" clId="{A1CE36CD-7BD8-46B7-983E-BF23F70CE3D4}" dt="2024-01-04T18:22:18.628" v="570"/>
          <ac:grpSpMkLst>
            <pc:docMk/>
            <pc:sldMk cId="2892279118" sldId="267"/>
            <ac:grpSpMk id="10" creationId="{573C4892-A07D-87F1-C635-A57544E77BF0}"/>
          </ac:grpSpMkLst>
        </pc:grpChg>
        <pc:picChg chg="add mod">
          <ac:chgData name="Allison Leiton" userId="4fced9d0-94dc-4592-b6ab-d0a14a2052b4" providerId="ADAL" clId="{A1CE36CD-7BD8-46B7-983E-BF23F70CE3D4}" dt="2024-01-04T18:22:18.628" v="570"/>
          <ac:picMkLst>
            <pc:docMk/>
            <pc:sldMk cId="2892279118" sldId="267"/>
            <ac:picMk id="4" creationId="{511F7CC0-D42A-C1E3-C472-969307C2CE9D}"/>
          </ac:picMkLst>
        </pc:picChg>
        <pc:picChg chg="mod">
          <ac:chgData name="Allison Leiton" userId="4fced9d0-94dc-4592-b6ab-d0a14a2052b4" providerId="ADAL" clId="{A1CE36CD-7BD8-46B7-983E-BF23F70CE3D4}" dt="2024-01-04T18:22:18.628" v="570"/>
          <ac:picMkLst>
            <pc:docMk/>
            <pc:sldMk cId="2892279118" sldId="267"/>
            <ac:picMk id="11" creationId="{BD8E0CFD-7D16-F7D7-3707-B9A21C37EE17}"/>
          </ac:picMkLst>
        </pc:picChg>
        <pc:picChg chg="mod">
          <ac:chgData name="Allison Leiton" userId="4fced9d0-94dc-4592-b6ab-d0a14a2052b4" providerId="ADAL" clId="{A1CE36CD-7BD8-46B7-983E-BF23F70CE3D4}" dt="2024-01-04T18:22:18.628" v="570"/>
          <ac:picMkLst>
            <pc:docMk/>
            <pc:sldMk cId="2892279118" sldId="267"/>
            <ac:picMk id="12" creationId="{6360E13D-EFDE-7FA1-9763-D39D99BCCC94}"/>
          </ac:picMkLst>
        </pc:picChg>
        <pc:picChg chg="add mod">
          <ac:chgData name="Allison Leiton" userId="4fced9d0-94dc-4592-b6ab-d0a14a2052b4" providerId="ADAL" clId="{A1CE36CD-7BD8-46B7-983E-BF23F70CE3D4}" dt="2024-01-04T18:27:17.055" v="647" actId="1076"/>
          <ac:picMkLst>
            <pc:docMk/>
            <pc:sldMk cId="2892279118" sldId="267"/>
            <ac:picMk id="16" creationId="{095DA761-FDE6-0E0F-A297-563C654231E3}"/>
          </ac:picMkLst>
        </pc:picChg>
        <pc:cxnChg chg="mod">
          <ac:chgData name="Allison Leiton" userId="4fced9d0-94dc-4592-b6ab-d0a14a2052b4" providerId="ADAL" clId="{A1CE36CD-7BD8-46B7-983E-BF23F70CE3D4}" dt="2024-01-04T18:22:18.628" v="570"/>
          <ac:cxnSpMkLst>
            <pc:docMk/>
            <pc:sldMk cId="2892279118" sldId="267"/>
            <ac:cxnSpMk id="9" creationId="{EDE183DB-2CBA-C123-9D41-53D5D9F0604C}"/>
          </ac:cxnSpMkLst>
        </pc:cxnChg>
        <pc:cxnChg chg="mod">
          <ac:chgData name="Allison Leiton" userId="4fced9d0-94dc-4592-b6ab-d0a14a2052b4" providerId="ADAL" clId="{A1CE36CD-7BD8-46B7-983E-BF23F70CE3D4}" dt="2024-01-04T18:22:18.628" v="570"/>
          <ac:cxnSpMkLst>
            <pc:docMk/>
            <pc:sldMk cId="2892279118" sldId="267"/>
            <ac:cxnSpMk id="13" creationId="{D581C9EA-EA49-32B1-691C-3F04E8D74F98}"/>
          </ac:cxnSpMkLst>
        </pc:cxnChg>
      </pc:sldChg>
      <pc:sldChg chg="addSp delSp modSp mod">
        <pc:chgData name="Allison Leiton" userId="4fced9d0-94dc-4592-b6ab-d0a14a2052b4" providerId="ADAL" clId="{A1CE36CD-7BD8-46B7-983E-BF23F70CE3D4}" dt="2024-01-04T18:12:47.501" v="498" actId="1036"/>
        <pc:sldMkLst>
          <pc:docMk/>
          <pc:sldMk cId="2568496922" sldId="268"/>
        </pc:sldMkLst>
        <pc:spChg chg="del mod">
          <ac:chgData name="Allison Leiton" userId="4fced9d0-94dc-4592-b6ab-d0a14a2052b4" providerId="ADAL" clId="{A1CE36CD-7BD8-46B7-983E-BF23F70CE3D4}" dt="2024-01-04T17:56:43.453" v="227" actId="478"/>
          <ac:spMkLst>
            <pc:docMk/>
            <pc:sldMk cId="2568496922" sldId="268"/>
            <ac:spMk id="2" creationId="{3C092677-2D40-4935-8FD8-109444B43932}"/>
          </ac:spMkLst>
        </pc:spChg>
        <pc:spChg chg="add mod">
          <ac:chgData name="Allison Leiton" userId="4fced9d0-94dc-4592-b6ab-d0a14a2052b4" providerId="ADAL" clId="{A1CE36CD-7BD8-46B7-983E-BF23F70CE3D4}" dt="2024-01-04T18:12:47.501" v="498" actId="1036"/>
          <ac:spMkLst>
            <pc:docMk/>
            <pc:sldMk cId="2568496922" sldId="268"/>
            <ac:spMk id="3" creationId="{7C95BC21-E257-D733-CBE8-E73A0191522B}"/>
          </ac:spMkLst>
        </pc:spChg>
        <pc:spChg chg="add mod">
          <ac:chgData name="Allison Leiton" userId="4fced9d0-94dc-4592-b6ab-d0a14a2052b4" providerId="ADAL" clId="{A1CE36CD-7BD8-46B7-983E-BF23F70CE3D4}" dt="2024-01-04T18:12:47.501" v="498" actId="1036"/>
          <ac:spMkLst>
            <pc:docMk/>
            <pc:sldMk cId="2568496922" sldId="268"/>
            <ac:spMk id="4" creationId="{064ED1B6-1A6C-F010-31B1-C144FB30EF27}"/>
          </ac:spMkLst>
        </pc:spChg>
        <pc:spChg chg="add del mod">
          <ac:chgData name="Allison Leiton" userId="4fced9d0-94dc-4592-b6ab-d0a14a2052b4" providerId="ADAL" clId="{A1CE36CD-7BD8-46B7-983E-BF23F70CE3D4}" dt="2024-01-04T17:56:45.693" v="228" actId="478"/>
          <ac:spMkLst>
            <pc:docMk/>
            <pc:sldMk cId="2568496922" sldId="268"/>
            <ac:spMk id="6" creationId="{0D08FCB3-A937-80D9-0ADE-8F87AFE77BF6}"/>
          </ac:spMkLst>
        </pc:spChg>
        <pc:spChg chg="mod">
          <ac:chgData name="Allison Leiton" userId="4fced9d0-94dc-4592-b6ab-d0a14a2052b4" providerId="ADAL" clId="{A1CE36CD-7BD8-46B7-983E-BF23F70CE3D4}" dt="2024-01-04T17:58:06.406" v="245" actId="1076"/>
          <ac:spMkLst>
            <pc:docMk/>
            <pc:sldMk cId="2568496922" sldId="268"/>
            <ac:spMk id="8" creationId="{1A32B5F7-3379-466F-A473-143DC53DE182}"/>
          </ac:spMkLst>
        </pc:spChg>
        <pc:spChg chg="mod">
          <ac:chgData name="Allison Leiton" userId="4fced9d0-94dc-4592-b6ab-d0a14a2052b4" providerId="ADAL" clId="{A1CE36CD-7BD8-46B7-983E-BF23F70CE3D4}" dt="2024-01-04T18:12:41.621" v="486"/>
          <ac:spMkLst>
            <pc:docMk/>
            <pc:sldMk cId="2568496922" sldId="268"/>
            <ac:spMk id="15" creationId="{FD8A6DFC-48BE-A481-5424-E0EBEF6825F6}"/>
          </ac:spMkLst>
        </pc:spChg>
        <pc:spChg chg="mod">
          <ac:chgData name="Allison Leiton" userId="4fced9d0-94dc-4592-b6ab-d0a14a2052b4" providerId="ADAL" clId="{A1CE36CD-7BD8-46B7-983E-BF23F70CE3D4}" dt="2024-01-04T18:12:41.621" v="486"/>
          <ac:spMkLst>
            <pc:docMk/>
            <pc:sldMk cId="2568496922" sldId="268"/>
            <ac:spMk id="16" creationId="{CD606593-71FA-0CD0-1BBD-6AB535BC08C4}"/>
          </ac:spMkLst>
        </pc:spChg>
        <pc:grpChg chg="add mod">
          <ac:chgData name="Allison Leiton" userId="4fced9d0-94dc-4592-b6ab-d0a14a2052b4" providerId="ADAL" clId="{A1CE36CD-7BD8-46B7-983E-BF23F70CE3D4}" dt="2024-01-04T18:12:41.621" v="486"/>
          <ac:grpSpMkLst>
            <pc:docMk/>
            <pc:sldMk cId="2568496922" sldId="268"/>
            <ac:grpSpMk id="13" creationId="{21EC6537-A3EC-285A-BF66-D60EFD937B93}"/>
          </ac:grpSpMkLst>
        </pc:grpChg>
        <pc:grpChg chg="mod">
          <ac:chgData name="Allison Leiton" userId="4fced9d0-94dc-4592-b6ab-d0a14a2052b4" providerId="ADAL" clId="{A1CE36CD-7BD8-46B7-983E-BF23F70CE3D4}" dt="2024-01-04T18:12:41.621" v="486"/>
          <ac:grpSpMkLst>
            <pc:docMk/>
            <pc:sldMk cId="2568496922" sldId="268"/>
            <ac:grpSpMk id="14" creationId="{7209E1F8-D701-FC2D-BCDE-99BC09DAEFAC}"/>
          </ac:grpSpMkLst>
        </pc:grpChg>
        <pc:grpChg chg="mod">
          <ac:chgData name="Allison Leiton" userId="4fced9d0-94dc-4592-b6ab-d0a14a2052b4" providerId="ADAL" clId="{A1CE36CD-7BD8-46B7-983E-BF23F70CE3D4}" dt="2024-01-04T18:12:41.621" v="486"/>
          <ac:grpSpMkLst>
            <pc:docMk/>
            <pc:sldMk cId="2568496922" sldId="268"/>
            <ac:grpSpMk id="18" creationId="{76819080-42CE-5FBB-4EA8-94337F6FD975}"/>
          </ac:grpSpMkLst>
        </pc:grpChg>
        <pc:picChg chg="add del mod">
          <ac:chgData name="Allison Leiton" userId="4fced9d0-94dc-4592-b6ab-d0a14a2052b4" providerId="ADAL" clId="{A1CE36CD-7BD8-46B7-983E-BF23F70CE3D4}" dt="2024-01-04T18:04:17.501" v="316" actId="21"/>
          <ac:picMkLst>
            <pc:docMk/>
            <pc:sldMk cId="2568496922" sldId="268"/>
            <ac:picMk id="9" creationId="{AFDBE693-90B4-BCB1-0EAF-667E74A2DD53}"/>
          </ac:picMkLst>
        </pc:picChg>
        <pc:picChg chg="add mod">
          <ac:chgData name="Allison Leiton" userId="4fced9d0-94dc-4592-b6ab-d0a14a2052b4" providerId="ADAL" clId="{A1CE36CD-7BD8-46B7-983E-BF23F70CE3D4}" dt="2024-01-04T17:58:19.690" v="248" actId="1076"/>
          <ac:picMkLst>
            <pc:docMk/>
            <pc:sldMk cId="2568496922" sldId="268"/>
            <ac:picMk id="10" creationId="{6D8A78D8-0B70-AABF-7801-7F4340950967}"/>
          </ac:picMkLst>
        </pc:picChg>
        <pc:picChg chg="add mod">
          <ac:chgData name="Allison Leiton" userId="4fced9d0-94dc-4592-b6ab-d0a14a2052b4" providerId="ADAL" clId="{A1CE36CD-7BD8-46B7-983E-BF23F70CE3D4}" dt="2024-01-04T18:04:35.928" v="323" actId="1076"/>
          <ac:picMkLst>
            <pc:docMk/>
            <pc:sldMk cId="2568496922" sldId="268"/>
            <ac:picMk id="12" creationId="{4F3076A3-B791-A77C-F525-AED375A23B37}"/>
          </ac:picMkLst>
        </pc:picChg>
        <pc:picChg chg="mod">
          <ac:chgData name="Allison Leiton" userId="4fced9d0-94dc-4592-b6ab-d0a14a2052b4" providerId="ADAL" clId="{A1CE36CD-7BD8-46B7-983E-BF23F70CE3D4}" dt="2024-01-04T18:12:41.621" v="486"/>
          <ac:picMkLst>
            <pc:docMk/>
            <pc:sldMk cId="2568496922" sldId="268"/>
            <ac:picMk id="19" creationId="{BA48A695-541B-8CDD-9BCC-B1B25FEF4258}"/>
          </ac:picMkLst>
        </pc:picChg>
        <pc:picChg chg="mod">
          <ac:chgData name="Allison Leiton" userId="4fced9d0-94dc-4592-b6ab-d0a14a2052b4" providerId="ADAL" clId="{A1CE36CD-7BD8-46B7-983E-BF23F70CE3D4}" dt="2024-01-04T18:12:41.621" v="486"/>
          <ac:picMkLst>
            <pc:docMk/>
            <pc:sldMk cId="2568496922" sldId="268"/>
            <ac:picMk id="20" creationId="{563555F8-17A7-1100-A820-E85516C209F4}"/>
          </ac:picMkLst>
        </pc:picChg>
        <pc:cxnChg chg="mod">
          <ac:chgData name="Allison Leiton" userId="4fced9d0-94dc-4592-b6ab-d0a14a2052b4" providerId="ADAL" clId="{A1CE36CD-7BD8-46B7-983E-BF23F70CE3D4}" dt="2024-01-04T18:12:41.621" v="486"/>
          <ac:cxnSpMkLst>
            <pc:docMk/>
            <pc:sldMk cId="2568496922" sldId="268"/>
            <ac:cxnSpMk id="17" creationId="{F5A3C50C-06C0-76CF-D1F9-99CF5ECA9D01}"/>
          </ac:cxnSpMkLst>
        </pc:cxnChg>
        <pc:cxnChg chg="mod">
          <ac:chgData name="Allison Leiton" userId="4fced9d0-94dc-4592-b6ab-d0a14a2052b4" providerId="ADAL" clId="{A1CE36CD-7BD8-46B7-983E-BF23F70CE3D4}" dt="2024-01-04T18:12:41.621" v="486"/>
          <ac:cxnSpMkLst>
            <pc:docMk/>
            <pc:sldMk cId="2568496922" sldId="268"/>
            <ac:cxnSpMk id="21" creationId="{32EAF31E-00F2-660E-0139-6F98835C0766}"/>
          </ac:cxnSpMkLst>
        </pc:cxnChg>
      </pc:sldChg>
      <pc:sldChg chg="addSp modSp del mod">
        <pc:chgData name="Allison Leiton" userId="4fced9d0-94dc-4592-b6ab-d0a14a2052b4" providerId="ADAL" clId="{A1CE36CD-7BD8-46B7-983E-BF23F70CE3D4}" dt="2024-01-04T20:44:51.023" v="1781" actId="47"/>
        <pc:sldMkLst>
          <pc:docMk/>
          <pc:sldMk cId="1377618528" sldId="269"/>
        </pc:sldMkLst>
        <pc:spChg chg="mod">
          <ac:chgData name="Allison Leiton" userId="4fced9d0-94dc-4592-b6ab-d0a14a2052b4" providerId="ADAL" clId="{A1CE36CD-7BD8-46B7-983E-BF23F70CE3D4}" dt="2024-01-04T17:42:47.276" v="162"/>
          <ac:spMkLst>
            <pc:docMk/>
            <pc:sldMk cId="1377618528" sldId="269"/>
            <ac:spMk id="2" creationId="{3B86A8A2-18A1-4C22-BE91-19FBBA065B8C}"/>
          </ac:spMkLst>
        </pc:spChg>
        <pc:spChg chg="mod">
          <ac:chgData name="Allison Leiton" userId="4fced9d0-94dc-4592-b6ab-d0a14a2052b4" providerId="ADAL" clId="{A1CE36CD-7BD8-46B7-983E-BF23F70CE3D4}" dt="2024-01-04T20:44:03.867" v="1765" actId="27636"/>
          <ac:spMkLst>
            <pc:docMk/>
            <pc:sldMk cId="1377618528" sldId="269"/>
            <ac:spMk id="3" creationId="{A0ED634E-0CD2-4694-8805-828EE75C2411}"/>
          </ac:spMkLst>
        </pc:spChg>
        <pc:spChg chg="mod">
          <ac:chgData name="Allison Leiton" userId="4fced9d0-94dc-4592-b6ab-d0a14a2052b4" providerId="ADAL" clId="{A1CE36CD-7BD8-46B7-983E-BF23F70CE3D4}" dt="2024-01-04T18:21:40.258" v="559"/>
          <ac:spMkLst>
            <pc:docMk/>
            <pc:sldMk cId="1377618528" sldId="269"/>
            <ac:spMk id="7" creationId="{E1A72EC3-6278-0510-90D1-6F94325989B6}"/>
          </ac:spMkLst>
        </pc:spChg>
        <pc:spChg chg="mod">
          <ac:chgData name="Allison Leiton" userId="4fced9d0-94dc-4592-b6ab-d0a14a2052b4" providerId="ADAL" clId="{A1CE36CD-7BD8-46B7-983E-BF23F70CE3D4}" dt="2024-01-04T18:21:40.258" v="559"/>
          <ac:spMkLst>
            <pc:docMk/>
            <pc:sldMk cId="1377618528" sldId="269"/>
            <ac:spMk id="8" creationId="{DC018D23-16D3-1F15-D778-D80D3C593315}"/>
          </ac:spMkLst>
        </pc:spChg>
        <pc:grpChg chg="add mod">
          <ac:chgData name="Allison Leiton" userId="4fced9d0-94dc-4592-b6ab-d0a14a2052b4" providerId="ADAL" clId="{A1CE36CD-7BD8-46B7-983E-BF23F70CE3D4}" dt="2024-01-04T18:21:40.258" v="559"/>
          <ac:grpSpMkLst>
            <pc:docMk/>
            <pc:sldMk cId="1377618528" sldId="269"/>
            <ac:grpSpMk id="5" creationId="{4F162BC9-1EBD-B5EA-9B71-C61C183DECC8}"/>
          </ac:grpSpMkLst>
        </pc:grpChg>
        <pc:grpChg chg="mod">
          <ac:chgData name="Allison Leiton" userId="4fced9d0-94dc-4592-b6ab-d0a14a2052b4" providerId="ADAL" clId="{A1CE36CD-7BD8-46B7-983E-BF23F70CE3D4}" dt="2024-01-04T18:21:40.258" v="559"/>
          <ac:grpSpMkLst>
            <pc:docMk/>
            <pc:sldMk cId="1377618528" sldId="269"/>
            <ac:grpSpMk id="6" creationId="{A25AB963-7B67-B571-DBED-1C8790C81974}"/>
          </ac:grpSpMkLst>
        </pc:grpChg>
        <pc:grpChg chg="mod">
          <ac:chgData name="Allison Leiton" userId="4fced9d0-94dc-4592-b6ab-d0a14a2052b4" providerId="ADAL" clId="{A1CE36CD-7BD8-46B7-983E-BF23F70CE3D4}" dt="2024-01-04T18:21:40.258" v="559"/>
          <ac:grpSpMkLst>
            <pc:docMk/>
            <pc:sldMk cId="1377618528" sldId="269"/>
            <ac:grpSpMk id="10" creationId="{27D91BBB-B45E-9893-038F-5005791050AF}"/>
          </ac:grpSpMkLst>
        </pc:grpChg>
        <pc:picChg chg="add mod">
          <ac:chgData name="Allison Leiton" userId="4fced9d0-94dc-4592-b6ab-d0a14a2052b4" providerId="ADAL" clId="{A1CE36CD-7BD8-46B7-983E-BF23F70CE3D4}" dt="2024-01-04T18:21:40.258" v="559"/>
          <ac:picMkLst>
            <pc:docMk/>
            <pc:sldMk cId="1377618528" sldId="269"/>
            <ac:picMk id="4" creationId="{CB522EB1-40EE-A0ED-A33E-3F994BBB914C}"/>
          </ac:picMkLst>
        </pc:picChg>
        <pc:picChg chg="mod">
          <ac:chgData name="Allison Leiton" userId="4fced9d0-94dc-4592-b6ab-d0a14a2052b4" providerId="ADAL" clId="{A1CE36CD-7BD8-46B7-983E-BF23F70CE3D4}" dt="2024-01-04T18:21:40.258" v="559"/>
          <ac:picMkLst>
            <pc:docMk/>
            <pc:sldMk cId="1377618528" sldId="269"/>
            <ac:picMk id="11" creationId="{0A174F47-8F8E-6BD7-DAAD-F3F663D923D4}"/>
          </ac:picMkLst>
        </pc:picChg>
        <pc:picChg chg="mod">
          <ac:chgData name="Allison Leiton" userId="4fced9d0-94dc-4592-b6ab-d0a14a2052b4" providerId="ADAL" clId="{A1CE36CD-7BD8-46B7-983E-BF23F70CE3D4}" dt="2024-01-04T18:21:40.258" v="559"/>
          <ac:picMkLst>
            <pc:docMk/>
            <pc:sldMk cId="1377618528" sldId="269"/>
            <ac:picMk id="12" creationId="{412FF31F-5265-06DF-B74B-556E8551F8C1}"/>
          </ac:picMkLst>
        </pc:picChg>
        <pc:cxnChg chg="mod">
          <ac:chgData name="Allison Leiton" userId="4fced9d0-94dc-4592-b6ab-d0a14a2052b4" providerId="ADAL" clId="{A1CE36CD-7BD8-46B7-983E-BF23F70CE3D4}" dt="2024-01-04T18:21:40.258" v="559"/>
          <ac:cxnSpMkLst>
            <pc:docMk/>
            <pc:sldMk cId="1377618528" sldId="269"/>
            <ac:cxnSpMk id="9" creationId="{34E2AA93-305E-F76B-E04C-0586FD1F12C1}"/>
          </ac:cxnSpMkLst>
        </pc:cxnChg>
        <pc:cxnChg chg="mod">
          <ac:chgData name="Allison Leiton" userId="4fced9d0-94dc-4592-b6ab-d0a14a2052b4" providerId="ADAL" clId="{A1CE36CD-7BD8-46B7-983E-BF23F70CE3D4}" dt="2024-01-04T18:21:40.258" v="559"/>
          <ac:cxnSpMkLst>
            <pc:docMk/>
            <pc:sldMk cId="1377618528" sldId="269"/>
            <ac:cxnSpMk id="13" creationId="{A1AFBA5C-C2BE-A73A-F249-BD7E7B869E36}"/>
          </ac:cxnSpMkLst>
        </pc:cxnChg>
      </pc:sldChg>
      <pc:sldChg chg="addSp delSp modSp mod modAnim">
        <pc:chgData name="Allison Leiton" userId="4fced9d0-94dc-4592-b6ab-d0a14a2052b4" providerId="ADAL" clId="{A1CE36CD-7BD8-46B7-983E-BF23F70CE3D4}" dt="2024-01-04T22:17:17.916" v="2303"/>
        <pc:sldMkLst>
          <pc:docMk/>
          <pc:sldMk cId="4266501073" sldId="270"/>
        </pc:sldMkLst>
        <pc:spChg chg="del mod">
          <ac:chgData name="Allison Leiton" userId="4fced9d0-94dc-4592-b6ab-d0a14a2052b4" providerId="ADAL" clId="{A1CE36CD-7BD8-46B7-983E-BF23F70CE3D4}" dt="2024-01-04T21:04:28.421" v="2032" actId="478"/>
          <ac:spMkLst>
            <pc:docMk/>
            <pc:sldMk cId="4266501073" sldId="270"/>
            <ac:spMk id="2" creationId="{18545FF4-0FA4-4CD2-A282-90A974F3B33D}"/>
          </ac:spMkLst>
        </pc:spChg>
        <pc:spChg chg="mod">
          <ac:chgData name="Allison Leiton" userId="4fced9d0-94dc-4592-b6ab-d0a14a2052b4" providerId="ADAL" clId="{A1CE36CD-7BD8-46B7-983E-BF23F70CE3D4}" dt="2024-01-04T21:06:45.012" v="2060" actId="123"/>
          <ac:spMkLst>
            <pc:docMk/>
            <pc:sldMk cId="4266501073" sldId="270"/>
            <ac:spMk id="3" creationId="{27A9F2C1-5C95-4CEA-8B49-4F2BE2B2EC9C}"/>
          </ac:spMkLst>
        </pc:spChg>
        <pc:spChg chg="mod">
          <ac:chgData name="Allison Leiton" userId="4fced9d0-94dc-4592-b6ab-d0a14a2052b4" providerId="ADAL" clId="{A1CE36CD-7BD8-46B7-983E-BF23F70CE3D4}" dt="2024-01-04T18:21:54.315" v="563"/>
          <ac:spMkLst>
            <pc:docMk/>
            <pc:sldMk cId="4266501073" sldId="270"/>
            <ac:spMk id="7" creationId="{A4610C7C-B0C6-883E-1E83-69A9BA003283}"/>
          </ac:spMkLst>
        </pc:spChg>
        <pc:spChg chg="mod">
          <ac:chgData name="Allison Leiton" userId="4fced9d0-94dc-4592-b6ab-d0a14a2052b4" providerId="ADAL" clId="{A1CE36CD-7BD8-46B7-983E-BF23F70CE3D4}" dt="2024-01-04T18:21:54.315" v="563"/>
          <ac:spMkLst>
            <pc:docMk/>
            <pc:sldMk cId="4266501073" sldId="270"/>
            <ac:spMk id="8" creationId="{DE30B80E-2311-1239-15C6-7B5C78178F3E}"/>
          </ac:spMkLst>
        </pc:spChg>
        <pc:spChg chg="add mod">
          <ac:chgData name="Allison Leiton" userId="4fced9d0-94dc-4592-b6ab-d0a14a2052b4" providerId="ADAL" clId="{A1CE36CD-7BD8-46B7-983E-BF23F70CE3D4}" dt="2024-01-04T21:04:17.063" v="2024" actId="14100"/>
          <ac:spMkLst>
            <pc:docMk/>
            <pc:sldMk cId="4266501073" sldId="270"/>
            <ac:spMk id="15" creationId="{3A30683B-206B-72F0-2C52-A58252B24AD1}"/>
          </ac:spMkLst>
        </pc:spChg>
        <pc:spChg chg="add mod">
          <ac:chgData name="Allison Leiton" userId="4fced9d0-94dc-4592-b6ab-d0a14a2052b4" providerId="ADAL" clId="{A1CE36CD-7BD8-46B7-983E-BF23F70CE3D4}" dt="2024-01-04T21:04:22.997" v="2031" actId="1036"/>
          <ac:spMkLst>
            <pc:docMk/>
            <pc:sldMk cId="4266501073" sldId="270"/>
            <ac:spMk id="16" creationId="{C0B827D6-19E5-3167-B26C-82D37357ED1E}"/>
          </ac:spMkLst>
        </pc:spChg>
        <pc:spChg chg="add del mod">
          <ac:chgData name="Allison Leiton" userId="4fced9d0-94dc-4592-b6ab-d0a14a2052b4" providerId="ADAL" clId="{A1CE36CD-7BD8-46B7-983E-BF23F70CE3D4}" dt="2024-01-04T21:04:31.250" v="2033" actId="478"/>
          <ac:spMkLst>
            <pc:docMk/>
            <pc:sldMk cId="4266501073" sldId="270"/>
            <ac:spMk id="18" creationId="{224071F0-FD37-FA51-7E81-FDE54F66A002}"/>
          </ac:spMkLst>
        </pc:spChg>
        <pc:grpChg chg="add mod">
          <ac:chgData name="Allison Leiton" userId="4fced9d0-94dc-4592-b6ab-d0a14a2052b4" providerId="ADAL" clId="{A1CE36CD-7BD8-46B7-983E-BF23F70CE3D4}" dt="2024-01-04T18:21:54.315" v="563"/>
          <ac:grpSpMkLst>
            <pc:docMk/>
            <pc:sldMk cId="4266501073" sldId="270"/>
            <ac:grpSpMk id="5" creationId="{51936799-6C2E-8517-3024-7435EE4F94B6}"/>
          </ac:grpSpMkLst>
        </pc:grpChg>
        <pc:grpChg chg="mod">
          <ac:chgData name="Allison Leiton" userId="4fced9d0-94dc-4592-b6ab-d0a14a2052b4" providerId="ADAL" clId="{A1CE36CD-7BD8-46B7-983E-BF23F70CE3D4}" dt="2024-01-04T18:21:54.315" v="563"/>
          <ac:grpSpMkLst>
            <pc:docMk/>
            <pc:sldMk cId="4266501073" sldId="270"/>
            <ac:grpSpMk id="6" creationId="{6DC2B78E-C8A7-7274-874F-4CA5BD884E4D}"/>
          </ac:grpSpMkLst>
        </pc:grpChg>
        <pc:grpChg chg="mod">
          <ac:chgData name="Allison Leiton" userId="4fced9d0-94dc-4592-b6ab-d0a14a2052b4" providerId="ADAL" clId="{A1CE36CD-7BD8-46B7-983E-BF23F70CE3D4}" dt="2024-01-04T18:21:54.315" v="563"/>
          <ac:grpSpMkLst>
            <pc:docMk/>
            <pc:sldMk cId="4266501073" sldId="270"/>
            <ac:grpSpMk id="11" creationId="{BED4522E-25DB-7DA0-E041-9D34CA5F73ED}"/>
          </ac:grpSpMkLst>
        </pc:grpChg>
        <pc:graphicFrameChg chg="mod modGraphic">
          <ac:chgData name="Allison Leiton" userId="4fced9d0-94dc-4592-b6ab-d0a14a2052b4" providerId="ADAL" clId="{A1CE36CD-7BD8-46B7-983E-BF23F70CE3D4}" dt="2024-01-04T21:07:04.409" v="2068" actId="1035"/>
          <ac:graphicFrameMkLst>
            <pc:docMk/>
            <pc:sldMk cId="4266501073" sldId="270"/>
            <ac:graphicFrameMk id="9" creationId="{47428530-A84C-4261-97EF-70774712DB26}"/>
          </ac:graphicFrameMkLst>
        </pc:graphicFrameChg>
        <pc:picChg chg="add mod">
          <ac:chgData name="Allison Leiton" userId="4fced9d0-94dc-4592-b6ab-d0a14a2052b4" providerId="ADAL" clId="{A1CE36CD-7BD8-46B7-983E-BF23F70CE3D4}" dt="2024-01-04T18:21:54.315" v="563"/>
          <ac:picMkLst>
            <pc:docMk/>
            <pc:sldMk cId="4266501073" sldId="270"/>
            <ac:picMk id="4" creationId="{85DD9FB6-1BBE-2A7F-03AE-988DB77ED554}"/>
          </ac:picMkLst>
        </pc:picChg>
        <pc:picChg chg="mod">
          <ac:chgData name="Allison Leiton" userId="4fced9d0-94dc-4592-b6ab-d0a14a2052b4" providerId="ADAL" clId="{A1CE36CD-7BD8-46B7-983E-BF23F70CE3D4}" dt="2024-01-04T18:21:54.315" v="563"/>
          <ac:picMkLst>
            <pc:docMk/>
            <pc:sldMk cId="4266501073" sldId="270"/>
            <ac:picMk id="12" creationId="{31A93F55-D77E-481A-FD31-F6F712414236}"/>
          </ac:picMkLst>
        </pc:picChg>
        <pc:picChg chg="mod">
          <ac:chgData name="Allison Leiton" userId="4fced9d0-94dc-4592-b6ab-d0a14a2052b4" providerId="ADAL" clId="{A1CE36CD-7BD8-46B7-983E-BF23F70CE3D4}" dt="2024-01-04T18:21:54.315" v="563"/>
          <ac:picMkLst>
            <pc:docMk/>
            <pc:sldMk cId="4266501073" sldId="270"/>
            <ac:picMk id="13" creationId="{7FA778B0-FFD4-1351-0B9B-C3B3AA089925}"/>
          </ac:picMkLst>
        </pc:picChg>
        <pc:cxnChg chg="mod">
          <ac:chgData name="Allison Leiton" userId="4fced9d0-94dc-4592-b6ab-d0a14a2052b4" providerId="ADAL" clId="{A1CE36CD-7BD8-46B7-983E-BF23F70CE3D4}" dt="2024-01-04T18:21:54.315" v="563"/>
          <ac:cxnSpMkLst>
            <pc:docMk/>
            <pc:sldMk cId="4266501073" sldId="270"/>
            <ac:cxnSpMk id="10" creationId="{7F02A8EA-4BBF-5E8A-5171-9C7ED65F646B}"/>
          </ac:cxnSpMkLst>
        </pc:cxnChg>
        <pc:cxnChg chg="mod">
          <ac:chgData name="Allison Leiton" userId="4fced9d0-94dc-4592-b6ab-d0a14a2052b4" providerId="ADAL" clId="{A1CE36CD-7BD8-46B7-983E-BF23F70CE3D4}" dt="2024-01-04T18:21:54.315" v="563"/>
          <ac:cxnSpMkLst>
            <pc:docMk/>
            <pc:sldMk cId="4266501073" sldId="270"/>
            <ac:cxnSpMk id="14" creationId="{B70FD226-1D4D-06E5-CA9B-23132772ACC8}"/>
          </ac:cxnSpMkLst>
        </pc:cxnChg>
      </pc:sldChg>
      <pc:sldChg chg="addSp delSp modSp mod modAnim">
        <pc:chgData name="Allison Leiton" userId="4fced9d0-94dc-4592-b6ab-d0a14a2052b4" providerId="ADAL" clId="{A1CE36CD-7BD8-46B7-983E-BF23F70CE3D4}" dt="2024-01-04T21:25:33.141" v="2261"/>
        <pc:sldMkLst>
          <pc:docMk/>
          <pc:sldMk cId="168979812" sldId="271"/>
        </pc:sldMkLst>
        <pc:spChg chg="del mod">
          <ac:chgData name="Allison Leiton" userId="4fced9d0-94dc-4592-b6ab-d0a14a2052b4" providerId="ADAL" clId="{A1CE36CD-7BD8-46B7-983E-BF23F70CE3D4}" dt="2024-01-04T19:41:47.420" v="976" actId="478"/>
          <ac:spMkLst>
            <pc:docMk/>
            <pc:sldMk cId="168979812" sldId="271"/>
            <ac:spMk id="2" creationId="{18545FF4-0FA4-4CD2-A282-90A974F3B33D}"/>
          </ac:spMkLst>
        </pc:spChg>
        <pc:spChg chg="mod">
          <ac:chgData name="Allison Leiton" userId="4fced9d0-94dc-4592-b6ab-d0a14a2052b4" providerId="ADAL" clId="{A1CE36CD-7BD8-46B7-983E-BF23F70CE3D4}" dt="2024-01-04T20:10:45.842" v="1312" actId="2711"/>
          <ac:spMkLst>
            <pc:docMk/>
            <pc:sldMk cId="168979812" sldId="271"/>
            <ac:spMk id="3" creationId="{27A9F2C1-5C95-4CEA-8B49-4F2BE2B2EC9C}"/>
          </ac:spMkLst>
        </pc:spChg>
        <pc:spChg chg="mod">
          <ac:chgData name="Allison Leiton" userId="4fced9d0-94dc-4592-b6ab-d0a14a2052b4" providerId="ADAL" clId="{A1CE36CD-7BD8-46B7-983E-BF23F70CE3D4}" dt="2024-01-04T18:22:08.968" v="567"/>
          <ac:spMkLst>
            <pc:docMk/>
            <pc:sldMk cId="168979812" sldId="271"/>
            <ac:spMk id="8" creationId="{36BE3FF3-67A1-5C23-E53C-BDB4027A4CA2}"/>
          </ac:spMkLst>
        </pc:spChg>
        <pc:spChg chg="mod">
          <ac:chgData name="Allison Leiton" userId="4fced9d0-94dc-4592-b6ab-d0a14a2052b4" providerId="ADAL" clId="{A1CE36CD-7BD8-46B7-983E-BF23F70CE3D4}" dt="2024-01-04T18:22:08.968" v="567"/>
          <ac:spMkLst>
            <pc:docMk/>
            <pc:sldMk cId="168979812" sldId="271"/>
            <ac:spMk id="9" creationId="{6DC40B4B-EBC5-0068-8766-976D6F6AAC50}"/>
          </ac:spMkLst>
        </pc:spChg>
        <pc:spChg chg="add del mod">
          <ac:chgData name="Allison Leiton" userId="4fced9d0-94dc-4592-b6ab-d0a14a2052b4" providerId="ADAL" clId="{A1CE36CD-7BD8-46B7-983E-BF23F70CE3D4}" dt="2024-01-04T19:41:50.597" v="977" actId="478"/>
          <ac:spMkLst>
            <pc:docMk/>
            <pc:sldMk cId="168979812" sldId="271"/>
            <ac:spMk id="16" creationId="{28F4F191-6EA0-48C7-70DF-0D384500526B}"/>
          </ac:spMkLst>
        </pc:spChg>
        <pc:spChg chg="add del mod">
          <ac:chgData name="Allison Leiton" userId="4fced9d0-94dc-4592-b6ab-d0a14a2052b4" providerId="ADAL" clId="{A1CE36CD-7BD8-46B7-983E-BF23F70CE3D4}" dt="2024-01-04T20:09:20.570" v="1293" actId="478"/>
          <ac:spMkLst>
            <pc:docMk/>
            <pc:sldMk cId="168979812" sldId="271"/>
            <ac:spMk id="17" creationId="{9709D4EC-C63A-3053-484A-AB0D980552A8}"/>
          </ac:spMkLst>
        </pc:spChg>
        <pc:spChg chg="add del mod">
          <ac:chgData name="Allison Leiton" userId="4fced9d0-94dc-4592-b6ab-d0a14a2052b4" providerId="ADAL" clId="{A1CE36CD-7BD8-46B7-983E-BF23F70CE3D4}" dt="2024-01-04T20:09:20.570" v="1293" actId="478"/>
          <ac:spMkLst>
            <pc:docMk/>
            <pc:sldMk cId="168979812" sldId="271"/>
            <ac:spMk id="18" creationId="{F0254D1C-1463-88AD-0875-FE1A9FEF2F72}"/>
          </ac:spMkLst>
        </pc:spChg>
        <pc:spChg chg="add del mod">
          <ac:chgData name="Allison Leiton" userId="4fced9d0-94dc-4592-b6ab-d0a14a2052b4" providerId="ADAL" clId="{A1CE36CD-7BD8-46B7-983E-BF23F70CE3D4}" dt="2024-01-04T19:42:01.418" v="981" actId="478"/>
          <ac:spMkLst>
            <pc:docMk/>
            <pc:sldMk cId="168979812" sldId="271"/>
            <ac:spMk id="19" creationId="{B3A728F7-79FF-DB75-36BF-4712D037F05A}"/>
          </ac:spMkLst>
        </pc:spChg>
        <pc:spChg chg="add mod">
          <ac:chgData name="Allison Leiton" userId="4fced9d0-94dc-4592-b6ab-d0a14a2052b4" providerId="ADAL" clId="{A1CE36CD-7BD8-46B7-983E-BF23F70CE3D4}" dt="2024-01-04T20:10:45.842" v="1312" actId="2711"/>
          <ac:spMkLst>
            <pc:docMk/>
            <pc:sldMk cId="168979812" sldId="271"/>
            <ac:spMk id="20" creationId="{5BE587B4-5191-B0FD-B632-2EC452E5AC6B}"/>
          </ac:spMkLst>
        </pc:spChg>
        <pc:spChg chg="add del mod">
          <ac:chgData name="Allison Leiton" userId="4fced9d0-94dc-4592-b6ab-d0a14a2052b4" providerId="ADAL" clId="{A1CE36CD-7BD8-46B7-983E-BF23F70CE3D4}" dt="2024-01-04T20:09:23.778" v="1294" actId="478"/>
          <ac:spMkLst>
            <pc:docMk/>
            <pc:sldMk cId="168979812" sldId="271"/>
            <ac:spMk id="22" creationId="{6ABFFE47-C444-209F-C7DA-74B8ACCE066B}"/>
          </ac:spMkLst>
        </pc:spChg>
        <pc:spChg chg="add mod">
          <ac:chgData name="Allison Leiton" userId="4fced9d0-94dc-4592-b6ab-d0a14a2052b4" providerId="ADAL" clId="{A1CE36CD-7BD8-46B7-983E-BF23F70CE3D4}" dt="2024-01-04T20:09:24.645" v="1295"/>
          <ac:spMkLst>
            <pc:docMk/>
            <pc:sldMk cId="168979812" sldId="271"/>
            <ac:spMk id="23" creationId="{853AC41C-D844-3722-A42C-45FE5091E35E}"/>
          </ac:spMkLst>
        </pc:spChg>
        <pc:spChg chg="add mod">
          <ac:chgData name="Allison Leiton" userId="4fced9d0-94dc-4592-b6ab-d0a14a2052b4" providerId="ADAL" clId="{A1CE36CD-7BD8-46B7-983E-BF23F70CE3D4}" dt="2024-01-04T20:09:24.645" v="1295"/>
          <ac:spMkLst>
            <pc:docMk/>
            <pc:sldMk cId="168979812" sldId="271"/>
            <ac:spMk id="24" creationId="{DE7334D8-5503-FDA8-DB89-CB3306630AE8}"/>
          </ac:spMkLst>
        </pc:spChg>
        <pc:grpChg chg="add mod">
          <ac:chgData name="Allison Leiton" userId="4fced9d0-94dc-4592-b6ab-d0a14a2052b4" providerId="ADAL" clId="{A1CE36CD-7BD8-46B7-983E-BF23F70CE3D4}" dt="2024-01-04T18:22:08.968" v="567"/>
          <ac:grpSpMkLst>
            <pc:docMk/>
            <pc:sldMk cId="168979812" sldId="271"/>
            <ac:grpSpMk id="5" creationId="{EC14618C-ABDB-821D-B477-F78EECAD2ADD}"/>
          </ac:grpSpMkLst>
        </pc:grpChg>
        <pc:grpChg chg="mod">
          <ac:chgData name="Allison Leiton" userId="4fced9d0-94dc-4592-b6ab-d0a14a2052b4" providerId="ADAL" clId="{A1CE36CD-7BD8-46B7-983E-BF23F70CE3D4}" dt="2024-01-04T18:22:08.968" v="567"/>
          <ac:grpSpMkLst>
            <pc:docMk/>
            <pc:sldMk cId="168979812" sldId="271"/>
            <ac:grpSpMk id="6" creationId="{F6E03A89-6ADA-67C9-CB88-468A0625E3D7}"/>
          </ac:grpSpMkLst>
        </pc:grpChg>
        <pc:grpChg chg="mod">
          <ac:chgData name="Allison Leiton" userId="4fced9d0-94dc-4592-b6ab-d0a14a2052b4" providerId="ADAL" clId="{A1CE36CD-7BD8-46B7-983E-BF23F70CE3D4}" dt="2024-01-04T18:22:08.968" v="567"/>
          <ac:grpSpMkLst>
            <pc:docMk/>
            <pc:sldMk cId="168979812" sldId="271"/>
            <ac:grpSpMk id="11" creationId="{68ED0DB6-847C-1F3F-E4BC-89153F998F3A}"/>
          </ac:grpSpMkLst>
        </pc:grpChg>
        <pc:graphicFrameChg chg="mod modGraphic">
          <ac:chgData name="Allison Leiton" userId="4fced9d0-94dc-4592-b6ab-d0a14a2052b4" providerId="ADAL" clId="{A1CE36CD-7BD8-46B7-983E-BF23F70CE3D4}" dt="2024-01-04T19:45:46.232" v="1075" actId="120"/>
          <ac:graphicFrameMkLst>
            <pc:docMk/>
            <pc:sldMk cId="168979812" sldId="271"/>
            <ac:graphicFrameMk id="7" creationId="{CC715464-CCA5-459D-9F93-BCAD6BFB193D}"/>
          </ac:graphicFrameMkLst>
        </pc:graphicFrameChg>
        <pc:picChg chg="add mod">
          <ac:chgData name="Allison Leiton" userId="4fced9d0-94dc-4592-b6ab-d0a14a2052b4" providerId="ADAL" clId="{A1CE36CD-7BD8-46B7-983E-BF23F70CE3D4}" dt="2024-01-04T18:22:08.968" v="567"/>
          <ac:picMkLst>
            <pc:docMk/>
            <pc:sldMk cId="168979812" sldId="271"/>
            <ac:picMk id="4" creationId="{7430A1A9-D6F5-2672-4B14-6E94FA89BDA8}"/>
          </ac:picMkLst>
        </pc:picChg>
        <pc:picChg chg="mod">
          <ac:chgData name="Allison Leiton" userId="4fced9d0-94dc-4592-b6ab-d0a14a2052b4" providerId="ADAL" clId="{A1CE36CD-7BD8-46B7-983E-BF23F70CE3D4}" dt="2024-01-04T18:22:08.968" v="567"/>
          <ac:picMkLst>
            <pc:docMk/>
            <pc:sldMk cId="168979812" sldId="271"/>
            <ac:picMk id="12" creationId="{497D3836-A6C8-F323-9C7B-7B33890290EF}"/>
          </ac:picMkLst>
        </pc:picChg>
        <pc:picChg chg="mod">
          <ac:chgData name="Allison Leiton" userId="4fced9d0-94dc-4592-b6ab-d0a14a2052b4" providerId="ADAL" clId="{A1CE36CD-7BD8-46B7-983E-BF23F70CE3D4}" dt="2024-01-04T18:22:08.968" v="567"/>
          <ac:picMkLst>
            <pc:docMk/>
            <pc:sldMk cId="168979812" sldId="271"/>
            <ac:picMk id="13" creationId="{C8E0B832-5B65-1470-62EA-EFBBADEEDBE4}"/>
          </ac:picMkLst>
        </pc:picChg>
        <pc:cxnChg chg="mod">
          <ac:chgData name="Allison Leiton" userId="4fced9d0-94dc-4592-b6ab-d0a14a2052b4" providerId="ADAL" clId="{A1CE36CD-7BD8-46B7-983E-BF23F70CE3D4}" dt="2024-01-04T18:22:08.968" v="567"/>
          <ac:cxnSpMkLst>
            <pc:docMk/>
            <pc:sldMk cId="168979812" sldId="271"/>
            <ac:cxnSpMk id="10" creationId="{21382693-0159-5755-9E88-A8B4EE14387D}"/>
          </ac:cxnSpMkLst>
        </pc:cxnChg>
        <pc:cxnChg chg="mod">
          <ac:chgData name="Allison Leiton" userId="4fced9d0-94dc-4592-b6ab-d0a14a2052b4" providerId="ADAL" clId="{A1CE36CD-7BD8-46B7-983E-BF23F70CE3D4}" dt="2024-01-04T18:22:08.968" v="567"/>
          <ac:cxnSpMkLst>
            <pc:docMk/>
            <pc:sldMk cId="168979812" sldId="271"/>
            <ac:cxnSpMk id="14" creationId="{B40C6874-F86A-E528-7785-4CBA73880BDC}"/>
          </ac:cxnSpMkLst>
        </pc:cxnChg>
      </pc:sldChg>
      <pc:sldChg chg="addSp modSp mod modAnim">
        <pc:chgData name="Allison Leiton" userId="4fced9d0-94dc-4592-b6ab-d0a14a2052b4" providerId="ADAL" clId="{A1CE36CD-7BD8-46B7-983E-BF23F70CE3D4}" dt="2024-01-04T21:25:23.569" v="2260"/>
        <pc:sldMkLst>
          <pc:docMk/>
          <pc:sldMk cId="3275450572" sldId="272"/>
        </pc:sldMkLst>
        <pc:spChg chg="mod ord">
          <ac:chgData name="Allison Leiton" userId="4fced9d0-94dc-4592-b6ab-d0a14a2052b4" providerId="ADAL" clId="{A1CE36CD-7BD8-46B7-983E-BF23F70CE3D4}" dt="2024-01-04T20:06:25.007" v="1292" actId="14100"/>
          <ac:spMkLst>
            <pc:docMk/>
            <pc:sldMk cId="3275450572" sldId="272"/>
            <ac:spMk id="2" creationId="{18545FF4-0FA4-4CD2-A282-90A974F3B33D}"/>
          </ac:spMkLst>
        </pc:spChg>
        <pc:spChg chg="mod">
          <ac:chgData name="Allison Leiton" userId="4fced9d0-94dc-4592-b6ab-d0a14a2052b4" providerId="ADAL" clId="{A1CE36CD-7BD8-46B7-983E-BF23F70CE3D4}" dt="2024-01-04T19:40:53.197" v="969" actId="14100"/>
          <ac:spMkLst>
            <pc:docMk/>
            <pc:sldMk cId="3275450572" sldId="272"/>
            <ac:spMk id="3" creationId="{27A9F2C1-5C95-4CEA-8B49-4F2BE2B2EC9C}"/>
          </ac:spMkLst>
        </pc:spChg>
        <pc:spChg chg="mod">
          <ac:chgData name="Allison Leiton" userId="4fced9d0-94dc-4592-b6ab-d0a14a2052b4" providerId="ADAL" clId="{A1CE36CD-7BD8-46B7-983E-BF23F70CE3D4}" dt="2024-01-04T18:22:12.357" v="568"/>
          <ac:spMkLst>
            <pc:docMk/>
            <pc:sldMk cId="3275450572" sldId="272"/>
            <ac:spMk id="7" creationId="{9988B9D5-9DC9-D0A8-FE36-1F25B44E26A0}"/>
          </ac:spMkLst>
        </pc:spChg>
        <pc:spChg chg="mod">
          <ac:chgData name="Allison Leiton" userId="4fced9d0-94dc-4592-b6ab-d0a14a2052b4" providerId="ADAL" clId="{A1CE36CD-7BD8-46B7-983E-BF23F70CE3D4}" dt="2024-01-04T18:22:12.357" v="568"/>
          <ac:spMkLst>
            <pc:docMk/>
            <pc:sldMk cId="3275450572" sldId="272"/>
            <ac:spMk id="8" creationId="{F90079FB-BF1A-51C2-9329-5CC060E4F594}"/>
          </ac:spMkLst>
        </pc:spChg>
        <pc:spChg chg="add mod">
          <ac:chgData name="Allison Leiton" userId="4fced9d0-94dc-4592-b6ab-d0a14a2052b4" providerId="ADAL" clId="{A1CE36CD-7BD8-46B7-983E-BF23F70CE3D4}" dt="2024-01-04T19:40:26.993" v="948" actId="1076"/>
          <ac:spMkLst>
            <pc:docMk/>
            <pc:sldMk cId="3275450572" sldId="272"/>
            <ac:spMk id="14" creationId="{A11FD650-695B-5BFE-3046-B834221A082E}"/>
          </ac:spMkLst>
        </pc:spChg>
        <pc:spChg chg="add mod">
          <ac:chgData name="Allison Leiton" userId="4fced9d0-94dc-4592-b6ab-d0a14a2052b4" providerId="ADAL" clId="{A1CE36CD-7BD8-46B7-983E-BF23F70CE3D4}" dt="2024-01-04T19:49:37.124" v="1177" actId="27636"/>
          <ac:spMkLst>
            <pc:docMk/>
            <pc:sldMk cId="3275450572" sldId="272"/>
            <ac:spMk id="15" creationId="{7B2572D8-FBEE-478A-5C20-D037A8C1BE02}"/>
          </ac:spMkLst>
        </pc:spChg>
        <pc:spChg chg="add mod">
          <ac:chgData name="Allison Leiton" userId="4fced9d0-94dc-4592-b6ab-d0a14a2052b4" providerId="ADAL" clId="{A1CE36CD-7BD8-46B7-983E-BF23F70CE3D4}" dt="2024-01-04T19:49:51.255" v="1182" actId="27636"/>
          <ac:spMkLst>
            <pc:docMk/>
            <pc:sldMk cId="3275450572" sldId="272"/>
            <ac:spMk id="16" creationId="{35459582-B194-316F-F5DA-7C94D3942365}"/>
          </ac:spMkLst>
        </pc:spChg>
        <pc:grpChg chg="add mod">
          <ac:chgData name="Allison Leiton" userId="4fced9d0-94dc-4592-b6ab-d0a14a2052b4" providerId="ADAL" clId="{A1CE36CD-7BD8-46B7-983E-BF23F70CE3D4}" dt="2024-01-04T18:22:12.357" v="568"/>
          <ac:grpSpMkLst>
            <pc:docMk/>
            <pc:sldMk cId="3275450572" sldId="272"/>
            <ac:grpSpMk id="5" creationId="{54A5674D-1178-547C-9E59-4037D8DBB26E}"/>
          </ac:grpSpMkLst>
        </pc:grpChg>
        <pc:grpChg chg="mod">
          <ac:chgData name="Allison Leiton" userId="4fced9d0-94dc-4592-b6ab-d0a14a2052b4" providerId="ADAL" clId="{A1CE36CD-7BD8-46B7-983E-BF23F70CE3D4}" dt="2024-01-04T18:22:12.357" v="568"/>
          <ac:grpSpMkLst>
            <pc:docMk/>
            <pc:sldMk cId="3275450572" sldId="272"/>
            <ac:grpSpMk id="6" creationId="{51DA6BD1-BB6C-35D7-DA9D-7B7D79940221}"/>
          </ac:grpSpMkLst>
        </pc:grpChg>
        <pc:grpChg chg="mod">
          <ac:chgData name="Allison Leiton" userId="4fced9d0-94dc-4592-b6ab-d0a14a2052b4" providerId="ADAL" clId="{A1CE36CD-7BD8-46B7-983E-BF23F70CE3D4}" dt="2024-01-04T18:22:12.357" v="568"/>
          <ac:grpSpMkLst>
            <pc:docMk/>
            <pc:sldMk cId="3275450572" sldId="272"/>
            <ac:grpSpMk id="10" creationId="{26274D5E-0EE2-C7FE-ADDE-C0B794040BF3}"/>
          </ac:grpSpMkLst>
        </pc:grpChg>
        <pc:graphicFrameChg chg="add mod modGraphic">
          <ac:chgData name="Allison Leiton" userId="4fced9d0-94dc-4592-b6ab-d0a14a2052b4" providerId="ADAL" clId="{A1CE36CD-7BD8-46B7-983E-BF23F70CE3D4}" dt="2024-01-04T19:49:39.485" v="1178" actId="1076"/>
          <ac:graphicFrameMkLst>
            <pc:docMk/>
            <pc:sldMk cId="3275450572" sldId="272"/>
            <ac:graphicFrameMk id="17" creationId="{88E69E43-08B7-5D06-FF34-8ADC9B09A7BC}"/>
          </ac:graphicFrameMkLst>
        </pc:graphicFrameChg>
        <pc:picChg chg="add mod">
          <ac:chgData name="Allison Leiton" userId="4fced9d0-94dc-4592-b6ab-d0a14a2052b4" providerId="ADAL" clId="{A1CE36CD-7BD8-46B7-983E-BF23F70CE3D4}" dt="2024-01-04T18:22:12.357" v="568"/>
          <ac:picMkLst>
            <pc:docMk/>
            <pc:sldMk cId="3275450572" sldId="272"/>
            <ac:picMk id="4" creationId="{A263E265-3235-EB48-0E18-394D9342AA3C}"/>
          </ac:picMkLst>
        </pc:picChg>
        <pc:picChg chg="mod">
          <ac:chgData name="Allison Leiton" userId="4fced9d0-94dc-4592-b6ab-d0a14a2052b4" providerId="ADAL" clId="{A1CE36CD-7BD8-46B7-983E-BF23F70CE3D4}" dt="2024-01-04T18:22:12.357" v="568"/>
          <ac:picMkLst>
            <pc:docMk/>
            <pc:sldMk cId="3275450572" sldId="272"/>
            <ac:picMk id="11" creationId="{1F764160-179F-F429-6840-681749E429AF}"/>
          </ac:picMkLst>
        </pc:picChg>
        <pc:picChg chg="mod">
          <ac:chgData name="Allison Leiton" userId="4fced9d0-94dc-4592-b6ab-d0a14a2052b4" providerId="ADAL" clId="{A1CE36CD-7BD8-46B7-983E-BF23F70CE3D4}" dt="2024-01-04T18:22:12.357" v="568"/>
          <ac:picMkLst>
            <pc:docMk/>
            <pc:sldMk cId="3275450572" sldId="272"/>
            <ac:picMk id="12" creationId="{E196FD8A-CE6C-DD33-03D9-55C6F8EF7E85}"/>
          </ac:picMkLst>
        </pc:picChg>
        <pc:cxnChg chg="mod">
          <ac:chgData name="Allison Leiton" userId="4fced9d0-94dc-4592-b6ab-d0a14a2052b4" providerId="ADAL" clId="{A1CE36CD-7BD8-46B7-983E-BF23F70CE3D4}" dt="2024-01-04T18:22:12.357" v="568"/>
          <ac:cxnSpMkLst>
            <pc:docMk/>
            <pc:sldMk cId="3275450572" sldId="272"/>
            <ac:cxnSpMk id="9" creationId="{B702E4B0-979F-CAB8-3299-45C78A377FCE}"/>
          </ac:cxnSpMkLst>
        </pc:cxnChg>
        <pc:cxnChg chg="mod">
          <ac:chgData name="Allison Leiton" userId="4fced9d0-94dc-4592-b6ab-d0a14a2052b4" providerId="ADAL" clId="{A1CE36CD-7BD8-46B7-983E-BF23F70CE3D4}" dt="2024-01-04T18:22:12.357" v="568"/>
          <ac:cxnSpMkLst>
            <pc:docMk/>
            <pc:sldMk cId="3275450572" sldId="272"/>
            <ac:cxnSpMk id="13" creationId="{C9024851-BB97-974B-82B0-C9DCAF8EF20C}"/>
          </ac:cxnSpMkLst>
        </pc:cxnChg>
      </pc:sldChg>
      <pc:sldChg chg="addSp modSp del ord">
        <pc:chgData name="Allison Leiton" userId="4fced9d0-94dc-4592-b6ab-d0a14a2052b4" providerId="ADAL" clId="{A1CE36CD-7BD8-46B7-983E-BF23F70CE3D4}" dt="2024-01-04T20:20:30.811" v="1438" actId="47"/>
        <pc:sldMkLst>
          <pc:docMk/>
          <pc:sldMk cId="3773018002" sldId="273"/>
        </pc:sldMkLst>
        <pc:spChg chg="mod">
          <ac:chgData name="Allison Leiton" userId="4fced9d0-94dc-4592-b6ab-d0a14a2052b4" providerId="ADAL" clId="{A1CE36CD-7BD8-46B7-983E-BF23F70CE3D4}" dt="2024-01-04T17:42:47.276" v="162"/>
          <ac:spMkLst>
            <pc:docMk/>
            <pc:sldMk cId="3773018002" sldId="273"/>
            <ac:spMk id="2" creationId="{18545FF4-0FA4-4CD2-A282-90A974F3B33D}"/>
          </ac:spMkLst>
        </pc:spChg>
        <pc:spChg chg="mod">
          <ac:chgData name="Allison Leiton" userId="4fced9d0-94dc-4592-b6ab-d0a14a2052b4" providerId="ADAL" clId="{A1CE36CD-7BD8-46B7-983E-BF23F70CE3D4}" dt="2024-01-04T18:21:56.863" v="564"/>
          <ac:spMkLst>
            <pc:docMk/>
            <pc:sldMk cId="3773018002" sldId="273"/>
            <ac:spMk id="7" creationId="{C135DADC-DA7C-69BD-51C9-138EFDA6E03C}"/>
          </ac:spMkLst>
        </pc:spChg>
        <pc:spChg chg="mod">
          <ac:chgData name="Allison Leiton" userId="4fced9d0-94dc-4592-b6ab-d0a14a2052b4" providerId="ADAL" clId="{A1CE36CD-7BD8-46B7-983E-BF23F70CE3D4}" dt="2024-01-04T18:21:56.863" v="564"/>
          <ac:spMkLst>
            <pc:docMk/>
            <pc:sldMk cId="3773018002" sldId="273"/>
            <ac:spMk id="8" creationId="{FF30B693-628F-B47F-3171-FDA6C62C0823}"/>
          </ac:spMkLst>
        </pc:spChg>
        <pc:grpChg chg="add mod">
          <ac:chgData name="Allison Leiton" userId="4fced9d0-94dc-4592-b6ab-d0a14a2052b4" providerId="ADAL" clId="{A1CE36CD-7BD8-46B7-983E-BF23F70CE3D4}" dt="2024-01-04T18:21:56.863" v="564"/>
          <ac:grpSpMkLst>
            <pc:docMk/>
            <pc:sldMk cId="3773018002" sldId="273"/>
            <ac:grpSpMk id="5" creationId="{393A5C2C-B31F-8DDC-1291-F048F17F29C1}"/>
          </ac:grpSpMkLst>
        </pc:grpChg>
        <pc:grpChg chg="mod">
          <ac:chgData name="Allison Leiton" userId="4fced9d0-94dc-4592-b6ab-d0a14a2052b4" providerId="ADAL" clId="{A1CE36CD-7BD8-46B7-983E-BF23F70CE3D4}" dt="2024-01-04T18:21:56.863" v="564"/>
          <ac:grpSpMkLst>
            <pc:docMk/>
            <pc:sldMk cId="3773018002" sldId="273"/>
            <ac:grpSpMk id="6" creationId="{578C1247-01E2-C230-8728-97BE24927776}"/>
          </ac:grpSpMkLst>
        </pc:grpChg>
        <pc:grpChg chg="mod">
          <ac:chgData name="Allison Leiton" userId="4fced9d0-94dc-4592-b6ab-d0a14a2052b4" providerId="ADAL" clId="{A1CE36CD-7BD8-46B7-983E-BF23F70CE3D4}" dt="2024-01-04T18:21:56.863" v="564"/>
          <ac:grpSpMkLst>
            <pc:docMk/>
            <pc:sldMk cId="3773018002" sldId="273"/>
            <ac:grpSpMk id="10" creationId="{D0C45232-AEC1-8CCB-D0E5-01AEB62EFD3C}"/>
          </ac:grpSpMkLst>
        </pc:grpChg>
        <pc:picChg chg="add mod">
          <ac:chgData name="Allison Leiton" userId="4fced9d0-94dc-4592-b6ab-d0a14a2052b4" providerId="ADAL" clId="{A1CE36CD-7BD8-46B7-983E-BF23F70CE3D4}" dt="2024-01-04T18:21:56.863" v="564"/>
          <ac:picMkLst>
            <pc:docMk/>
            <pc:sldMk cId="3773018002" sldId="273"/>
            <ac:picMk id="4" creationId="{EE65E2D7-21B4-A0A7-CFCE-BF69ECE27258}"/>
          </ac:picMkLst>
        </pc:picChg>
        <pc:picChg chg="mod">
          <ac:chgData name="Allison Leiton" userId="4fced9d0-94dc-4592-b6ab-d0a14a2052b4" providerId="ADAL" clId="{A1CE36CD-7BD8-46B7-983E-BF23F70CE3D4}" dt="2024-01-04T18:21:56.863" v="564"/>
          <ac:picMkLst>
            <pc:docMk/>
            <pc:sldMk cId="3773018002" sldId="273"/>
            <ac:picMk id="11" creationId="{7692E50F-B146-DDC3-ECCD-91496A080548}"/>
          </ac:picMkLst>
        </pc:picChg>
        <pc:picChg chg="mod">
          <ac:chgData name="Allison Leiton" userId="4fced9d0-94dc-4592-b6ab-d0a14a2052b4" providerId="ADAL" clId="{A1CE36CD-7BD8-46B7-983E-BF23F70CE3D4}" dt="2024-01-04T18:21:56.863" v="564"/>
          <ac:picMkLst>
            <pc:docMk/>
            <pc:sldMk cId="3773018002" sldId="273"/>
            <ac:picMk id="12" creationId="{3E626AE9-A7E6-595F-2E44-8D300EECCD2E}"/>
          </ac:picMkLst>
        </pc:picChg>
        <pc:cxnChg chg="mod">
          <ac:chgData name="Allison Leiton" userId="4fced9d0-94dc-4592-b6ab-d0a14a2052b4" providerId="ADAL" clId="{A1CE36CD-7BD8-46B7-983E-BF23F70CE3D4}" dt="2024-01-04T18:21:56.863" v="564"/>
          <ac:cxnSpMkLst>
            <pc:docMk/>
            <pc:sldMk cId="3773018002" sldId="273"/>
            <ac:cxnSpMk id="9" creationId="{8D519DD2-CD8C-1334-F007-3BE0ACA17EE8}"/>
          </ac:cxnSpMkLst>
        </pc:cxnChg>
        <pc:cxnChg chg="mod">
          <ac:chgData name="Allison Leiton" userId="4fced9d0-94dc-4592-b6ab-d0a14a2052b4" providerId="ADAL" clId="{A1CE36CD-7BD8-46B7-983E-BF23F70CE3D4}" dt="2024-01-04T18:21:56.863" v="564"/>
          <ac:cxnSpMkLst>
            <pc:docMk/>
            <pc:sldMk cId="3773018002" sldId="273"/>
            <ac:cxnSpMk id="13" creationId="{E67C522E-9A59-246F-B944-55988848A267}"/>
          </ac:cxnSpMkLst>
        </pc:cxnChg>
      </pc:sldChg>
      <pc:sldChg chg="addSp modSp del ord">
        <pc:chgData name="Allison Leiton" userId="4fced9d0-94dc-4592-b6ab-d0a14a2052b4" providerId="ADAL" clId="{A1CE36CD-7BD8-46B7-983E-BF23F70CE3D4}" dt="2024-01-04T20:27:15.319" v="1527" actId="47"/>
        <pc:sldMkLst>
          <pc:docMk/>
          <pc:sldMk cId="244044018" sldId="274"/>
        </pc:sldMkLst>
        <pc:spChg chg="mod">
          <ac:chgData name="Allison Leiton" userId="4fced9d0-94dc-4592-b6ab-d0a14a2052b4" providerId="ADAL" clId="{A1CE36CD-7BD8-46B7-983E-BF23F70CE3D4}" dt="2024-01-04T17:42:47.276" v="162"/>
          <ac:spMkLst>
            <pc:docMk/>
            <pc:sldMk cId="244044018" sldId="274"/>
            <ac:spMk id="2" creationId="{18545FF4-0FA4-4CD2-A282-90A974F3B33D}"/>
          </ac:spMkLst>
        </pc:spChg>
        <pc:spChg chg="mod">
          <ac:chgData name="Allison Leiton" userId="4fced9d0-94dc-4592-b6ab-d0a14a2052b4" providerId="ADAL" clId="{A1CE36CD-7BD8-46B7-983E-BF23F70CE3D4}" dt="2024-01-04T18:22:01.835" v="565"/>
          <ac:spMkLst>
            <pc:docMk/>
            <pc:sldMk cId="244044018" sldId="274"/>
            <ac:spMk id="7" creationId="{E03BBE8D-9000-B6E6-6950-BFC721B6B9EB}"/>
          </ac:spMkLst>
        </pc:spChg>
        <pc:spChg chg="mod">
          <ac:chgData name="Allison Leiton" userId="4fced9d0-94dc-4592-b6ab-d0a14a2052b4" providerId="ADAL" clId="{A1CE36CD-7BD8-46B7-983E-BF23F70CE3D4}" dt="2024-01-04T18:22:01.835" v="565"/>
          <ac:spMkLst>
            <pc:docMk/>
            <pc:sldMk cId="244044018" sldId="274"/>
            <ac:spMk id="8" creationId="{91B830DC-DACA-A883-1CB7-7D88AEB6C79E}"/>
          </ac:spMkLst>
        </pc:spChg>
        <pc:grpChg chg="add mod">
          <ac:chgData name="Allison Leiton" userId="4fced9d0-94dc-4592-b6ab-d0a14a2052b4" providerId="ADAL" clId="{A1CE36CD-7BD8-46B7-983E-BF23F70CE3D4}" dt="2024-01-04T18:22:01.835" v="565"/>
          <ac:grpSpMkLst>
            <pc:docMk/>
            <pc:sldMk cId="244044018" sldId="274"/>
            <ac:grpSpMk id="5" creationId="{A63A304F-3A25-C259-6E8F-293A1D90CF95}"/>
          </ac:grpSpMkLst>
        </pc:grpChg>
        <pc:grpChg chg="mod">
          <ac:chgData name="Allison Leiton" userId="4fced9d0-94dc-4592-b6ab-d0a14a2052b4" providerId="ADAL" clId="{A1CE36CD-7BD8-46B7-983E-BF23F70CE3D4}" dt="2024-01-04T18:22:01.835" v="565"/>
          <ac:grpSpMkLst>
            <pc:docMk/>
            <pc:sldMk cId="244044018" sldId="274"/>
            <ac:grpSpMk id="6" creationId="{7DEA201E-C353-4D87-6D79-D76546E43715}"/>
          </ac:grpSpMkLst>
        </pc:grpChg>
        <pc:grpChg chg="mod">
          <ac:chgData name="Allison Leiton" userId="4fced9d0-94dc-4592-b6ab-d0a14a2052b4" providerId="ADAL" clId="{A1CE36CD-7BD8-46B7-983E-BF23F70CE3D4}" dt="2024-01-04T18:22:01.835" v="565"/>
          <ac:grpSpMkLst>
            <pc:docMk/>
            <pc:sldMk cId="244044018" sldId="274"/>
            <ac:grpSpMk id="10" creationId="{8A91FF1C-1396-60F4-52B7-B6EED487F097}"/>
          </ac:grpSpMkLst>
        </pc:grpChg>
        <pc:picChg chg="add mod">
          <ac:chgData name="Allison Leiton" userId="4fced9d0-94dc-4592-b6ab-d0a14a2052b4" providerId="ADAL" clId="{A1CE36CD-7BD8-46B7-983E-BF23F70CE3D4}" dt="2024-01-04T18:22:01.835" v="565"/>
          <ac:picMkLst>
            <pc:docMk/>
            <pc:sldMk cId="244044018" sldId="274"/>
            <ac:picMk id="4" creationId="{F5F39673-48D3-3436-70E3-B874C4950225}"/>
          </ac:picMkLst>
        </pc:picChg>
        <pc:picChg chg="mod">
          <ac:chgData name="Allison Leiton" userId="4fced9d0-94dc-4592-b6ab-d0a14a2052b4" providerId="ADAL" clId="{A1CE36CD-7BD8-46B7-983E-BF23F70CE3D4}" dt="2024-01-04T18:22:01.835" v="565"/>
          <ac:picMkLst>
            <pc:docMk/>
            <pc:sldMk cId="244044018" sldId="274"/>
            <ac:picMk id="11" creationId="{A5A9A264-9E5A-3018-235B-3E9807D3C7F9}"/>
          </ac:picMkLst>
        </pc:picChg>
        <pc:picChg chg="mod">
          <ac:chgData name="Allison Leiton" userId="4fced9d0-94dc-4592-b6ab-d0a14a2052b4" providerId="ADAL" clId="{A1CE36CD-7BD8-46B7-983E-BF23F70CE3D4}" dt="2024-01-04T18:22:01.835" v="565"/>
          <ac:picMkLst>
            <pc:docMk/>
            <pc:sldMk cId="244044018" sldId="274"/>
            <ac:picMk id="12" creationId="{2DB2EA3F-F39C-174C-FEC7-1026EF9C65BF}"/>
          </ac:picMkLst>
        </pc:picChg>
        <pc:cxnChg chg="mod">
          <ac:chgData name="Allison Leiton" userId="4fced9d0-94dc-4592-b6ab-d0a14a2052b4" providerId="ADAL" clId="{A1CE36CD-7BD8-46B7-983E-BF23F70CE3D4}" dt="2024-01-04T18:22:01.835" v="565"/>
          <ac:cxnSpMkLst>
            <pc:docMk/>
            <pc:sldMk cId="244044018" sldId="274"/>
            <ac:cxnSpMk id="9" creationId="{8FFB7A91-75D9-10A5-40CC-B7A8F2FDBA53}"/>
          </ac:cxnSpMkLst>
        </pc:cxnChg>
        <pc:cxnChg chg="mod">
          <ac:chgData name="Allison Leiton" userId="4fced9d0-94dc-4592-b6ab-d0a14a2052b4" providerId="ADAL" clId="{A1CE36CD-7BD8-46B7-983E-BF23F70CE3D4}" dt="2024-01-04T18:22:01.835" v="565"/>
          <ac:cxnSpMkLst>
            <pc:docMk/>
            <pc:sldMk cId="244044018" sldId="274"/>
            <ac:cxnSpMk id="13" creationId="{24ECCDA3-A6E9-CC25-D8DB-2D8A57EC60D7}"/>
          </ac:cxnSpMkLst>
        </pc:cxnChg>
      </pc:sldChg>
      <pc:sldChg chg="addSp modSp del mod">
        <pc:chgData name="Allison Leiton" userId="4fced9d0-94dc-4592-b6ab-d0a14a2052b4" providerId="ADAL" clId="{A1CE36CD-7BD8-46B7-983E-BF23F70CE3D4}" dt="2024-01-04T19:38:44.560" v="935" actId="47"/>
        <pc:sldMkLst>
          <pc:docMk/>
          <pc:sldMk cId="3061205316" sldId="275"/>
        </pc:sldMkLst>
        <pc:spChg chg="mod">
          <ac:chgData name="Allison Leiton" userId="4fced9d0-94dc-4592-b6ab-d0a14a2052b4" providerId="ADAL" clId="{A1CE36CD-7BD8-46B7-983E-BF23F70CE3D4}" dt="2024-01-04T17:42:47.276" v="162"/>
          <ac:spMkLst>
            <pc:docMk/>
            <pc:sldMk cId="3061205316" sldId="275"/>
            <ac:spMk id="2" creationId="{56214F92-CCBF-4D2B-9E40-FB5425C05A72}"/>
          </ac:spMkLst>
        </pc:spChg>
        <pc:spChg chg="mod">
          <ac:chgData name="Allison Leiton" userId="4fced9d0-94dc-4592-b6ab-d0a14a2052b4" providerId="ADAL" clId="{A1CE36CD-7BD8-46B7-983E-BF23F70CE3D4}" dt="2024-01-04T17:40:54.986" v="140" actId="27636"/>
          <ac:spMkLst>
            <pc:docMk/>
            <pc:sldMk cId="3061205316" sldId="275"/>
            <ac:spMk id="3" creationId="{D979A44B-002F-4B86-8A01-DB6639092C8C}"/>
          </ac:spMkLst>
        </pc:spChg>
        <pc:spChg chg="mod">
          <ac:chgData name="Allison Leiton" userId="4fced9d0-94dc-4592-b6ab-d0a14a2052b4" providerId="ADAL" clId="{A1CE36CD-7BD8-46B7-983E-BF23F70CE3D4}" dt="2024-01-04T18:22:14.843" v="569"/>
          <ac:spMkLst>
            <pc:docMk/>
            <pc:sldMk cId="3061205316" sldId="275"/>
            <ac:spMk id="7" creationId="{EF99E5CA-985D-C4DD-5FB5-F39F49857211}"/>
          </ac:spMkLst>
        </pc:spChg>
        <pc:spChg chg="mod">
          <ac:chgData name="Allison Leiton" userId="4fced9d0-94dc-4592-b6ab-d0a14a2052b4" providerId="ADAL" clId="{A1CE36CD-7BD8-46B7-983E-BF23F70CE3D4}" dt="2024-01-04T18:22:14.843" v="569"/>
          <ac:spMkLst>
            <pc:docMk/>
            <pc:sldMk cId="3061205316" sldId="275"/>
            <ac:spMk id="8" creationId="{6895FE9A-D14D-7213-ECF6-088F331E5E61}"/>
          </ac:spMkLst>
        </pc:spChg>
        <pc:grpChg chg="add mod">
          <ac:chgData name="Allison Leiton" userId="4fced9d0-94dc-4592-b6ab-d0a14a2052b4" providerId="ADAL" clId="{A1CE36CD-7BD8-46B7-983E-BF23F70CE3D4}" dt="2024-01-04T18:22:14.843" v="569"/>
          <ac:grpSpMkLst>
            <pc:docMk/>
            <pc:sldMk cId="3061205316" sldId="275"/>
            <ac:grpSpMk id="5" creationId="{5E82812A-0207-234C-4151-8A7C470E2ED4}"/>
          </ac:grpSpMkLst>
        </pc:grpChg>
        <pc:grpChg chg="mod">
          <ac:chgData name="Allison Leiton" userId="4fced9d0-94dc-4592-b6ab-d0a14a2052b4" providerId="ADAL" clId="{A1CE36CD-7BD8-46B7-983E-BF23F70CE3D4}" dt="2024-01-04T18:22:14.843" v="569"/>
          <ac:grpSpMkLst>
            <pc:docMk/>
            <pc:sldMk cId="3061205316" sldId="275"/>
            <ac:grpSpMk id="6" creationId="{DDF94FDA-10A0-1B5B-3FAE-DE371D55DAC3}"/>
          </ac:grpSpMkLst>
        </pc:grpChg>
        <pc:grpChg chg="mod">
          <ac:chgData name="Allison Leiton" userId="4fced9d0-94dc-4592-b6ab-d0a14a2052b4" providerId="ADAL" clId="{A1CE36CD-7BD8-46B7-983E-BF23F70CE3D4}" dt="2024-01-04T18:22:14.843" v="569"/>
          <ac:grpSpMkLst>
            <pc:docMk/>
            <pc:sldMk cId="3061205316" sldId="275"/>
            <ac:grpSpMk id="10" creationId="{D63FD258-265E-9C43-C01F-75614B8993A5}"/>
          </ac:grpSpMkLst>
        </pc:grpChg>
        <pc:picChg chg="add mod">
          <ac:chgData name="Allison Leiton" userId="4fced9d0-94dc-4592-b6ab-d0a14a2052b4" providerId="ADAL" clId="{A1CE36CD-7BD8-46B7-983E-BF23F70CE3D4}" dt="2024-01-04T18:22:14.843" v="569"/>
          <ac:picMkLst>
            <pc:docMk/>
            <pc:sldMk cId="3061205316" sldId="275"/>
            <ac:picMk id="4" creationId="{695FA136-DC2C-21A6-8627-ACAC3DFE0F7A}"/>
          </ac:picMkLst>
        </pc:picChg>
        <pc:picChg chg="mod">
          <ac:chgData name="Allison Leiton" userId="4fced9d0-94dc-4592-b6ab-d0a14a2052b4" providerId="ADAL" clId="{A1CE36CD-7BD8-46B7-983E-BF23F70CE3D4}" dt="2024-01-04T18:22:14.843" v="569"/>
          <ac:picMkLst>
            <pc:docMk/>
            <pc:sldMk cId="3061205316" sldId="275"/>
            <ac:picMk id="11" creationId="{7E50BFB3-0B54-DD04-038B-BC463FD34152}"/>
          </ac:picMkLst>
        </pc:picChg>
        <pc:picChg chg="mod">
          <ac:chgData name="Allison Leiton" userId="4fced9d0-94dc-4592-b6ab-d0a14a2052b4" providerId="ADAL" clId="{A1CE36CD-7BD8-46B7-983E-BF23F70CE3D4}" dt="2024-01-04T18:22:14.843" v="569"/>
          <ac:picMkLst>
            <pc:docMk/>
            <pc:sldMk cId="3061205316" sldId="275"/>
            <ac:picMk id="12" creationId="{13D58136-B890-19B1-E7AF-0E019840C233}"/>
          </ac:picMkLst>
        </pc:picChg>
        <pc:cxnChg chg="mod">
          <ac:chgData name="Allison Leiton" userId="4fced9d0-94dc-4592-b6ab-d0a14a2052b4" providerId="ADAL" clId="{A1CE36CD-7BD8-46B7-983E-BF23F70CE3D4}" dt="2024-01-04T18:22:14.843" v="569"/>
          <ac:cxnSpMkLst>
            <pc:docMk/>
            <pc:sldMk cId="3061205316" sldId="275"/>
            <ac:cxnSpMk id="9" creationId="{6C056AB3-7937-3899-E8BE-352EFE7EE1B7}"/>
          </ac:cxnSpMkLst>
        </pc:cxnChg>
        <pc:cxnChg chg="mod">
          <ac:chgData name="Allison Leiton" userId="4fced9d0-94dc-4592-b6ab-d0a14a2052b4" providerId="ADAL" clId="{A1CE36CD-7BD8-46B7-983E-BF23F70CE3D4}" dt="2024-01-04T18:22:14.843" v="569"/>
          <ac:cxnSpMkLst>
            <pc:docMk/>
            <pc:sldMk cId="3061205316" sldId="275"/>
            <ac:cxnSpMk id="13" creationId="{C3F65A58-3692-2000-4BD3-8DA254EBEF78}"/>
          </ac:cxnSpMkLst>
        </pc:cxnChg>
      </pc:sldChg>
      <pc:sldChg chg="addSp delSp modSp add mod">
        <pc:chgData name="Allison Leiton" userId="4fced9d0-94dc-4592-b6ab-d0a14a2052b4" providerId="ADAL" clId="{A1CE36CD-7BD8-46B7-983E-BF23F70CE3D4}" dt="2024-01-04T20:05:54.582" v="1286" actId="14100"/>
        <pc:sldMkLst>
          <pc:docMk/>
          <pc:sldMk cId="21602992" sldId="276"/>
        </pc:sldMkLst>
        <pc:spChg chg="del">
          <ac:chgData name="Allison Leiton" userId="4fced9d0-94dc-4592-b6ab-d0a14a2052b4" providerId="ADAL" clId="{A1CE36CD-7BD8-46B7-983E-BF23F70CE3D4}" dt="2024-01-04T18:26:52.595" v="641" actId="478"/>
          <ac:spMkLst>
            <pc:docMk/>
            <pc:sldMk cId="21602992" sldId="276"/>
            <ac:spMk id="2" creationId="{0F6FC3C5-5EAE-44B5-A94A-C348E75E54A5}"/>
          </ac:spMkLst>
        </pc:spChg>
        <pc:spChg chg="mod">
          <ac:chgData name="Allison Leiton" userId="4fced9d0-94dc-4592-b6ab-d0a14a2052b4" providerId="ADAL" clId="{A1CE36CD-7BD8-46B7-983E-BF23F70CE3D4}" dt="2024-01-04T19:22:30.366" v="718" actId="27636"/>
          <ac:spMkLst>
            <pc:docMk/>
            <pc:sldMk cId="21602992" sldId="276"/>
            <ac:spMk id="3" creationId="{AEB633EB-35AE-4EBC-8CC7-66F166CDE314}"/>
          </ac:spMkLst>
        </pc:spChg>
        <pc:spChg chg="add mod">
          <ac:chgData name="Allison Leiton" userId="4fced9d0-94dc-4592-b6ab-d0a14a2052b4" providerId="ADAL" clId="{A1CE36CD-7BD8-46B7-983E-BF23F70CE3D4}" dt="2024-01-04T19:22:30.255" v="717" actId="255"/>
          <ac:spMkLst>
            <pc:docMk/>
            <pc:sldMk cId="21602992" sldId="276"/>
            <ac:spMk id="14" creationId="{BC97CD70-D879-AD3E-A41E-B104D332211E}"/>
          </ac:spMkLst>
        </pc:spChg>
        <pc:spChg chg="add del mod">
          <ac:chgData name="Allison Leiton" userId="4fced9d0-94dc-4592-b6ab-d0a14a2052b4" providerId="ADAL" clId="{A1CE36CD-7BD8-46B7-983E-BF23F70CE3D4}" dt="2024-01-04T18:26:54.858" v="642" actId="478"/>
          <ac:spMkLst>
            <pc:docMk/>
            <pc:sldMk cId="21602992" sldId="276"/>
            <ac:spMk id="16" creationId="{CACEC408-09B8-36FF-578C-D365F7E0EBB7}"/>
          </ac:spMkLst>
        </pc:spChg>
        <pc:spChg chg="add mod">
          <ac:chgData name="Allison Leiton" userId="4fced9d0-94dc-4592-b6ab-d0a14a2052b4" providerId="ADAL" clId="{A1CE36CD-7BD8-46B7-983E-BF23F70CE3D4}" dt="2024-01-04T18:26:55.664" v="643"/>
          <ac:spMkLst>
            <pc:docMk/>
            <pc:sldMk cId="21602992" sldId="276"/>
            <ac:spMk id="17" creationId="{4ABAAF11-959D-AF16-D499-AB7E2FE85FDD}"/>
          </ac:spMkLst>
        </pc:spChg>
        <pc:spChg chg="add mod">
          <ac:chgData name="Allison Leiton" userId="4fced9d0-94dc-4592-b6ab-d0a14a2052b4" providerId="ADAL" clId="{A1CE36CD-7BD8-46B7-983E-BF23F70CE3D4}" dt="2024-01-04T20:05:54.582" v="1286" actId="14100"/>
          <ac:spMkLst>
            <pc:docMk/>
            <pc:sldMk cId="21602992" sldId="276"/>
            <ac:spMk id="18" creationId="{70852CEB-861C-855E-9986-AF0C022F35D9}"/>
          </ac:spMkLst>
        </pc:spChg>
        <pc:picChg chg="add mod">
          <ac:chgData name="Allison Leiton" userId="4fced9d0-94dc-4592-b6ab-d0a14a2052b4" providerId="ADAL" clId="{A1CE36CD-7BD8-46B7-983E-BF23F70CE3D4}" dt="2024-01-04T19:22:16.861" v="712" actId="1076"/>
          <ac:picMkLst>
            <pc:docMk/>
            <pc:sldMk cId="21602992" sldId="276"/>
            <ac:picMk id="20" creationId="{B0C53641-66BE-7B82-BE59-C669308868E3}"/>
          </ac:picMkLst>
        </pc:picChg>
      </pc:sldChg>
      <pc:sldChg chg="addSp delSp modSp add del mod">
        <pc:chgData name="Allison Leiton" userId="4fced9d0-94dc-4592-b6ab-d0a14a2052b4" providerId="ADAL" clId="{A1CE36CD-7BD8-46B7-983E-BF23F70CE3D4}" dt="2024-01-04T19:36:20.524" v="920" actId="47"/>
        <pc:sldMkLst>
          <pc:docMk/>
          <pc:sldMk cId="3168074451" sldId="277"/>
        </pc:sldMkLst>
        <pc:spChg chg="mod ord">
          <ac:chgData name="Allison Leiton" userId="4fced9d0-94dc-4592-b6ab-d0a14a2052b4" providerId="ADAL" clId="{A1CE36CD-7BD8-46B7-983E-BF23F70CE3D4}" dt="2024-01-04T18:30:36.601" v="706" actId="14100"/>
          <ac:spMkLst>
            <pc:docMk/>
            <pc:sldMk cId="3168074451" sldId="277"/>
            <ac:spMk id="2" creationId="{56214F92-CCBF-4D2B-9E40-FB5425C05A72}"/>
          </ac:spMkLst>
        </pc:spChg>
        <pc:spChg chg="mod">
          <ac:chgData name="Allison Leiton" userId="4fced9d0-94dc-4592-b6ab-d0a14a2052b4" providerId="ADAL" clId="{A1CE36CD-7BD8-46B7-983E-BF23F70CE3D4}" dt="2024-01-04T18:30:12.382" v="698" actId="27636"/>
          <ac:spMkLst>
            <pc:docMk/>
            <pc:sldMk cId="3168074451" sldId="277"/>
            <ac:spMk id="3" creationId="{D979A44B-002F-4B86-8A01-DB6639092C8C}"/>
          </ac:spMkLst>
        </pc:spChg>
        <pc:spChg chg="add del mod">
          <ac:chgData name="Allison Leiton" userId="4fced9d0-94dc-4592-b6ab-d0a14a2052b4" providerId="ADAL" clId="{A1CE36CD-7BD8-46B7-983E-BF23F70CE3D4}" dt="2024-01-04T18:29:45.506" v="693" actId="478"/>
          <ac:spMkLst>
            <pc:docMk/>
            <pc:sldMk cId="3168074451" sldId="277"/>
            <ac:spMk id="14" creationId="{77F01349-42A7-5128-1F58-30A9684CDAEC}"/>
          </ac:spMkLst>
        </pc:spChg>
        <pc:spChg chg="add mod">
          <ac:chgData name="Allison Leiton" userId="4fced9d0-94dc-4592-b6ab-d0a14a2052b4" providerId="ADAL" clId="{A1CE36CD-7BD8-46B7-983E-BF23F70CE3D4}" dt="2024-01-04T18:30:46.975" v="707" actId="14100"/>
          <ac:spMkLst>
            <pc:docMk/>
            <pc:sldMk cId="3168074451" sldId="277"/>
            <ac:spMk id="16" creationId="{727FDC79-956F-3B38-C434-01D6F2163562}"/>
          </ac:spMkLst>
        </pc:spChg>
        <pc:spChg chg="add mod">
          <ac:chgData name="Allison Leiton" userId="4fced9d0-94dc-4592-b6ab-d0a14a2052b4" providerId="ADAL" clId="{A1CE36CD-7BD8-46B7-983E-BF23F70CE3D4}" dt="2024-01-04T19:32:36.087" v="888" actId="554"/>
          <ac:spMkLst>
            <pc:docMk/>
            <pc:sldMk cId="3168074451" sldId="277"/>
            <ac:spMk id="17" creationId="{30D31C37-7A5A-7F04-F292-86ED6AEDEC2E}"/>
          </ac:spMkLst>
        </pc:spChg>
        <pc:spChg chg="add del mod">
          <ac:chgData name="Allison Leiton" userId="4fced9d0-94dc-4592-b6ab-d0a14a2052b4" providerId="ADAL" clId="{A1CE36CD-7BD8-46B7-983E-BF23F70CE3D4}" dt="2024-01-04T19:31:50.524" v="851" actId="478"/>
          <ac:spMkLst>
            <pc:docMk/>
            <pc:sldMk cId="3168074451" sldId="277"/>
            <ac:spMk id="18" creationId="{B40ABDD7-7A52-117F-56DC-6FF14C071A07}"/>
          </ac:spMkLst>
        </pc:spChg>
        <pc:spChg chg="add del mod">
          <ac:chgData name="Allison Leiton" userId="4fced9d0-94dc-4592-b6ab-d0a14a2052b4" providerId="ADAL" clId="{A1CE36CD-7BD8-46B7-983E-BF23F70CE3D4}" dt="2024-01-04T19:31:50.524" v="851" actId="478"/>
          <ac:spMkLst>
            <pc:docMk/>
            <pc:sldMk cId="3168074451" sldId="277"/>
            <ac:spMk id="19" creationId="{1A9D41CB-FFE1-B6C4-E559-1609844F2405}"/>
          </ac:spMkLst>
        </pc:spChg>
        <pc:spChg chg="add del mod">
          <ac:chgData name="Allison Leiton" userId="4fced9d0-94dc-4592-b6ab-d0a14a2052b4" providerId="ADAL" clId="{A1CE36CD-7BD8-46B7-983E-BF23F70CE3D4}" dt="2024-01-04T19:31:50.524" v="851" actId="478"/>
          <ac:spMkLst>
            <pc:docMk/>
            <pc:sldMk cId="3168074451" sldId="277"/>
            <ac:spMk id="20" creationId="{070C00BA-F1C1-4F98-3328-DDFAE913C8BA}"/>
          </ac:spMkLst>
        </pc:spChg>
        <pc:spChg chg="add mod ord">
          <ac:chgData name="Allison Leiton" userId="4fced9d0-94dc-4592-b6ab-d0a14a2052b4" providerId="ADAL" clId="{A1CE36CD-7BD8-46B7-983E-BF23F70CE3D4}" dt="2024-01-04T19:35:11.344" v="908" actId="554"/>
          <ac:spMkLst>
            <pc:docMk/>
            <pc:sldMk cId="3168074451" sldId="277"/>
            <ac:spMk id="22" creationId="{804BCECD-4941-D063-4388-279921A43F32}"/>
          </ac:spMkLst>
        </pc:spChg>
        <pc:spChg chg="add mod">
          <ac:chgData name="Allison Leiton" userId="4fced9d0-94dc-4592-b6ab-d0a14a2052b4" providerId="ADAL" clId="{A1CE36CD-7BD8-46B7-983E-BF23F70CE3D4}" dt="2024-01-04T19:27:46.023" v="828" actId="255"/>
          <ac:spMkLst>
            <pc:docMk/>
            <pc:sldMk cId="3168074451" sldId="277"/>
            <ac:spMk id="23" creationId="{8A72D902-0BEB-371D-51AC-F5971E65FF36}"/>
          </ac:spMkLst>
        </pc:spChg>
        <pc:spChg chg="add mod ord">
          <ac:chgData name="Allison Leiton" userId="4fced9d0-94dc-4592-b6ab-d0a14a2052b4" providerId="ADAL" clId="{A1CE36CD-7BD8-46B7-983E-BF23F70CE3D4}" dt="2024-01-04T19:35:11.344" v="908" actId="554"/>
          <ac:spMkLst>
            <pc:docMk/>
            <pc:sldMk cId="3168074451" sldId="277"/>
            <ac:spMk id="24" creationId="{EFDD2EEC-6558-89B5-69C8-9E6AA4EA7E32}"/>
          </ac:spMkLst>
        </pc:spChg>
        <pc:spChg chg="add mod">
          <ac:chgData name="Allison Leiton" userId="4fced9d0-94dc-4592-b6ab-d0a14a2052b4" providerId="ADAL" clId="{A1CE36CD-7BD8-46B7-983E-BF23F70CE3D4}" dt="2024-01-04T19:27:55.122" v="829" actId="14100"/>
          <ac:spMkLst>
            <pc:docMk/>
            <pc:sldMk cId="3168074451" sldId="277"/>
            <ac:spMk id="25" creationId="{A238CE93-5B61-910E-D832-B5F28B3F2AE1}"/>
          </ac:spMkLst>
        </pc:spChg>
        <pc:spChg chg="add mod ord">
          <ac:chgData name="Allison Leiton" userId="4fced9d0-94dc-4592-b6ab-d0a14a2052b4" providerId="ADAL" clId="{A1CE36CD-7BD8-46B7-983E-BF23F70CE3D4}" dt="2024-01-04T19:35:11.344" v="908" actId="554"/>
          <ac:spMkLst>
            <pc:docMk/>
            <pc:sldMk cId="3168074451" sldId="277"/>
            <ac:spMk id="26" creationId="{7BC1014A-D71C-319C-84FB-E44D0A5742D0}"/>
          </ac:spMkLst>
        </pc:spChg>
        <pc:spChg chg="add mod">
          <ac:chgData name="Allison Leiton" userId="4fced9d0-94dc-4592-b6ab-d0a14a2052b4" providerId="ADAL" clId="{A1CE36CD-7BD8-46B7-983E-BF23F70CE3D4}" dt="2024-01-04T19:28:52.248" v="831" actId="20577"/>
          <ac:spMkLst>
            <pc:docMk/>
            <pc:sldMk cId="3168074451" sldId="277"/>
            <ac:spMk id="27" creationId="{82A183CA-2FC0-7555-3CDE-0FE99F1D23D1}"/>
          </ac:spMkLst>
        </pc:spChg>
        <pc:spChg chg="add del mod">
          <ac:chgData name="Allison Leiton" userId="4fced9d0-94dc-4592-b6ab-d0a14a2052b4" providerId="ADAL" clId="{A1CE36CD-7BD8-46B7-983E-BF23F70CE3D4}" dt="2024-01-04T19:24:30.450" v="760"/>
          <ac:spMkLst>
            <pc:docMk/>
            <pc:sldMk cId="3168074451" sldId="277"/>
            <ac:spMk id="28" creationId="{9A691148-1D09-4CD6-B4F0-3BA83DE09757}"/>
          </ac:spMkLst>
        </pc:spChg>
        <pc:spChg chg="add del mod">
          <ac:chgData name="Allison Leiton" userId="4fced9d0-94dc-4592-b6ab-d0a14a2052b4" providerId="ADAL" clId="{A1CE36CD-7BD8-46B7-983E-BF23F70CE3D4}" dt="2024-01-04T19:24:30.450" v="760"/>
          <ac:spMkLst>
            <pc:docMk/>
            <pc:sldMk cId="3168074451" sldId="277"/>
            <ac:spMk id="29" creationId="{057F7782-6DBB-955C-FC14-489E44524F4B}"/>
          </ac:spMkLst>
        </pc:spChg>
        <pc:spChg chg="add mod ord">
          <ac:chgData name="Allison Leiton" userId="4fced9d0-94dc-4592-b6ab-d0a14a2052b4" providerId="ADAL" clId="{A1CE36CD-7BD8-46B7-983E-BF23F70CE3D4}" dt="2024-01-04T19:35:36.464" v="912" actId="207"/>
          <ac:spMkLst>
            <pc:docMk/>
            <pc:sldMk cId="3168074451" sldId="277"/>
            <ac:spMk id="30" creationId="{7B04E547-DCEE-F348-F194-62628719AF44}"/>
          </ac:spMkLst>
        </pc:spChg>
        <pc:spChg chg="add mod">
          <ac:chgData name="Allison Leiton" userId="4fced9d0-94dc-4592-b6ab-d0a14a2052b4" providerId="ADAL" clId="{A1CE36CD-7BD8-46B7-983E-BF23F70CE3D4}" dt="2024-01-04T19:27:46.023" v="828" actId="255"/>
          <ac:spMkLst>
            <pc:docMk/>
            <pc:sldMk cId="3168074451" sldId="277"/>
            <ac:spMk id="31" creationId="{EC5E86D4-126F-BF5A-73C1-E79295D3AF62}"/>
          </ac:spMkLst>
        </pc:spChg>
        <pc:spChg chg="add del mod">
          <ac:chgData name="Allison Leiton" userId="4fced9d0-94dc-4592-b6ab-d0a14a2052b4" providerId="ADAL" clId="{A1CE36CD-7BD8-46B7-983E-BF23F70CE3D4}" dt="2024-01-04T19:26:06.179" v="809" actId="478"/>
          <ac:spMkLst>
            <pc:docMk/>
            <pc:sldMk cId="3168074451" sldId="277"/>
            <ac:spMk id="32" creationId="{96D16E0C-B618-9146-927E-FE3248156EE1}"/>
          </ac:spMkLst>
        </pc:spChg>
        <pc:spChg chg="add mod">
          <ac:chgData name="Allison Leiton" userId="4fced9d0-94dc-4592-b6ab-d0a14a2052b4" providerId="ADAL" clId="{A1CE36CD-7BD8-46B7-983E-BF23F70CE3D4}" dt="2024-01-04T19:26:55.711" v="821" actId="1076"/>
          <ac:spMkLst>
            <pc:docMk/>
            <pc:sldMk cId="3168074451" sldId="277"/>
            <ac:spMk id="33" creationId="{251090A3-DE0F-95A8-6C14-DE4C4F4C714E}"/>
          </ac:spMkLst>
        </pc:spChg>
        <pc:spChg chg="add mod">
          <ac:chgData name="Allison Leiton" userId="4fced9d0-94dc-4592-b6ab-d0a14a2052b4" providerId="ADAL" clId="{A1CE36CD-7BD8-46B7-983E-BF23F70CE3D4}" dt="2024-01-04T19:26:52.386" v="820" actId="1076"/>
          <ac:spMkLst>
            <pc:docMk/>
            <pc:sldMk cId="3168074451" sldId="277"/>
            <ac:spMk id="34" creationId="{7336D097-36EA-AF61-0B3D-0D8E0CDF8E15}"/>
          </ac:spMkLst>
        </pc:spChg>
        <pc:spChg chg="add mod">
          <ac:chgData name="Allison Leiton" userId="4fced9d0-94dc-4592-b6ab-d0a14a2052b4" providerId="ADAL" clId="{A1CE36CD-7BD8-46B7-983E-BF23F70CE3D4}" dt="2024-01-04T19:27:03.896" v="823" actId="1076"/>
          <ac:spMkLst>
            <pc:docMk/>
            <pc:sldMk cId="3168074451" sldId="277"/>
            <ac:spMk id="35" creationId="{7A572A23-94AF-A6CB-0DA8-2F164A8DD227}"/>
          </ac:spMkLst>
        </pc:spChg>
        <pc:spChg chg="add mod">
          <ac:chgData name="Allison Leiton" userId="4fced9d0-94dc-4592-b6ab-d0a14a2052b4" providerId="ADAL" clId="{A1CE36CD-7BD8-46B7-983E-BF23F70CE3D4}" dt="2024-01-04T19:34:37.348" v="904" actId="554"/>
          <ac:spMkLst>
            <pc:docMk/>
            <pc:sldMk cId="3168074451" sldId="277"/>
            <ac:spMk id="36" creationId="{35CC52D9-7020-902C-02E4-10E328A80DAF}"/>
          </ac:spMkLst>
        </pc:spChg>
        <pc:spChg chg="add mod ord">
          <ac:chgData name="Allison Leiton" userId="4fced9d0-94dc-4592-b6ab-d0a14a2052b4" providerId="ADAL" clId="{A1CE36CD-7BD8-46B7-983E-BF23F70CE3D4}" dt="2024-01-04T19:32:36.087" v="888" actId="554"/>
          <ac:spMkLst>
            <pc:docMk/>
            <pc:sldMk cId="3168074451" sldId="277"/>
            <ac:spMk id="37" creationId="{67F036B6-7C77-33C2-C138-8C9D2C111680}"/>
          </ac:spMkLst>
        </pc:spChg>
        <pc:spChg chg="add mod ord">
          <ac:chgData name="Allison Leiton" userId="4fced9d0-94dc-4592-b6ab-d0a14a2052b4" providerId="ADAL" clId="{A1CE36CD-7BD8-46B7-983E-BF23F70CE3D4}" dt="2024-01-04T19:32:36.087" v="888" actId="554"/>
          <ac:spMkLst>
            <pc:docMk/>
            <pc:sldMk cId="3168074451" sldId="277"/>
            <ac:spMk id="38" creationId="{7AE3EB1C-81AD-2BC2-AD59-D3454A1528A4}"/>
          </ac:spMkLst>
        </pc:spChg>
        <pc:spChg chg="add mod ord">
          <ac:chgData name="Allison Leiton" userId="4fced9d0-94dc-4592-b6ab-d0a14a2052b4" providerId="ADAL" clId="{A1CE36CD-7BD8-46B7-983E-BF23F70CE3D4}" dt="2024-01-04T19:32:36.087" v="888" actId="554"/>
          <ac:spMkLst>
            <pc:docMk/>
            <pc:sldMk cId="3168074451" sldId="277"/>
            <ac:spMk id="39" creationId="{9C972C8A-A081-81F7-0D30-74879C5EFF9B}"/>
          </ac:spMkLst>
        </pc:spChg>
        <pc:spChg chg="add del mod">
          <ac:chgData name="Allison Leiton" userId="4fced9d0-94dc-4592-b6ab-d0a14a2052b4" providerId="ADAL" clId="{A1CE36CD-7BD8-46B7-983E-BF23F70CE3D4}" dt="2024-01-04T19:33:45.594" v="892" actId="478"/>
          <ac:spMkLst>
            <pc:docMk/>
            <pc:sldMk cId="3168074451" sldId="277"/>
            <ac:spMk id="40" creationId="{46E17FDF-8CBA-C0B3-06C5-5D5EB658E4E9}"/>
          </ac:spMkLst>
        </pc:spChg>
        <pc:spChg chg="add mod">
          <ac:chgData name="Allison Leiton" userId="4fced9d0-94dc-4592-b6ab-d0a14a2052b4" providerId="ADAL" clId="{A1CE36CD-7BD8-46B7-983E-BF23F70CE3D4}" dt="2024-01-04T19:34:46.132" v="905" actId="207"/>
          <ac:spMkLst>
            <pc:docMk/>
            <pc:sldMk cId="3168074451" sldId="277"/>
            <ac:spMk id="41" creationId="{B8B8B75A-79B4-9D52-B002-A88347AB956D}"/>
          </ac:spMkLst>
        </pc:spChg>
        <pc:spChg chg="add mod">
          <ac:chgData name="Allison Leiton" userId="4fced9d0-94dc-4592-b6ab-d0a14a2052b4" providerId="ADAL" clId="{A1CE36CD-7BD8-46B7-983E-BF23F70CE3D4}" dt="2024-01-04T19:34:54.924" v="906" actId="207"/>
          <ac:spMkLst>
            <pc:docMk/>
            <pc:sldMk cId="3168074451" sldId="277"/>
            <ac:spMk id="42" creationId="{E1720B28-C79E-8D33-302E-3BC936D5B9EB}"/>
          </ac:spMkLst>
        </pc:spChg>
        <pc:spChg chg="add mod">
          <ac:chgData name="Allison Leiton" userId="4fced9d0-94dc-4592-b6ab-d0a14a2052b4" providerId="ADAL" clId="{A1CE36CD-7BD8-46B7-983E-BF23F70CE3D4}" dt="2024-01-04T19:35:40.834" v="913" actId="207"/>
          <ac:spMkLst>
            <pc:docMk/>
            <pc:sldMk cId="3168074451" sldId="277"/>
            <ac:spMk id="43" creationId="{7675CBE8-03A8-A737-53F1-215209FFDC00}"/>
          </ac:spMkLst>
        </pc:spChg>
        <pc:graphicFrameChg chg="add del mod modGraphic">
          <ac:chgData name="Allison Leiton" userId="4fced9d0-94dc-4592-b6ab-d0a14a2052b4" providerId="ADAL" clId="{A1CE36CD-7BD8-46B7-983E-BF23F70CE3D4}" dt="2024-01-04T18:29:28.336" v="690" actId="478"/>
          <ac:graphicFrameMkLst>
            <pc:docMk/>
            <pc:sldMk cId="3168074451" sldId="277"/>
            <ac:graphicFrameMk id="15" creationId="{D95B10DB-C50A-2FDF-C11A-FFE4C8047DD9}"/>
          </ac:graphicFrameMkLst>
        </pc:graphicFrameChg>
        <pc:picChg chg="del">
          <ac:chgData name="Allison Leiton" userId="4fced9d0-94dc-4592-b6ab-d0a14a2052b4" providerId="ADAL" clId="{A1CE36CD-7BD8-46B7-983E-BF23F70CE3D4}" dt="2024-01-04T18:27:56.646" v="649" actId="478"/>
          <ac:picMkLst>
            <pc:docMk/>
            <pc:sldMk cId="3168074451" sldId="277"/>
            <ac:picMk id="4098" creationId="{8B7E104B-5EA2-4A06-BC78-278D40AA6D3D}"/>
          </ac:picMkLst>
        </pc:picChg>
      </pc:sldChg>
      <pc:sldChg chg="add del">
        <pc:chgData name="Allison Leiton" userId="4fced9d0-94dc-4592-b6ab-d0a14a2052b4" providerId="ADAL" clId="{A1CE36CD-7BD8-46B7-983E-BF23F70CE3D4}" dt="2024-01-04T19:36:20.524" v="920" actId="47"/>
        <pc:sldMkLst>
          <pc:docMk/>
          <pc:sldMk cId="3176227725" sldId="278"/>
        </pc:sldMkLst>
      </pc:sldChg>
      <pc:sldChg chg="add del">
        <pc:chgData name="Allison Leiton" userId="4fced9d0-94dc-4592-b6ab-d0a14a2052b4" providerId="ADAL" clId="{A1CE36CD-7BD8-46B7-983E-BF23F70CE3D4}" dt="2024-01-04T19:36:20.524" v="920" actId="47"/>
        <pc:sldMkLst>
          <pc:docMk/>
          <pc:sldMk cId="1613278391" sldId="279"/>
        </pc:sldMkLst>
      </pc:sldChg>
      <pc:sldChg chg="addSp modSp add mod modAnim">
        <pc:chgData name="Allison Leiton" userId="4fced9d0-94dc-4592-b6ab-d0a14a2052b4" providerId="ADAL" clId="{A1CE36CD-7BD8-46B7-983E-BF23F70CE3D4}" dt="2024-01-04T20:06:10.238" v="1289" actId="14100"/>
        <pc:sldMkLst>
          <pc:docMk/>
          <pc:sldMk cId="318573328" sldId="280"/>
        </pc:sldMkLst>
        <pc:spChg chg="mod">
          <ac:chgData name="Allison Leiton" userId="4fced9d0-94dc-4592-b6ab-d0a14a2052b4" providerId="ADAL" clId="{A1CE36CD-7BD8-46B7-983E-BF23F70CE3D4}" dt="2024-01-04T20:06:05.146" v="1288" actId="14100"/>
          <ac:spMkLst>
            <pc:docMk/>
            <pc:sldMk cId="318573328" sldId="280"/>
            <ac:spMk id="2" creationId="{56214F92-CCBF-4D2B-9E40-FB5425C05A72}"/>
          </ac:spMkLst>
        </pc:spChg>
        <pc:spChg chg="mod">
          <ac:chgData name="Allison Leiton" userId="4fced9d0-94dc-4592-b6ab-d0a14a2052b4" providerId="ADAL" clId="{A1CE36CD-7BD8-46B7-983E-BF23F70CE3D4}" dt="2024-01-04T20:06:10.238" v="1289" actId="14100"/>
          <ac:spMkLst>
            <pc:docMk/>
            <pc:sldMk cId="318573328" sldId="280"/>
            <ac:spMk id="16" creationId="{727FDC79-956F-3B38-C434-01D6F2163562}"/>
          </ac:spMkLst>
        </pc:spChg>
        <pc:spChg chg="mod">
          <ac:chgData name="Allison Leiton" userId="4fced9d0-94dc-4592-b6ab-d0a14a2052b4" providerId="ADAL" clId="{A1CE36CD-7BD8-46B7-983E-BF23F70CE3D4}" dt="2024-01-04T19:37:38.307" v="927" actId="164"/>
          <ac:spMkLst>
            <pc:docMk/>
            <pc:sldMk cId="318573328" sldId="280"/>
            <ac:spMk id="24" creationId="{EFDD2EEC-6558-89B5-69C8-9E6AA4EA7E32}"/>
          </ac:spMkLst>
        </pc:spChg>
        <pc:spChg chg="mod">
          <ac:chgData name="Allison Leiton" userId="4fced9d0-94dc-4592-b6ab-d0a14a2052b4" providerId="ADAL" clId="{A1CE36CD-7BD8-46B7-983E-BF23F70CE3D4}" dt="2024-01-04T19:37:38.307" v="927" actId="164"/>
          <ac:spMkLst>
            <pc:docMk/>
            <pc:sldMk cId="318573328" sldId="280"/>
            <ac:spMk id="25" creationId="{A238CE93-5B61-910E-D832-B5F28B3F2AE1}"/>
          </ac:spMkLst>
        </pc:spChg>
        <pc:spChg chg="mod">
          <ac:chgData name="Allison Leiton" userId="4fced9d0-94dc-4592-b6ab-d0a14a2052b4" providerId="ADAL" clId="{A1CE36CD-7BD8-46B7-983E-BF23F70CE3D4}" dt="2024-01-04T19:37:52.090" v="929" actId="164"/>
          <ac:spMkLst>
            <pc:docMk/>
            <pc:sldMk cId="318573328" sldId="280"/>
            <ac:spMk id="26" creationId="{7BC1014A-D71C-319C-84FB-E44D0A5742D0}"/>
          </ac:spMkLst>
        </pc:spChg>
        <pc:spChg chg="mod">
          <ac:chgData name="Allison Leiton" userId="4fced9d0-94dc-4592-b6ab-d0a14a2052b4" providerId="ADAL" clId="{A1CE36CD-7BD8-46B7-983E-BF23F70CE3D4}" dt="2024-01-04T19:37:52.090" v="929" actId="164"/>
          <ac:spMkLst>
            <pc:docMk/>
            <pc:sldMk cId="318573328" sldId="280"/>
            <ac:spMk id="27" creationId="{82A183CA-2FC0-7555-3CDE-0FE99F1D23D1}"/>
          </ac:spMkLst>
        </pc:spChg>
        <pc:spChg chg="mod">
          <ac:chgData name="Allison Leiton" userId="4fced9d0-94dc-4592-b6ab-d0a14a2052b4" providerId="ADAL" clId="{A1CE36CD-7BD8-46B7-983E-BF23F70CE3D4}" dt="2024-01-04T19:37:58.807" v="930" actId="164"/>
          <ac:spMkLst>
            <pc:docMk/>
            <pc:sldMk cId="318573328" sldId="280"/>
            <ac:spMk id="30" creationId="{7B04E547-DCEE-F348-F194-62628719AF44}"/>
          </ac:spMkLst>
        </pc:spChg>
        <pc:spChg chg="mod">
          <ac:chgData name="Allison Leiton" userId="4fced9d0-94dc-4592-b6ab-d0a14a2052b4" providerId="ADAL" clId="{A1CE36CD-7BD8-46B7-983E-BF23F70CE3D4}" dt="2024-01-04T19:37:58.807" v="930" actId="164"/>
          <ac:spMkLst>
            <pc:docMk/>
            <pc:sldMk cId="318573328" sldId="280"/>
            <ac:spMk id="31" creationId="{EC5E86D4-126F-BF5A-73C1-E79295D3AF62}"/>
          </ac:spMkLst>
        </pc:spChg>
        <pc:spChg chg="mod">
          <ac:chgData name="Allison Leiton" userId="4fced9d0-94dc-4592-b6ab-d0a14a2052b4" providerId="ADAL" clId="{A1CE36CD-7BD8-46B7-983E-BF23F70CE3D4}" dt="2024-01-04T19:36:05.912" v="917" actId="207"/>
          <ac:spMkLst>
            <pc:docMk/>
            <pc:sldMk cId="318573328" sldId="280"/>
            <ac:spMk id="33" creationId="{251090A3-DE0F-95A8-6C14-DE4C4F4C714E}"/>
          </ac:spMkLst>
        </pc:spChg>
        <pc:spChg chg="mod">
          <ac:chgData name="Allison Leiton" userId="4fced9d0-94dc-4592-b6ab-d0a14a2052b4" providerId="ADAL" clId="{A1CE36CD-7BD8-46B7-983E-BF23F70CE3D4}" dt="2024-01-04T19:36:09.437" v="918" actId="207"/>
          <ac:spMkLst>
            <pc:docMk/>
            <pc:sldMk cId="318573328" sldId="280"/>
            <ac:spMk id="34" creationId="{7336D097-36EA-AF61-0B3D-0D8E0CDF8E15}"/>
          </ac:spMkLst>
        </pc:spChg>
        <pc:spChg chg="mod">
          <ac:chgData name="Allison Leiton" userId="4fced9d0-94dc-4592-b6ab-d0a14a2052b4" providerId="ADAL" clId="{A1CE36CD-7BD8-46B7-983E-BF23F70CE3D4}" dt="2024-01-04T19:36:13.224" v="919" actId="207"/>
          <ac:spMkLst>
            <pc:docMk/>
            <pc:sldMk cId="318573328" sldId="280"/>
            <ac:spMk id="35" creationId="{7A572A23-94AF-A6CB-0DA8-2F164A8DD227}"/>
          </ac:spMkLst>
        </pc:spChg>
        <pc:spChg chg="mod">
          <ac:chgData name="Allison Leiton" userId="4fced9d0-94dc-4592-b6ab-d0a14a2052b4" providerId="ADAL" clId="{A1CE36CD-7BD8-46B7-983E-BF23F70CE3D4}" dt="2024-01-04T19:37:38.307" v="927" actId="164"/>
          <ac:spMkLst>
            <pc:docMk/>
            <pc:sldMk cId="318573328" sldId="280"/>
            <ac:spMk id="37" creationId="{67F036B6-7C77-33C2-C138-8C9D2C111680}"/>
          </ac:spMkLst>
        </pc:spChg>
        <pc:spChg chg="mod">
          <ac:chgData name="Allison Leiton" userId="4fced9d0-94dc-4592-b6ab-d0a14a2052b4" providerId="ADAL" clId="{A1CE36CD-7BD8-46B7-983E-BF23F70CE3D4}" dt="2024-01-04T19:37:52.090" v="929" actId="164"/>
          <ac:spMkLst>
            <pc:docMk/>
            <pc:sldMk cId="318573328" sldId="280"/>
            <ac:spMk id="38" creationId="{7AE3EB1C-81AD-2BC2-AD59-D3454A1528A4}"/>
          </ac:spMkLst>
        </pc:spChg>
        <pc:spChg chg="mod">
          <ac:chgData name="Allison Leiton" userId="4fced9d0-94dc-4592-b6ab-d0a14a2052b4" providerId="ADAL" clId="{A1CE36CD-7BD8-46B7-983E-BF23F70CE3D4}" dt="2024-01-04T19:37:58.807" v="930" actId="164"/>
          <ac:spMkLst>
            <pc:docMk/>
            <pc:sldMk cId="318573328" sldId="280"/>
            <ac:spMk id="39" creationId="{9C972C8A-A081-81F7-0D30-74879C5EFF9B}"/>
          </ac:spMkLst>
        </pc:spChg>
        <pc:spChg chg="mod">
          <ac:chgData name="Allison Leiton" userId="4fced9d0-94dc-4592-b6ab-d0a14a2052b4" providerId="ADAL" clId="{A1CE36CD-7BD8-46B7-983E-BF23F70CE3D4}" dt="2024-01-04T19:37:38.307" v="927" actId="164"/>
          <ac:spMkLst>
            <pc:docMk/>
            <pc:sldMk cId="318573328" sldId="280"/>
            <ac:spMk id="41" creationId="{B8B8B75A-79B4-9D52-B002-A88347AB956D}"/>
          </ac:spMkLst>
        </pc:spChg>
        <pc:spChg chg="mod">
          <ac:chgData name="Allison Leiton" userId="4fced9d0-94dc-4592-b6ab-d0a14a2052b4" providerId="ADAL" clId="{A1CE36CD-7BD8-46B7-983E-BF23F70CE3D4}" dt="2024-01-04T19:37:52.090" v="929" actId="164"/>
          <ac:spMkLst>
            <pc:docMk/>
            <pc:sldMk cId="318573328" sldId="280"/>
            <ac:spMk id="42" creationId="{E1720B28-C79E-8D33-302E-3BC936D5B9EB}"/>
          </ac:spMkLst>
        </pc:spChg>
        <pc:spChg chg="mod">
          <ac:chgData name="Allison Leiton" userId="4fced9d0-94dc-4592-b6ab-d0a14a2052b4" providerId="ADAL" clId="{A1CE36CD-7BD8-46B7-983E-BF23F70CE3D4}" dt="2024-01-04T19:37:58.807" v="930" actId="164"/>
          <ac:spMkLst>
            <pc:docMk/>
            <pc:sldMk cId="318573328" sldId="280"/>
            <ac:spMk id="43" creationId="{7675CBE8-03A8-A737-53F1-215209FFDC00}"/>
          </ac:spMkLst>
        </pc:spChg>
        <pc:grpChg chg="add mod ord">
          <ac:chgData name="Allison Leiton" userId="4fced9d0-94dc-4592-b6ab-d0a14a2052b4" providerId="ADAL" clId="{A1CE36CD-7BD8-46B7-983E-BF23F70CE3D4}" dt="2024-01-04T19:37:41.658" v="928" actId="167"/>
          <ac:grpSpMkLst>
            <pc:docMk/>
            <pc:sldMk cId="318573328" sldId="280"/>
            <ac:grpSpMk id="14" creationId="{D103A732-65EC-8C7B-486F-E4F7DAE28C7E}"/>
          </ac:grpSpMkLst>
        </pc:grpChg>
        <pc:grpChg chg="add mod ord">
          <ac:chgData name="Allison Leiton" userId="4fced9d0-94dc-4592-b6ab-d0a14a2052b4" providerId="ADAL" clId="{A1CE36CD-7BD8-46B7-983E-BF23F70CE3D4}" dt="2024-01-04T19:38:10.027" v="931" actId="167"/>
          <ac:grpSpMkLst>
            <pc:docMk/>
            <pc:sldMk cId="318573328" sldId="280"/>
            <ac:grpSpMk id="15" creationId="{FE1BC2B1-A5D5-47BE-049C-3C8EB3C89CCF}"/>
          </ac:grpSpMkLst>
        </pc:grpChg>
        <pc:grpChg chg="add mod ord">
          <ac:chgData name="Allison Leiton" userId="4fced9d0-94dc-4592-b6ab-d0a14a2052b4" providerId="ADAL" clId="{A1CE36CD-7BD8-46B7-983E-BF23F70CE3D4}" dt="2024-01-04T19:38:10.027" v="931" actId="167"/>
          <ac:grpSpMkLst>
            <pc:docMk/>
            <pc:sldMk cId="318573328" sldId="280"/>
            <ac:grpSpMk id="18" creationId="{6C3EDB22-DBD3-AFA9-7D73-4C6D566FF727}"/>
          </ac:grpSpMkLst>
        </pc:grpChg>
      </pc:sldChg>
      <pc:sldChg chg="addSp delSp modSp add mod ord delAnim modAnim">
        <pc:chgData name="Allison Leiton" userId="4fced9d0-94dc-4592-b6ab-d0a14a2052b4" providerId="ADAL" clId="{A1CE36CD-7BD8-46B7-983E-BF23F70CE3D4}" dt="2024-01-04T20:18:10.958" v="1407"/>
        <pc:sldMkLst>
          <pc:docMk/>
          <pc:sldMk cId="123422568" sldId="281"/>
        </pc:sldMkLst>
        <pc:spChg chg="mod">
          <ac:chgData name="Allison Leiton" userId="4fced9d0-94dc-4592-b6ab-d0a14a2052b4" providerId="ADAL" clId="{A1CE36CD-7BD8-46B7-983E-BF23F70CE3D4}" dt="2024-01-04T20:12:52.027" v="1324" actId="1076"/>
          <ac:spMkLst>
            <pc:docMk/>
            <pc:sldMk cId="123422568" sldId="281"/>
            <ac:spMk id="2" creationId="{18545FF4-0FA4-4CD2-A282-90A974F3B33D}"/>
          </ac:spMkLst>
        </pc:spChg>
        <pc:spChg chg="del">
          <ac:chgData name="Allison Leiton" userId="4fced9d0-94dc-4592-b6ab-d0a14a2052b4" providerId="ADAL" clId="{A1CE36CD-7BD8-46B7-983E-BF23F70CE3D4}" dt="2024-01-04T20:12:25.652" v="1320" actId="21"/>
          <ac:spMkLst>
            <pc:docMk/>
            <pc:sldMk cId="123422568" sldId="281"/>
            <ac:spMk id="3" creationId="{27A9F2C1-5C95-4CEA-8B49-4F2BE2B2EC9C}"/>
          </ac:spMkLst>
        </pc:spChg>
        <pc:spChg chg="add del mod">
          <ac:chgData name="Allison Leiton" userId="4fced9d0-94dc-4592-b6ab-d0a14a2052b4" providerId="ADAL" clId="{A1CE36CD-7BD8-46B7-983E-BF23F70CE3D4}" dt="2024-01-04T20:12:27.375" v="1321" actId="21"/>
          <ac:spMkLst>
            <pc:docMk/>
            <pc:sldMk cId="123422568" sldId="281"/>
            <ac:spMk id="17" creationId="{684017BC-F2EC-522F-C2F0-DEAA1E1671AD}"/>
          </ac:spMkLst>
        </pc:spChg>
        <pc:spChg chg="add mod">
          <ac:chgData name="Allison Leiton" userId="4fced9d0-94dc-4592-b6ab-d0a14a2052b4" providerId="ADAL" clId="{A1CE36CD-7BD8-46B7-983E-BF23F70CE3D4}" dt="2024-01-04T20:13:59.205" v="1333" actId="1076"/>
          <ac:spMkLst>
            <pc:docMk/>
            <pc:sldMk cId="123422568" sldId="281"/>
            <ac:spMk id="18" creationId="{8120579C-36B8-94C9-63A6-1697473AAC2C}"/>
          </ac:spMkLst>
        </pc:spChg>
        <pc:spChg chg="add mod">
          <ac:chgData name="Allison Leiton" userId="4fced9d0-94dc-4592-b6ab-d0a14a2052b4" providerId="ADAL" clId="{A1CE36CD-7BD8-46B7-983E-BF23F70CE3D4}" dt="2024-01-04T20:17:50.208" v="1399" actId="1035"/>
          <ac:spMkLst>
            <pc:docMk/>
            <pc:sldMk cId="123422568" sldId="281"/>
            <ac:spMk id="19" creationId="{D36C7EE9-A9AF-FB04-54A3-FC53AB668F10}"/>
          </ac:spMkLst>
        </pc:spChg>
        <pc:spChg chg="add mod">
          <ac:chgData name="Allison Leiton" userId="4fced9d0-94dc-4592-b6ab-d0a14a2052b4" providerId="ADAL" clId="{A1CE36CD-7BD8-46B7-983E-BF23F70CE3D4}" dt="2024-01-04T20:17:50.208" v="1399" actId="1035"/>
          <ac:spMkLst>
            <pc:docMk/>
            <pc:sldMk cId="123422568" sldId="281"/>
            <ac:spMk id="20" creationId="{5938278F-1C1F-778C-E6BB-CBB49D39BB55}"/>
          </ac:spMkLst>
        </pc:spChg>
        <pc:spChg chg="add del mod">
          <ac:chgData name="Allison Leiton" userId="4fced9d0-94dc-4592-b6ab-d0a14a2052b4" providerId="ADAL" clId="{A1CE36CD-7BD8-46B7-983E-BF23F70CE3D4}" dt="2024-01-04T20:14:26.854" v="1335" actId="478"/>
          <ac:spMkLst>
            <pc:docMk/>
            <pc:sldMk cId="123422568" sldId="281"/>
            <ac:spMk id="21" creationId="{801ED867-3963-6661-0304-2D9239177EDD}"/>
          </ac:spMkLst>
        </pc:spChg>
        <pc:spChg chg="add mod">
          <ac:chgData name="Allison Leiton" userId="4fced9d0-94dc-4592-b6ab-d0a14a2052b4" providerId="ADAL" clId="{A1CE36CD-7BD8-46B7-983E-BF23F70CE3D4}" dt="2024-01-04T20:17:50.208" v="1399" actId="1035"/>
          <ac:spMkLst>
            <pc:docMk/>
            <pc:sldMk cId="123422568" sldId="281"/>
            <ac:spMk id="22" creationId="{64818DA5-73C3-7A7D-E108-E27385B2D546}"/>
          </ac:spMkLst>
        </pc:spChg>
        <pc:spChg chg="add mod">
          <ac:chgData name="Allison Leiton" userId="4fced9d0-94dc-4592-b6ab-d0a14a2052b4" providerId="ADAL" clId="{A1CE36CD-7BD8-46B7-983E-BF23F70CE3D4}" dt="2024-01-04T20:17:50.208" v="1399" actId="1035"/>
          <ac:spMkLst>
            <pc:docMk/>
            <pc:sldMk cId="123422568" sldId="281"/>
            <ac:spMk id="23" creationId="{811F2CCE-DF98-251E-9076-DD365FDDBD92}"/>
          </ac:spMkLst>
        </pc:spChg>
        <pc:spChg chg="add mod">
          <ac:chgData name="Allison Leiton" userId="4fced9d0-94dc-4592-b6ab-d0a14a2052b4" providerId="ADAL" clId="{A1CE36CD-7BD8-46B7-983E-BF23F70CE3D4}" dt="2024-01-04T20:17:50.208" v="1399" actId="1035"/>
          <ac:spMkLst>
            <pc:docMk/>
            <pc:sldMk cId="123422568" sldId="281"/>
            <ac:spMk id="24" creationId="{0A14797D-57A8-5B12-30C0-ECA11595D7BC}"/>
          </ac:spMkLst>
        </pc:spChg>
        <pc:spChg chg="add mod">
          <ac:chgData name="Allison Leiton" userId="4fced9d0-94dc-4592-b6ab-d0a14a2052b4" providerId="ADAL" clId="{A1CE36CD-7BD8-46B7-983E-BF23F70CE3D4}" dt="2024-01-04T20:17:50.208" v="1399" actId="1035"/>
          <ac:spMkLst>
            <pc:docMk/>
            <pc:sldMk cId="123422568" sldId="281"/>
            <ac:spMk id="25" creationId="{D84340C3-183A-D81F-F5CE-B21E8987F9E6}"/>
          </ac:spMkLst>
        </pc:spChg>
        <pc:spChg chg="add mod">
          <ac:chgData name="Allison Leiton" userId="4fced9d0-94dc-4592-b6ab-d0a14a2052b4" providerId="ADAL" clId="{A1CE36CD-7BD8-46B7-983E-BF23F70CE3D4}" dt="2024-01-04T20:17:50.208" v="1399" actId="1035"/>
          <ac:spMkLst>
            <pc:docMk/>
            <pc:sldMk cId="123422568" sldId="281"/>
            <ac:spMk id="26" creationId="{4D93A80B-C8B0-A724-47B9-5B1F65EB739F}"/>
          </ac:spMkLst>
        </pc:spChg>
        <pc:spChg chg="add mod">
          <ac:chgData name="Allison Leiton" userId="4fced9d0-94dc-4592-b6ab-d0a14a2052b4" providerId="ADAL" clId="{A1CE36CD-7BD8-46B7-983E-BF23F70CE3D4}" dt="2024-01-04T20:17:56.778" v="1406" actId="1037"/>
          <ac:spMkLst>
            <pc:docMk/>
            <pc:sldMk cId="123422568" sldId="281"/>
            <ac:spMk id="27" creationId="{F6E3ECD9-6251-9877-00C9-BD93312A51C6}"/>
          </ac:spMkLst>
        </pc:spChg>
        <pc:picChg chg="mod">
          <ac:chgData name="Allison Leiton" userId="4fced9d0-94dc-4592-b6ab-d0a14a2052b4" providerId="ADAL" clId="{A1CE36CD-7BD8-46B7-983E-BF23F70CE3D4}" dt="2024-01-04T20:15:52.603" v="1356" actId="14100"/>
          <ac:picMkLst>
            <pc:docMk/>
            <pc:sldMk cId="123422568" sldId="281"/>
            <ac:picMk id="4" creationId="{035656AE-C390-20C6-BB18-AC2C11561F36}"/>
          </ac:picMkLst>
        </pc:picChg>
      </pc:sldChg>
      <pc:sldChg chg="modSp add del mod">
        <pc:chgData name="Allison Leiton" userId="4fced9d0-94dc-4592-b6ab-d0a14a2052b4" providerId="ADAL" clId="{A1CE36CD-7BD8-46B7-983E-BF23F70CE3D4}" dt="2024-01-04T19:37:25.732" v="926" actId="47"/>
        <pc:sldMkLst>
          <pc:docMk/>
          <pc:sldMk cId="621857334" sldId="281"/>
        </pc:sldMkLst>
        <pc:spChg chg="mod">
          <ac:chgData name="Allison Leiton" userId="4fced9d0-94dc-4592-b6ab-d0a14a2052b4" providerId="ADAL" clId="{A1CE36CD-7BD8-46B7-983E-BF23F70CE3D4}" dt="2024-01-04T19:36:59.956" v="924" actId="208"/>
          <ac:spMkLst>
            <pc:docMk/>
            <pc:sldMk cId="621857334" sldId="281"/>
            <ac:spMk id="17" creationId="{30D31C37-7A5A-7F04-F292-86ED6AEDEC2E}"/>
          </ac:spMkLst>
        </pc:spChg>
        <pc:spChg chg="mod">
          <ac:chgData name="Allison Leiton" userId="4fced9d0-94dc-4592-b6ab-d0a14a2052b4" providerId="ADAL" clId="{A1CE36CD-7BD8-46B7-983E-BF23F70CE3D4}" dt="2024-01-04T19:36:59.956" v="924" actId="208"/>
          <ac:spMkLst>
            <pc:docMk/>
            <pc:sldMk cId="621857334" sldId="281"/>
            <ac:spMk id="22" creationId="{804BCECD-4941-D063-4388-279921A43F32}"/>
          </ac:spMkLst>
        </pc:spChg>
        <pc:spChg chg="mod">
          <ac:chgData name="Allison Leiton" userId="4fced9d0-94dc-4592-b6ab-d0a14a2052b4" providerId="ADAL" clId="{A1CE36CD-7BD8-46B7-983E-BF23F70CE3D4}" dt="2024-01-04T19:36:59.956" v="924" actId="208"/>
          <ac:spMkLst>
            <pc:docMk/>
            <pc:sldMk cId="621857334" sldId="281"/>
            <ac:spMk id="23" creationId="{8A72D902-0BEB-371D-51AC-F5971E65FF36}"/>
          </ac:spMkLst>
        </pc:spChg>
        <pc:spChg chg="mod">
          <ac:chgData name="Allison Leiton" userId="4fced9d0-94dc-4592-b6ab-d0a14a2052b4" providerId="ADAL" clId="{A1CE36CD-7BD8-46B7-983E-BF23F70CE3D4}" dt="2024-01-04T19:37:20.272" v="925" actId="207"/>
          <ac:spMkLst>
            <pc:docMk/>
            <pc:sldMk cId="621857334" sldId="281"/>
            <ac:spMk id="36" creationId="{35CC52D9-7020-902C-02E4-10E328A80DAF}"/>
          </ac:spMkLst>
        </pc:spChg>
      </pc:sldChg>
      <pc:sldChg chg="modSp add mod modAnim">
        <pc:chgData name="Allison Leiton" userId="4fced9d0-94dc-4592-b6ab-d0a14a2052b4" providerId="ADAL" clId="{A1CE36CD-7BD8-46B7-983E-BF23F70CE3D4}" dt="2024-01-04T20:27:33.596" v="1528" actId="207"/>
        <pc:sldMkLst>
          <pc:docMk/>
          <pc:sldMk cId="3634321434" sldId="282"/>
        </pc:sldMkLst>
        <pc:spChg chg="mod">
          <ac:chgData name="Allison Leiton" userId="4fced9d0-94dc-4592-b6ab-d0a14a2052b4" providerId="ADAL" clId="{A1CE36CD-7BD8-46B7-983E-BF23F70CE3D4}" dt="2024-01-04T20:23:00.768" v="1461" actId="2711"/>
          <ac:spMkLst>
            <pc:docMk/>
            <pc:sldMk cId="3634321434" sldId="282"/>
            <ac:spMk id="20" creationId="{5938278F-1C1F-778C-E6BB-CBB49D39BB55}"/>
          </ac:spMkLst>
        </pc:spChg>
        <pc:spChg chg="mod">
          <ac:chgData name="Allison Leiton" userId="4fced9d0-94dc-4592-b6ab-d0a14a2052b4" providerId="ADAL" clId="{A1CE36CD-7BD8-46B7-983E-BF23F70CE3D4}" dt="2024-01-04T20:27:33.596" v="1528" actId="207"/>
          <ac:spMkLst>
            <pc:docMk/>
            <pc:sldMk cId="3634321434" sldId="282"/>
            <ac:spMk id="22" creationId="{64818DA5-73C3-7A7D-E108-E27385B2D546}"/>
          </ac:spMkLst>
        </pc:spChg>
        <pc:spChg chg="mod">
          <ac:chgData name="Allison Leiton" userId="4fced9d0-94dc-4592-b6ab-d0a14a2052b4" providerId="ADAL" clId="{A1CE36CD-7BD8-46B7-983E-BF23F70CE3D4}" dt="2024-01-04T20:22:54.780" v="1460" actId="255"/>
          <ac:spMkLst>
            <pc:docMk/>
            <pc:sldMk cId="3634321434" sldId="282"/>
            <ac:spMk id="23" creationId="{811F2CCE-DF98-251E-9076-DD365FDDBD92}"/>
          </ac:spMkLst>
        </pc:spChg>
        <pc:spChg chg="mod">
          <ac:chgData name="Allison Leiton" userId="4fced9d0-94dc-4592-b6ab-d0a14a2052b4" providerId="ADAL" clId="{A1CE36CD-7BD8-46B7-983E-BF23F70CE3D4}" dt="2024-01-04T20:23:00.768" v="1461" actId="2711"/>
          <ac:spMkLst>
            <pc:docMk/>
            <pc:sldMk cId="3634321434" sldId="282"/>
            <ac:spMk id="25" creationId="{D84340C3-183A-D81F-F5CE-B21E8987F9E6}"/>
          </ac:spMkLst>
        </pc:spChg>
        <pc:spChg chg="mod">
          <ac:chgData name="Allison Leiton" userId="4fced9d0-94dc-4592-b6ab-d0a14a2052b4" providerId="ADAL" clId="{A1CE36CD-7BD8-46B7-983E-BF23F70CE3D4}" dt="2024-01-04T20:21:09.538" v="1451" actId="207"/>
          <ac:spMkLst>
            <pc:docMk/>
            <pc:sldMk cId="3634321434" sldId="282"/>
            <ac:spMk id="26" creationId="{4D93A80B-C8B0-A724-47B9-5B1F65EB739F}"/>
          </ac:spMkLst>
        </pc:spChg>
        <pc:spChg chg="mod">
          <ac:chgData name="Allison Leiton" userId="4fced9d0-94dc-4592-b6ab-d0a14a2052b4" providerId="ADAL" clId="{A1CE36CD-7BD8-46B7-983E-BF23F70CE3D4}" dt="2024-01-04T20:23:09.751" v="1464"/>
          <ac:spMkLst>
            <pc:docMk/>
            <pc:sldMk cId="3634321434" sldId="282"/>
            <ac:spMk id="27" creationId="{F6E3ECD9-6251-9877-00C9-BD93312A51C6}"/>
          </ac:spMkLst>
        </pc:spChg>
      </pc:sldChg>
      <pc:sldChg chg="addSp modSp add mod ord modAnim">
        <pc:chgData name="Allison Leiton" userId="4fced9d0-94dc-4592-b6ab-d0a14a2052b4" providerId="ADAL" clId="{A1CE36CD-7BD8-46B7-983E-BF23F70CE3D4}" dt="2024-01-04T21:25:13.474" v="2259"/>
        <pc:sldMkLst>
          <pc:docMk/>
          <pc:sldMk cId="2065384558" sldId="283"/>
        </pc:sldMkLst>
        <pc:spChg chg="add mod">
          <ac:chgData name="Allison Leiton" userId="4fced9d0-94dc-4592-b6ab-d0a14a2052b4" providerId="ADAL" clId="{A1CE36CD-7BD8-46B7-983E-BF23F70CE3D4}" dt="2024-01-04T20:24:18.989" v="1494" actId="33524"/>
          <ac:spMkLst>
            <pc:docMk/>
            <pc:sldMk cId="2065384558" sldId="283"/>
            <ac:spMk id="3" creationId="{DE5EAF3F-B9F1-8ED2-658F-7630996345AE}"/>
          </ac:spMkLst>
        </pc:spChg>
        <pc:spChg chg="mod">
          <ac:chgData name="Allison Leiton" userId="4fced9d0-94dc-4592-b6ab-d0a14a2052b4" providerId="ADAL" clId="{A1CE36CD-7BD8-46B7-983E-BF23F70CE3D4}" dt="2024-01-04T20:23:52.867" v="1477" actId="14100"/>
          <ac:spMkLst>
            <pc:docMk/>
            <pc:sldMk cId="2065384558" sldId="283"/>
            <ac:spMk id="19" creationId="{D36C7EE9-A9AF-FB04-54A3-FC53AB668F10}"/>
          </ac:spMkLst>
        </pc:spChg>
        <pc:spChg chg="mod">
          <ac:chgData name="Allison Leiton" userId="4fced9d0-94dc-4592-b6ab-d0a14a2052b4" providerId="ADAL" clId="{A1CE36CD-7BD8-46B7-983E-BF23F70CE3D4}" dt="2024-01-04T20:23:45.106" v="1473" actId="2711"/>
          <ac:spMkLst>
            <pc:docMk/>
            <pc:sldMk cId="2065384558" sldId="283"/>
            <ac:spMk id="20" creationId="{5938278F-1C1F-778C-E6BB-CBB49D39BB55}"/>
          </ac:spMkLst>
        </pc:spChg>
        <pc:spChg chg="mod">
          <ac:chgData name="Allison Leiton" userId="4fced9d0-94dc-4592-b6ab-d0a14a2052b4" providerId="ADAL" clId="{A1CE36CD-7BD8-46B7-983E-BF23F70CE3D4}" dt="2024-01-04T20:24:26.388" v="1496" actId="20577"/>
          <ac:spMkLst>
            <pc:docMk/>
            <pc:sldMk cId="2065384558" sldId="283"/>
            <ac:spMk id="23" creationId="{811F2CCE-DF98-251E-9076-DD365FDDBD92}"/>
          </ac:spMkLst>
        </pc:spChg>
        <pc:spChg chg="mod">
          <ac:chgData name="Allison Leiton" userId="4fced9d0-94dc-4592-b6ab-d0a14a2052b4" providerId="ADAL" clId="{A1CE36CD-7BD8-46B7-983E-BF23F70CE3D4}" dt="2024-01-04T20:23:52.867" v="1477" actId="14100"/>
          <ac:spMkLst>
            <pc:docMk/>
            <pc:sldMk cId="2065384558" sldId="283"/>
            <ac:spMk id="24" creationId="{0A14797D-57A8-5B12-30C0-ECA11595D7BC}"/>
          </ac:spMkLst>
        </pc:spChg>
        <pc:spChg chg="mod">
          <ac:chgData name="Allison Leiton" userId="4fced9d0-94dc-4592-b6ab-d0a14a2052b4" providerId="ADAL" clId="{A1CE36CD-7BD8-46B7-983E-BF23F70CE3D4}" dt="2024-01-04T20:23:49.182" v="1476" actId="20577"/>
          <ac:spMkLst>
            <pc:docMk/>
            <pc:sldMk cId="2065384558" sldId="283"/>
            <ac:spMk id="25" creationId="{D84340C3-183A-D81F-F5CE-B21E8987F9E6}"/>
          </ac:spMkLst>
        </pc:spChg>
        <pc:spChg chg="mod">
          <ac:chgData name="Allison Leiton" userId="4fced9d0-94dc-4592-b6ab-d0a14a2052b4" providerId="ADAL" clId="{A1CE36CD-7BD8-46B7-983E-BF23F70CE3D4}" dt="2024-01-04T20:24:30.368" v="1500" actId="20577"/>
          <ac:spMkLst>
            <pc:docMk/>
            <pc:sldMk cId="2065384558" sldId="283"/>
            <ac:spMk id="27" creationId="{F6E3ECD9-6251-9877-00C9-BD93312A51C6}"/>
          </ac:spMkLst>
        </pc:spChg>
      </pc:sldChg>
      <pc:sldChg chg="modSp add mod ord">
        <pc:chgData name="Allison Leiton" userId="4fced9d0-94dc-4592-b6ab-d0a14a2052b4" providerId="ADAL" clId="{A1CE36CD-7BD8-46B7-983E-BF23F70CE3D4}" dt="2024-01-04T20:27:07.901" v="1526" actId="255"/>
        <pc:sldMkLst>
          <pc:docMk/>
          <pc:sldMk cId="2440498154" sldId="284"/>
        </pc:sldMkLst>
        <pc:spChg chg="mod">
          <ac:chgData name="Allison Leiton" userId="4fced9d0-94dc-4592-b6ab-d0a14a2052b4" providerId="ADAL" clId="{A1CE36CD-7BD8-46B7-983E-BF23F70CE3D4}" dt="2024-01-04T20:26:59.378" v="1524" actId="255"/>
          <ac:spMkLst>
            <pc:docMk/>
            <pc:sldMk cId="2440498154" sldId="284"/>
            <ac:spMk id="20" creationId="{5938278F-1C1F-778C-E6BB-CBB49D39BB55}"/>
          </ac:spMkLst>
        </pc:spChg>
        <pc:spChg chg="mod">
          <ac:chgData name="Allison Leiton" userId="4fced9d0-94dc-4592-b6ab-d0a14a2052b4" providerId="ADAL" clId="{A1CE36CD-7BD8-46B7-983E-BF23F70CE3D4}" dt="2024-01-04T20:25:15.892" v="1505" actId="207"/>
          <ac:spMkLst>
            <pc:docMk/>
            <pc:sldMk cId="2440498154" sldId="284"/>
            <ac:spMk id="22" creationId="{64818DA5-73C3-7A7D-E108-E27385B2D546}"/>
          </ac:spMkLst>
        </pc:spChg>
        <pc:spChg chg="mod">
          <ac:chgData name="Allison Leiton" userId="4fced9d0-94dc-4592-b6ab-d0a14a2052b4" providerId="ADAL" clId="{A1CE36CD-7BD8-46B7-983E-BF23F70CE3D4}" dt="2024-01-04T20:27:07.901" v="1526" actId="255"/>
          <ac:spMkLst>
            <pc:docMk/>
            <pc:sldMk cId="2440498154" sldId="284"/>
            <ac:spMk id="23" creationId="{811F2CCE-DF98-251E-9076-DD365FDDBD92}"/>
          </ac:spMkLst>
        </pc:spChg>
        <pc:spChg chg="mod">
          <ac:chgData name="Allison Leiton" userId="4fced9d0-94dc-4592-b6ab-d0a14a2052b4" providerId="ADAL" clId="{A1CE36CD-7BD8-46B7-983E-BF23F70CE3D4}" dt="2024-01-04T20:26:59.378" v="1524" actId="255"/>
          <ac:spMkLst>
            <pc:docMk/>
            <pc:sldMk cId="2440498154" sldId="284"/>
            <ac:spMk id="25" creationId="{D84340C3-183A-D81F-F5CE-B21E8987F9E6}"/>
          </ac:spMkLst>
        </pc:spChg>
        <pc:spChg chg="mod">
          <ac:chgData name="Allison Leiton" userId="4fced9d0-94dc-4592-b6ab-d0a14a2052b4" providerId="ADAL" clId="{A1CE36CD-7BD8-46B7-983E-BF23F70CE3D4}" dt="2024-01-04T20:25:05.803" v="1504" actId="207"/>
          <ac:spMkLst>
            <pc:docMk/>
            <pc:sldMk cId="2440498154" sldId="284"/>
            <ac:spMk id="26" creationId="{4D93A80B-C8B0-A724-47B9-5B1F65EB739F}"/>
          </ac:spMkLst>
        </pc:spChg>
        <pc:spChg chg="mod">
          <ac:chgData name="Allison Leiton" userId="4fced9d0-94dc-4592-b6ab-d0a14a2052b4" providerId="ADAL" clId="{A1CE36CD-7BD8-46B7-983E-BF23F70CE3D4}" dt="2024-01-04T20:27:07.901" v="1526" actId="255"/>
          <ac:spMkLst>
            <pc:docMk/>
            <pc:sldMk cId="2440498154" sldId="284"/>
            <ac:spMk id="27" creationId="{F6E3ECD9-6251-9877-00C9-BD93312A51C6}"/>
          </ac:spMkLst>
        </pc:spChg>
      </pc:sldChg>
      <pc:sldChg chg="addSp delSp modSp add mod addAnim delAnim modAnim">
        <pc:chgData name="Allison Leiton" userId="4fced9d0-94dc-4592-b6ab-d0a14a2052b4" providerId="ADAL" clId="{A1CE36CD-7BD8-46B7-983E-BF23F70CE3D4}" dt="2024-01-04T20:44:29.356" v="1775" actId="1035"/>
        <pc:sldMkLst>
          <pc:docMk/>
          <pc:sldMk cId="2162807110" sldId="285"/>
        </pc:sldMkLst>
        <pc:spChg chg="mod">
          <ac:chgData name="Allison Leiton" userId="4fced9d0-94dc-4592-b6ab-d0a14a2052b4" providerId="ADAL" clId="{A1CE36CD-7BD8-46B7-983E-BF23F70CE3D4}" dt="2024-01-04T20:29:10.575" v="1545" actId="113"/>
          <ac:spMkLst>
            <pc:docMk/>
            <pc:sldMk cId="2162807110" sldId="285"/>
            <ac:spMk id="2" creationId="{328A77CE-210E-49D9-9F2A-8DA5B1440FCA}"/>
          </ac:spMkLst>
        </pc:spChg>
        <pc:spChg chg="add del">
          <ac:chgData name="Allison Leiton" userId="4fced9d0-94dc-4592-b6ab-d0a14a2052b4" providerId="ADAL" clId="{A1CE36CD-7BD8-46B7-983E-BF23F70CE3D4}" dt="2024-01-04T20:28:25.247" v="1532" actId="478"/>
          <ac:spMkLst>
            <pc:docMk/>
            <pc:sldMk cId="2162807110" sldId="285"/>
            <ac:spMk id="3" creationId="{3313724B-27B1-4E11-8645-31A2AA657803}"/>
          </ac:spMkLst>
        </pc:spChg>
        <pc:spChg chg="mod">
          <ac:chgData name="Allison Leiton" userId="4fced9d0-94dc-4592-b6ab-d0a14a2052b4" providerId="ADAL" clId="{A1CE36CD-7BD8-46B7-983E-BF23F70CE3D4}" dt="2024-01-04T20:29:19.717" v="1546" actId="14100"/>
          <ac:spMkLst>
            <pc:docMk/>
            <pc:sldMk cId="2162807110" sldId="285"/>
            <ac:spMk id="15" creationId="{200A7BE9-DACC-F494-0DA9-4A82E763EDA8}"/>
          </ac:spMkLst>
        </pc:spChg>
        <pc:spChg chg="add del mod">
          <ac:chgData name="Allison Leiton" userId="4fced9d0-94dc-4592-b6ab-d0a14a2052b4" providerId="ADAL" clId="{A1CE36CD-7BD8-46B7-983E-BF23F70CE3D4}" dt="2024-01-04T20:28:22.655" v="1531" actId="478"/>
          <ac:spMkLst>
            <pc:docMk/>
            <pc:sldMk cId="2162807110" sldId="285"/>
            <ac:spMk id="16" creationId="{78C22B23-0750-91FD-421B-67A84FFF80D4}"/>
          </ac:spMkLst>
        </pc:spChg>
        <pc:spChg chg="add del">
          <ac:chgData name="Allison Leiton" userId="4fced9d0-94dc-4592-b6ab-d0a14a2052b4" providerId="ADAL" clId="{A1CE36CD-7BD8-46B7-983E-BF23F70CE3D4}" dt="2024-01-04T20:28:38.387" v="1534" actId="478"/>
          <ac:spMkLst>
            <pc:docMk/>
            <pc:sldMk cId="2162807110" sldId="285"/>
            <ac:spMk id="17" creationId="{E638CB53-2A0A-8AC2-0525-65D085CF284C}"/>
          </ac:spMkLst>
        </pc:spChg>
        <pc:spChg chg="add del mod">
          <ac:chgData name="Allison Leiton" userId="4fced9d0-94dc-4592-b6ab-d0a14a2052b4" providerId="ADAL" clId="{A1CE36CD-7BD8-46B7-983E-BF23F70CE3D4}" dt="2024-01-04T20:28:27.509" v="1533" actId="478"/>
          <ac:spMkLst>
            <pc:docMk/>
            <pc:sldMk cId="2162807110" sldId="285"/>
            <ac:spMk id="21" creationId="{446176F3-E0B9-E594-115B-67B8591D5A37}"/>
          </ac:spMkLst>
        </pc:spChg>
        <pc:spChg chg="add mod">
          <ac:chgData name="Allison Leiton" userId="4fced9d0-94dc-4592-b6ab-d0a14a2052b4" providerId="ADAL" clId="{A1CE36CD-7BD8-46B7-983E-BF23F70CE3D4}" dt="2024-01-04T20:36:55.935" v="1614" actId="1076"/>
          <ac:spMkLst>
            <pc:docMk/>
            <pc:sldMk cId="2162807110" sldId="285"/>
            <ac:spMk id="22" creationId="{A0B0B569-28B3-128F-8D0D-C5E80D7F5C94}"/>
          </ac:spMkLst>
        </pc:spChg>
        <pc:spChg chg="add mod">
          <ac:chgData name="Allison Leiton" userId="4fced9d0-94dc-4592-b6ab-d0a14a2052b4" providerId="ADAL" clId="{A1CE36CD-7BD8-46B7-983E-BF23F70CE3D4}" dt="2024-01-04T20:44:29.356" v="1775" actId="1035"/>
          <ac:spMkLst>
            <pc:docMk/>
            <pc:sldMk cId="2162807110" sldId="285"/>
            <ac:spMk id="23" creationId="{C0F9B676-872B-EE41-00C8-55A0D0FCB679}"/>
          </ac:spMkLst>
        </pc:spChg>
        <pc:spChg chg="add mod">
          <ac:chgData name="Allison Leiton" userId="4fced9d0-94dc-4592-b6ab-d0a14a2052b4" providerId="ADAL" clId="{A1CE36CD-7BD8-46B7-983E-BF23F70CE3D4}" dt="2024-01-04T20:44:29.356" v="1775" actId="1035"/>
          <ac:spMkLst>
            <pc:docMk/>
            <pc:sldMk cId="2162807110" sldId="285"/>
            <ac:spMk id="32" creationId="{E10F90FA-BA14-69CA-DB56-4AC1C38838AD}"/>
          </ac:spMkLst>
        </pc:spChg>
        <pc:spChg chg="add mod">
          <ac:chgData name="Allison Leiton" userId="4fced9d0-94dc-4592-b6ab-d0a14a2052b4" providerId="ADAL" clId="{A1CE36CD-7BD8-46B7-983E-BF23F70CE3D4}" dt="2024-01-04T20:44:29.356" v="1775" actId="1035"/>
          <ac:spMkLst>
            <pc:docMk/>
            <pc:sldMk cId="2162807110" sldId="285"/>
            <ac:spMk id="33" creationId="{FB330986-9EB2-A078-AA29-55B31E4C6104}"/>
          </ac:spMkLst>
        </pc:spChg>
        <pc:spChg chg="add mod">
          <ac:chgData name="Allison Leiton" userId="4fced9d0-94dc-4592-b6ab-d0a14a2052b4" providerId="ADAL" clId="{A1CE36CD-7BD8-46B7-983E-BF23F70CE3D4}" dt="2024-01-04T20:44:29.356" v="1775" actId="1035"/>
          <ac:spMkLst>
            <pc:docMk/>
            <pc:sldMk cId="2162807110" sldId="285"/>
            <ac:spMk id="34" creationId="{68E8CE20-7A9A-B372-013A-EAB230ADFACC}"/>
          </ac:spMkLst>
        </pc:spChg>
        <pc:spChg chg="add mod">
          <ac:chgData name="Allison Leiton" userId="4fced9d0-94dc-4592-b6ab-d0a14a2052b4" providerId="ADAL" clId="{A1CE36CD-7BD8-46B7-983E-BF23F70CE3D4}" dt="2024-01-04T20:44:29.356" v="1775" actId="1035"/>
          <ac:spMkLst>
            <pc:docMk/>
            <pc:sldMk cId="2162807110" sldId="285"/>
            <ac:spMk id="36" creationId="{0B9AD9B4-F601-E338-5674-E893F41CAEBD}"/>
          </ac:spMkLst>
        </pc:spChg>
        <pc:spChg chg="add mod">
          <ac:chgData name="Allison Leiton" userId="4fced9d0-94dc-4592-b6ab-d0a14a2052b4" providerId="ADAL" clId="{A1CE36CD-7BD8-46B7-983E-BF23F70CE3D4}" dt="2024-01-04T20:44:29.356" v="1775" actId="1035"/>
          <ac:spMkLst>
            <pc:docMk/>
            <pc:sldMk cId="2162807110" sldId="285"/>
            <ac:spMk id="37" creationId="{75D3F8C1-6D39-0892-3B62-39CB4F53E1E2}"/>
          </ac:spMkLst>
        </pc:spChg>
        <pc:picChg chg="add del">
          <ac:chgData name="Allison Leiton" userId="4fced9d0-94dc-4592-b6ab-d0a14a2052b4" providerId="ADAL" clId="{A1CE36CD-7BD8-46B7-983E-BF23F70CE3D4}" dt="2024-01-04T20:28:22.655" v="1531" actId="478"/>
          <ac:picMkLst>
            <pc:docMk/>
            <pc:sldMk cId="2162807110" sldId="285"/>
            <ac:picMk id="4" creationId="{155A8754-E47A-440E-288A-C6A8F5ABF173}"/>
          </ac:picMkLst>
        </pc:picChg>
        <pc:picChg chg="add del">
          <ac:chgData name="Allison Leiton" userId="4fced9d0-94dc-4592-b6ab-d0a14a2052b4" providerId="ADAL" clId="{A1CE36CD-7BD8-46B7-983E-BF23F70CE3D4}" dt="2024-01-04T20:28:25.247" v="1532" actId="478"/>
          <ac:picMkLst>
            <pc:docMk/>
            <pc:sldMk cId="2162807110" sldId="285"/>
            <ac:picMk id="19" creationId="{87F2064E-2EE1-F7BE-1B41-86F307999454}"/>
          </ac:picMkLst>
        </pc:picChg>
        <pc:picChg chg="del">
          <ac:chgData name="Allison Leiton" userId="4fced9d0-94dc-4592-b6ab-d0a14a2052b4" providerId="ADAL" clId="{A1CE36CD-7BD8-46B7-983E-BF23F70CE3D4}" dt="2024-01-04T20:28:25.247" v="1532" actId="478"/>
          <ac:picMkLst>
            <pc:docMk/>
            <pc:sldMk cId="2162807110" sldId="285"/>
            <ac:picMk id="20" creationId="{614276E5-BD94-5927-0A6E-980765DC88F3}"/>
          </ac:picMkLst>
        </pc:picChg>
        <pc:picChg chg="add mod">
          <ac:chgData name="Allison Leiton" userId="4fced9d0-94dc-4592-b6ab-d0a14a2052b4" providerId="ADAL" clId="{A1CE36CD-7BD8-46B7-983E-BF23F70CE3D4}" dt="2024-01-04T20:35:46.687" v="1581" actId="1076"/>
          <ac:picMkLst>
            <pc:docMk/>
            <pc:sldMk cId="2162807110" sldId="285"/>
            <ac:picMk id="25" creationId="{E2ACB79F-9221-43B4-0345-10BAF38FCE7B}"/>
          </ac:picMkLst>
        </pc:picChg>
        <pc:picChg chg="add mod">
          <ac:chgData name="Allison Leiton" userId="4fced9d0-94dc-4592-b6ab-d0a14a2052b4" providerId="ADAL" clId="{A1CE36CD-7BD8-46B7-983E-BF23F70CE3D4}" dt="2024-01-04T20:44:29.356" v="1775" actId="1035"/>
          <ac:picMkLst>
            <pc:docMk/>
            <pc:sldMk cId="2162807110" sldId="285"/>
            <ac:picMk id="27" creationId="{EC3D74DD-11A9-D365-B3C7-16DDDA22B646}"/>
          </ac:picMkLst>
        </pc:picChg>
        <pc:picChg chg="add mod ord">
          <ac:chgData name="Allison Leiton" userId="4fced9d0-94dc-4592-b6ab-d0a14a2052b4" providerId="ADAL" clId="{A1CE36CD-7BD8-46B7-983E-BF23F70CE3D4}" dt="2024-01-04T20:44:29.356" v="1775" actId="1035"/>
          <ac:picMkLst>
            <pc:docMk/>
            <pc:sldMk cId="2162807110" sldId="285"/>
            <ac:picMk id="29" creationId="{8056E5A9-8779-5A5A-C220-43F6370D2C60}"/>
          </ac:picMkLst>
        </pc:picChg>
        <pc:picChg chg="add mod">
          <ac:chgData name="Allison Leiton" userId="4fced9d0-94dc-4592-b6ab-d0a14a2052b4" providerId="ADAL" clId="{A1CE36CD-7BD8-46B7-983E-BF23F70CE3D4}" dt="2024-01-04T20:35:48.630" v="1582" actId="1076"/>
          <ac:picMkLst>
            <pc:docMk/>
            <pc:sldMk cId="2162807110" sldId="285"/>
            <ac:picMk id="31" creationId="{087757A6-DC22-87CD-DF53-CBE1FC4FCAA9}"/>
          </ac:picMkLst>
        </pc:picChg>
        <pc:picChg chg="add del mod">
          <ac:chgData name="Allison Leiton" userId="4fced9d0-94dc-4592-b6ab-d0a14a2052b4" providerId="ADAL" clId="{A1CE36CD-7BD8-46B7-983E-BF23F70CE3D4}" dt="2024-01-04T20:38:46.712" v="1660" actId="478"/>
          <ac:picMkLst>
            <pc:docMk/>
            <pc:sldMk cId="2162807110" sldId="285"/>
            <ac:picMk id="35" creationId="{96BE6CEC-A612-E58B-276E-9F90476CDBD7}"/>
          </ac:picMkLst>
        </pc:picChg>
      </pc:sldChg>
      <pc:sldChg chg="addSp delSp modSp add mod delAnim modAnim">
        <pc:chgData name="Allison Leiton" userId="4fced9d0-94dc-4592-b6ab-d0a14a2052b4" providerId="ADAL" clId="{A1CE36CD-7BD8-46B7-983E-BF23F70CE3D4}" dt="2024-01-04T21:25:02.677" v="2258"/>
        <pc:sldMkLst>
          <pc:docMk/>
          <pc:sldMk cId="205179328" sldId="286"/>
        </pc:sldMkLst>
        <pc:spChg chg="add mod">
          <ac:chgData name="Allison Leiton" userId="4fced9d0-94dc-4592-b6ab-d0a14a2052b4" providerId="ADAL" clId="{A1CE36CD-7BD8-46B7-983E-BF23F70CE3D4}" dt="2024-01-04T20:44:17.368" v="1770" actId="2711"/>
          <ac:spMkLst>
            <pc:docMk/>
            <pc:sldMk cId="205179328" sldId="286"/>
            <ac:spMk id="3" creationId="{B216F7EA-E39A-B517-7252-11937007300C}"/>
          </ac:spMkLst>
        </pc:spChg>
        <pc:spChg chg="mod">
          <ac:chgData name="Allison Leiton" userId="4fced9d0-94dc-4592-b6ab-d0a14a2052b4" providerId="ADAL" clId="{A1CE36CD-7BD8-46B7-983E-BF23F70CE3D4}" dt="2024-01-04T20:44:34.374" v="1779" actId="1035"/>
          <ac:spMkLst>
            <pc:docMk/>
            <pc:sldMk cId="205179328" sldId="286"/>
            <ac:spMk id="23" creationId="{C0F9B676-872B-EE41-00C8-55A0D0FCB679}"/>
          </ac:spMkLst>
        </pc:spChg>
        <pc:spChg chg="mod">
          <ac:chgData name="Allison Leiton" userId="4fced9d0-94dc-4592-b6ab-d0a14a2052b4" providerId="ADAL" clId="{A1CE36CD-7BD8-46B7-983E-BF23F70CE3D4}" dt="2024-01-04T20:44:34.374" v="1779" actId="1035"/>
          <ac:spMkLst>
            <pc:docMk/>
            <pc:sldMk cId="205179328" sldId="286"/>
            <ac:spMk id="32" creationId="{E10F90FA-BA14-69CA-DB56-4AC1C38838AD}"/>
          </ac:spMkLst>
        </pc:spChg>
        <pc:spChg chg="mod">
          <ac:chgData name="Allison Leiton" userId="4fced9d0-94dc-4592-b6ab-d0a14a2052b4" providerId="ADAL" clId="{A1CE36CD-7BD8-46B7-983E-BF23F70CE3D4}" dt="2024-01-04T20:44:34.374" v="1779" actId="1035"/>
          <ac:spMkLst>
            <pc:docMk/>
            <pc:sldMk cId="205179328" sldId="286"/>
            <ac:spMk id="33" creationId="{FB330986-9EB2-A078-AA29-55B31E4C6104}"/>
          </ac:spMkLst>
        </pc:spChg>
        <pc:spChg chg="mod">
          <ac:chgData name="Allison Leiton" userId="4fced9d0-94dc-4592-b6ab-d0a14a2052b4" providerId="ADAL" clId="{A1CE36CD-7BD8-46B7-983E-BF23F70CE3D4}" dt="2024-01-04T20:44:34.374" v="1779" actId="1035"/>
          <ac:spMkLst>
            <pc:docMk/>
            <pc:sldMk cId="205179328" sldId="286"/>
            <ac:spMk id="34" creationId="{68E8CE20-7A9A-B372-013A-EAB230ADFACC}"/>
          </ac:spMkLst>
        </pc:spChg>
        <pc:spChg chg="mod">
          <ac:chgData name="Allison Leiton" userId="4fced9d0-94dc-4592-b6ab-d0a14a2052b4" providerId="ADAL" clId="{A1CE36CD-7BD8-46B7-983E-BF23F70CE3D4}" dt="2024-01-04T20:44:34.374" v="1779" actId="1035"/>
          <ac:spMkLst>
            <pc:docMk/>
            <pc:sldMk cId="205179328" sldId="286"/>
            <ac:spMk id="36" creationId="{0B9AD9B4-F601-E338-5674-E893F41CAEBD}"/>
          </ac:spMkLst>
        </pc:spChg>
        <pc:spChg chg="mod">
          <ac:chgData name="Allison Leiton" userId="4fced9d0-94dc-4592-b6ab-d0a14a2052b4" providerId="ADAL" clId="{A1CE36CD-7BD8-46B7-983E-BF23F70CE3D4}" dt="2024-01-04T20:44:34.374" v="1779" actId="1035"/>
          <ac:spMkLst>
            <pc:docMk/>
            <pc:sldMk cId="205179328" sldId="286"/>
            <ac:spMk id="37" creationId="{75D3F8C1-6D39-0892-3B62-39CB4F53E1E2}"/>
          </ac:spMkLst>
        </pc:spChg>
        <pc:picChg chg="mod ord">
          <ac:chgData name="Allison Leiton" userId="4fced9d0-94dc-4592-b6ab-d0a14a2052b4" providerId="ADAL" clId="{A1CE36CD-7BD8-46B7-983E-BF23F70CE3D4}" dt="2024-01-04T20:44:34.374" v="1779" actId="1035"/>
          <ac:picMkLst>
            <pc:docMk/>
            <pc:sldMk cId="205179328" sldId="286"/>
            <ac:picMk id="25" creationId="{E2ACB79F-9221-43B4-0345-10BAF38FCE7B}"/>
          </ac:picMkLst>
        </pc:picChg>
        <pc:picChg chg="del">
          <ac:chgData name="Allison Leiton" userId="4fced9d0-94dc-4592-b6ab-d0a14a2052b4" providerId="ADAL" clId="{A1CE36CD-7BD8-46B7-983E-BF23F70CE3D4}" dt="2024-01-04T20:39:42.448" v="1674" actId="478"/>
          <ac:picMkLst>
            <pc:docMk/>
            <pc:sldMk cId="205179328" sldId="286"/>
            <ac:picMk id="27" creationId="{EC3D74DD-11A9-D365-B3C7-16DDDA22B646}"/>
          </ac:picMkLst>
        </pc:picChg>
        <pc:picChg chg="del">
          <ac:chgData name="Allison Leiton" userId="4fced9d0-94dc-4592-b6ab-d0a14a2052b4" providerId="ADAL" clId="{A1CE36CD-7BD8-46B7-983E-BF23F70CE3D4}" dt="2024-01-04T20:41:07.639" v="1705" actId="478"/>
          <ac:picMkLst>
            <pc:docMk/>
            <pc:sldMk cId="205179328" sldId="286"/>
            <ac:picMk id="29" creationId="{8056E5A9-8779-5A5A-C220-43F6370D2C60}"/>
          </ac:picMkLst>
        </pc:picChg>
        <pc:picChg chg="mod">
          <ac:chgData name="Allison Leiton" userId="4fced9d0-94dc-4592-b6ab-d0a14a2052b4" providerId="ADAL" clId="{A1CE36CD-7BD8-46B7-983E-BF23F70CE3D4}" dt="2024-01-04T20:44:34.374" v="1779" actId="1035"/>
          <ac:picMkLst>
            <pc:docMk/>
            <pc:sldMk cId="205179328" sldId="286"/>
            <ac:picMk id="31" creationId="{087757A6-DC22-87CD-DF53-CBE1FC4FCAA9}"/>
          </ac:picMkLst>
        </pc:picChg>
      </pc:sldChg>
      <pc:sldChg chg="add del">
        <pc:chgData name="Allison Leiton" userId="4fced9d0-94dc-4592-b6ab-d0a14a2052b4" providerId="ADAL" clId="{A1CE36CD-7BD8-46B7-983E-BF23F70CE3D4}" dt="2024-01-04T21:24:54.721" v="2257" actId="47"/>
        <pc:sldMkLst>
          <pc:docMk/>
          <pc:sldMk cId="779208099" sldId="287"/>
        </pc:sldMkLst>
      </pc:sldChg>
      <pc:sldMasterChg chg="modSldLayout">
        <pc:chgData name="Allison Leiton" userId="4fced9d0-94dc-4592-b6ab-d0a14a2052b4" providerId="ADAL" clId="{A1CE36CD-7BD8-46B7-983E-BF23F70CE3D4}" dt="2024-01-04T17:41:44.139" v="142" actId="16037"/>
        <pc:sldMasterMkLst>
          <pc:docMk/>
          <pc:sldMasterMk cId="3473835771" sldId="2147483648"/>
        </pc:sldMasterMkLst>
        <pc:sldLayoutChg chg="modSp">
          <pc:chgData name="Allison Leiton" userId="4fced9d0-94dc-4592-b6ab-d0a14a2052b4" providerId="ADAL" clId="{A1CE36CD-7BD8-46B7-983E-BF23F70CE3D4}" dt="2024-01-04T17:41:44.139" v="142" actId="16037"/>
          <pc:sldLayoutMkLst>
            <pc:docMk/>
            <pc:sldMasterMk cId="3473835771" sldId="2147483648"/>
            <pc:sldLayoutMk cId="3460483790" sldId="2147483649"/>
          </pc:sldLayoutMkLst>
          <pc:spChg chg="mod">
            <ac:chgData name="Allison Leiton" userId="4fced9d0-94dc-4592-b6ab-d0a14a2052b4" providerId="ADAL" clId="{A1CE36CD-7BD8-46B7-983E-BF23F70CE3D4}" dt="2024-01-04T17:41:44.139" v="142" actId="16037"/>
            <ac:spMkLst>
              <pc:docMk/>
              <pc:sldMasterMk cId="3473835771" sldId="2147483648"/>
              <pc:sldLayoutMk cId="3460483790" sldId="2147483649"/>
              <ac:spMk id="2" creationId="{F568E169-152D-47D7-BB57-AE6253A4F28F}"/>
            </ac:spMkLst>
          </pc:spChg>
        </pc:sldLayoutChg>
      </pc:sldMasterChg>
    </pc:docChg>
  </pc:docChgLst>
  <pc:docChgLst>
    <pc:chgData name="Allison Leiton" userId="4fced9d0-94dc-4592-b6ab-d0a14a2052b4" providerId="ADAL" clId="{3349B8CD-DCB7-498F-8002-AE282494CEDC}"/>
    <pc:docChg chg="undo custSel addSld modSld">
      <pc:chgData name="Allison Leiton" userId="4fced9d0-94dc-4592-b6ab-d0a14a2052b4" providerId="ADAL" clId="{3349B8CD-DCB7-498F-8002-AE282494CEDC}" dt="2024-03-19T11:02:46.356" v="240"/>
      <pc:docMkLst>
        <pc:docMk/>
      </pc:docMkLst>
      <pc:sldChg chg="addSp delSp modSp mod">
        <pc:chgData name="Allison Leiton" userId="4fced9d0-94dc-4592-b6ab-d0a14a2052b4" providerId="ADAL" clId="{3349B8CD-DCB7-498F-8002-AE282494CEDC}" dt="2024-03-19T11:01:17.534" v="190" actId="20577"/>
        <pc:sldMkLst>
          <pc:docMk/>
          <pc:sldMk cId="1701013979" sldId="256"/>
        </pc:sldMkLst>
        <pc:spChg chg="mod">
          <ac:chgData name="Allison Leiton" userId="4fced9d0-94dc-4592-b6ab-d0a14a2052b4" providerId="ADAL" clId="{3349B8CD-DCB7-498F-8002-AE282494CEDC}" dt="2024-03-19T11:01:14.774" v="188"/>
          <ac:spMkLst>
            <pc:docMk/>
            <pc:sldMk cId="1701013979" sldId="256"/>
            <ac:spMk id="19" creationId="{805CC570-8C56-4970-AB56-C33AC3135733}"/>
          </ac:spMkLst>
        </pc:spChg>
        <pc:spChg chg="mod">
          <ac:chgData name="Allison Leiton" userId="4fced9d0-94dc-4592-b6ab-d0a14a2052b4" providerId="ADAL" clId="{3349B8CD-DCB7-498F-8002-AE282494CEDC}" dt="2024-03-19T11:01:17.534" v="190" actId="20577"/>
          <ac:spMkLst>
            <pc:docMk/>
            <pc:sldMk cId="1701013979" sldId="256"/>
            <ac:spMk id="20" creationId="{D1DB97D2-875E-DCB7-E963-05B69AA143C2}"/>
          </ac:spMkLst>
        </pc:spChg>
        <pc:grpChg chg="add mod">
          <ac:chgData name="Allison Leiton" userId="4fced9d0-94dc-4592-b6ab-d0a14a2052b4" providerId="ADAL" clId="{3349B8CD-DCB7-498F-8002-AE282494CEDC}" dt="2024-03-19T11:01:14.774" v="188"/>
          <ac:grpSpMkLst>
            <pc:docMk/>
            <pc:sldMk cId="1701013979" sldId="256"/>
            <ac:grpSpMk id="3" creationId="{EBFA37EE-C5F8-818D-C6E0-A7A59CD3BA8A}"/>
          </ac:grpSpMkLst>
        </pc:grpChg>
        <pc:grpChg chg="del">
          <ac:chgData name="Allison Leiton" userId="4fced9d0-94dc-4592-b6ab-d0a14a2052b4" providerId="ADAL" clId="{3349B8CD-DCB7-498F-8002-AE282494CEDC}" dt="2024-03-19T11:01:14.242" v="187" actId="478"/>
          <ac:grpSpMkLst>
            <pc:docMk/>
            <pc:sldMk cId="1701013979" sldId="256"/>
            <ac:grpSpMk id="6" creationId="{50445B52-AEBA-5D3D-94C7-AB47E72E8E86}"/>
          </ac:grpSpMkLst>
        </pc:grpChg>
        <pc:grpChg chg="mod">
          <ac:chgData name="Allison Leiton" userId="4fced9d0-94dc-4592-b6ab-d0a14a2052b4" providerId="ADAL" clId="{3349B8CD-DCB7-498F-8002-AE282494CEDC}" dt="2024-03-19T11:01:14.774" v="188"/>
          <ac:grpSpMkLst>
            <pc:docMk/>
            <pc:sldMk cId="1701013979" sldId="256"/>
            <ac:grpSpMk id="15" creationId="{E7D04B25-0510-B8AA-BEBB-21185E981957}"/>
          </ac:grpSpMkLst>
        </pc:grpChg>
        <pc:picChg chg="add del">
          <ac:chgData name="Allison Leiton" userId="4fced9d0-94dc-4592-b6ab-d0a14a2052b4" providerId="ADAL" clId="{3349B8CD-DCB7-498F-8002-AE282494CEDC}" dt="2024-03-19T09:49:20.464" v="88" actId="478"/>
          <ac:picMkLst>
            <pc:docMk/>
            <pc:sldMk cId="1701013979" sldId="256"/>
            <ac:picMk id="12" creationId="{BEC6678F-7D60-5D2C-2714-A9914606D369}"/>
          </ac:picMkLst>
        </pc:picChg>
        <pc:picChg chg="mod">
          <ac:chgData name="Allison Leiton" userId="4fced9d0-94dc-4592-b6ab-d0a14a2052b4" providerId="ADAL" clId="{3349B8CD-DCB7-498F-8002-AE282494CEDC}" dt="2024-03-19T11:01:14.774" v="188"/>
          <ac:picMkLst>
            <pc:docMk/>
            <pc:sldMk cId="1701013979" sldId="256"/>
            <ac:picMk id="17" creationId="{4DE43A5E-38FB-C6C7-B85D-C62D370D9B8A}"/>
          </ac:picMkLst>
        </pc:picChg>
        <pc:cxnChg chg="mod">
          <ac:chgData name="Allison Leiton" userId="4fced9d0-94dc-4592-b6ab-d0a14a2052b4" providerId="ADAL" clId="{3349B8CD-DCB7-498F-8002-AE282494CEDC}" dt="2024-03-19T11:01:14.774" v="188"/>
          <ac:cxnSpMkLst>
            <pc:docMk/>
            <pc:sldMk cId="1701013979" sldId="256"/>
            <ac:cxnSpMk id="18" creationId="{AFCD59B1-EF53-9CA5-C94B-63621D14B4FE}"/>
          </ac:cxnSpMkLst>
        </pc:cxnChg>
      </pc:sldChg>
      <pc:sldChg chg="addSp delSp modSp mod">
        <pc:chgData name="Allison Leiton" userId="4fced9d0-94dc-4592-b6ab-d0a14a2052b4" providerId="ADAL" clId="{3349B8CD-DCB7-498F-8002-AE282494CEDC}" dt="2024-03-19T11:01:27.920" v="196" actId="20577"/>
        <pc:sldMkLst>
          <pc:docMk/>
          <pc:sldMk cId="538646025" sldId="257"/>
        </pc:sldMkLst>
        <pc:spChg chg="mod">
          <ac:chgData name="Allison Leiton" userId="4fced9d0-94dc-4592-b6ab-d0a14a2052b4" providerId="ADAL" clId="{3349B8CD-DCB7-498F-8002-AE282494CEDC}" dt="2024-03-19T10:04:32.227" v="154" actId="1037"/>
          <ac:spMkLst>
            <pc:docMk/>
            <pc:sldMk cId="538646025" sldId="257"/>
            <ac:spMk id="8" creationId="{1A32B5F7-3379-466F-A473-143DC53DE182}"/>
          </ac:spMkLst>
        </pc:spChg>
        <pc:spChg chg="mod">
          <ac:chgData name="Allison Leiton" userId="4fced9d0-94dc-4592-b6ab-d0a14a2052b4" providerId="ADAL" clId="{3349B8CD-DCB7-498F-8002-AE282494CEDC}" dt="2024-03-19T11:01:25.736" v="194"/>
          <ac:spMkLst>
            <pc:docMk/>
            <pc:sldMk cId="538646025" sldId="257"/>
            <ac:spMk id="17" creationId="{3F0FEA3A-28A2-058B-22A6-1C4F9E322BD1}"/>
          </ac:spMkLst>
        </pc:spChg>
        <pc:spChg chg="mod">
          <ac:chgData name="Allison Leiton" userId="4fced9d0-94dc-4592-b6ab-d0a14a2052b4" providerId="ADAL" clId="{3349B8CD-DCB7-498F-8002-AE282494CEDC}" dt="2024-03-19T11:01:27.920" v="196" actId="20577"/>
          <ac:spMkLst>
            <pc:docMk/>
            <pc:sldMk cId="538646025" sldId="257"/>
            <ac:spMk id="18" creationId="{D9C73B53-5001-43C2-93CE-308835E26967}"/>
          </ac:spMkLst>
        </pc:spChg>
        <pc:grpChg chg="add mod">
          <ac:chgData name="Allison Leiton" userId="4fced9d0-94dc-4592-b6ab-d0a14a2052b4" providerId="ADAL" clId="{3349B8CD-DCB7-498F-8002-AE282494CEDC}" dt="2024-03-19T11:01:25.736" v="194"/>
          <ac:grpSpMkLst>
            <pc:docMk/>
            <pc:sldMk cId="538646025" sldId="257"/>
            <ac:grpSpMk id="4" creationId="{D09143EC-7F04-0605-4F6E-EC2DBB33C7D3}"/>
          </ac:grpSpMkLst>
        </pc:grpChg>
        <pc:grpChg chg="mod">
          <ac:chgData name="Allison Leiton" userId="4fced9d0-94dc-4592-b6ab-d0a14a2052b4" providerId="ADAL" clId="{3349B8CD-DCB7-498F-8002-AE282494CEDC}" dt="2024-03-19T11:01:25.736" v="194"/>
          <ac:grpSpMkLst>
            <pc:docMk/>
            <pc:sldMk cId="538646025" sldId="257"/>
            <ac:grpSpMk id="5" creationId="{54359606-7FE1-0EC5-8949-772495411BF7}"/>
          </ac:grpSpMkLst>
        </pc:grpChg>
        <pc:grpChg chg="del">
          <ac:chgData name="Allison Leiton" userId="4fced9d0-94dc-4592-b6ab-d0a14a2052b4" providerId="ADAL" clId="{3349B8CD-DCB7-498F-8002-AE282494CEDC}" dt="2024-03-19T11:01:25.234" v="193" actId="478"/>
          <ac:grpSpMkLst>
            <pc:docMk/>
            <pc:sldMk cId="538646025" sldId="257"/>
            <ac:grpSpMk id="7" creationId="{826A5DBE-ADCF-FB34-4FEC-2C6D10B0AD00}"/>
          </ac:grpSpMkLst>
        </pc:grpChg>
        <pc:grpChg chg="del">
          <ac:chgData name="Allison Leiton" userId="4fced9d0-94dc-4592-b6ab-d0a14a2052b4" providerId="ADAL" clId="{3349B8CD-DCB7-498F-8002-AE282494CEDC}" dt="2024-03-19T09:49:35.195" v="92" actId="478"/>
          <ac:grpSpMkLst>
            <pc:docMk/>
            <pc:sldMk cId="538646025" sldId="257"/>
            <ac:grpSpMk id="14" creationId="{0B1A76AE-B5D9-1362-C293-5C97D9F862F3}"/>
          </ac:grpSpMkLst>
        </pc:grpChg>
        <pc:picChg chg="mod">
          <ac:chgData name="Allison Leiton" userId="4fced9d0-94dc-4592-b6ab-d0a14a2052b4" providerId="ADAL" clId="{3349B8CD-DCB7-498F-8002-AE282494CEDC}" dt="2024-03-19T11:01:25.736" v="194"/>
          <ac:picMkLst>
            <pc:docMk/>
            <pc:sldMk cId="538646025" sldId="257"/>
            <ac:picMk id="14" creationId="{B0939C71-1FAB-9E05-C77B-3B201AEF5CC1}"/>
          </ac:picMkLst>
        </pc:picChg>
        <pc:picChg chg="del">
          <ac:chgData name="Allison Leiton" userId="4fced9d0-94dc-4592-b6ab-d0a14a2052b4" providerId="ADAL" clId="{3349B8CD-DCB7-498F-8002-AE282494CEDC}" dt="2024-03-19T09:49:32.889" v="91" actId="478"/>
          <ac:picMkLst>
            <pc:docMk/>
            <pc:sldMk cId="538646025" sldId="257"/>
            <ac:picMk id="15" creationId="{436711F6-FE04-A3C8-E8AF-4ABCC76DA57B}"/>
          </ac:picMkLst>
        </pc:picChg>
        <pc:cxnChg chg="mod">
          <ac:chgData name="Allison Leiton" userId="4fced9d0-94dc-4592-b6ab-d0a14a2052b4" providerId="ADAL" clId="{3349B8CD-DCB7-498F-8002-AE282494CEDC}" dt="2024-03-19T11:01:25.736" v="194"/>
          <ac:cxnSpMkLst>
            <pc:docMk/>
            <pc:sldMk cId="538646025" sldId="257"/>
            <ac:cxnSpMk id="15" creationId="{F102A7E5-5AB5-D4B2-9358-F32422A70DF7}"/>
          </ac:cxnSpMkLst>
        </pc:cxnChg>
        <pc:cxnChg chg="del">
          <ac:chgData name="Allison Leiton" userId="4fced9d0-94dc-4592-b6ab-d0a14a2052b4" providerId="ADAL" clId="{3349B8CD-DCB7-498F-8002-AE282494CEDC}" dt="2024-03-19T09:49:35.195" v="92" actId="478"/>
          <ac:cxnSpMkLst>
            <pc:docMk/>
            <pc:sldMk cId="538646025" sldId="257"/>
            <ac:cxnSpMk id="17" creationId="{8CBA9119-A60D-2152-7DF1-116C5043BD56}"/>
          </ac:cxnSpMkLst>
        </pc:cxnChg>
      </pc:sldChg>
      <pc:sldChg chg="addSp delSp modSp mod">
        <pc:chgData name="Allison Leiton" userId="4fced9d0-94dc-4592-b6ab-d0a14a2052b4" providerId="ADAL" clId="{3349B8CD-DCB7-498F-8002-AE282494CEDC}" dt="2024-03-19T11:01:41.404" v="202"/>
        <pc:sldMkLst>
          <pc:docMk/>
          <pc:sldMk cId="302890977" sldId="258"/>
        </pc:sldMkLst>
        <pc:spChg chg="mod">
          <ac:chgData name="Allison Leiton" userId="4fced9d0-94dc-4592-b6ab-d0a14a2052b4" providerId="ADAL" clId="{3349B8CD-DCB7-498F-8002-AE282494CEDC}" dt="2024-03-19T10:05:37.235" v="178" actId="1037"/>
          <ac:spMkLst>
            <pc:docMk/>
            <pc:sldMk cId="302890977" sldId="258"/>
            <ac:spMk id="3" creationId="{20ACC4E3-93E2-4578-8BE8-4432F1CCF48A}"/>
          </ac:spMkLst>
        </pc:spChg>
        <pc:spChg chg="mod">
          <ac:chgData name="Allison Leiton" userId="4fced9d0-94dc-4592-b6ab-d0a14a2052b4" providerId="ADAL" clId="{3349B8CD-DCB7-498F-8002-AE282494CEDC}" dt="2024-03-19T11:01:41.404" v="202"/>
          <ac:spMkLst>
            <pc:docMk/>
            <pc:sldMk cId="302890977" sldId="258"/>
            <ac:spMk id="16" creationId="{3BE9FEC2-A208-E71C-1BE5-494472C95DCE}"/>
          </ac:spMkLst>
        </pc:spChg>
        <pc:spChg chg="mod">
          <ac:chgData name="Allison Leiton" userId="4fced9d0-94dc-4592-b6ab-d0a14a2052b4" providerId="ADAL" clId="{3349B8CD-DCB7-498F-8002-AE282494CEDC}" dt="2024-03-19T11:01:41.404" v="202"/>
          <ac:spMkLst>
            <pc:docMk/>
            <pc:sldMk cId="302890977" sldId="258"/>
            <ac:spMk id="17" creationId="{83799740-D4E6-F978-FBC4-288603DEB3DE}"/>
          </ac:spMkLst>
        </pc:spChg>
        <pc:grpChg chg="del">
          <ac:chgData name="Allison Leiton" userId="4fced9d0-94dc-4592-b6ab-d0a14a2052b4" providerId="ADAL" clId="{3349B8CD-DCB7-498F-8002-AE282494CEDC}" dt="2024-03-19T11:01:40.979" v="201" actId="478"/>
          <ac:grpSpMkLst>
            <pc:docMk/>
            <pc:sldMk cId="302890977" sldId="258"/>
            <ac:grpSpMk id="6" creationId="{B19DAF8F-FA50-AEAD-3809-843A80B6CA49}"/>
          </ac:grpSpMkLst>
        </pc:grpChg>
        <pc:grpChg chg="del">
          <ac:chgData name="Allison Leiton" userId="4fced9d0-94dc-4592-b6ab-d0a14a2052b4" providerId="ADAL" clId="{3349B8CD-DCB7-498F-8002-AE282494CEDC}" dt="2024-03-19T09:49:58.043" v="98" actId="478"/>
          <ac:grpSpMkLst>
            <pc:docMk/>
            <pc:sldMk cId="302890977" sldId="258"/>
            <ac:grpSpMk id="11" creationId="{32F36339-F364-4ABE-FA19-C48089FC7471}"/>
          </ac:grpSpMkLst>
        </pc:grpChg>
        <pc:grpChg chg="add mod">
          <ac:chgData name="Allison Leiton" userId="4fced9d0-94dc-4592-b6ab-d0a14a2052b4" providerId="ADAL" clId="{3349B8CD-DCB7-498F-8002-AE282494CEDC}" dt="2024-03-19T11:01:41.404" v="202"/>
          <ac:grpSpMkLst>
            <pc:docMk/>
            <pc:sldMk cId="302890977" sldId="258"/>
            <ac:grpSpMk id="11" creationId="{895DD3D3-F237-6EF9-E26D-7D6B75594619}"/>
          </ac:grpSpMkLst>
        </pc:grpChg>
        <pc:grpChg chg="mod">
          <ac:chgData name="Allison Leiton" userId="4fced9d0-94dc-4592-b6ab-d0a14a2052b4" providerId="ADAL" clId="{3349B8CD-DCB7-498F-8002-AE282494CEDC}" dt="2024-03-19T11:01:41.404" v="202"/>
          <ac:grpSpMkLst>
            <pc:docMk/>
            <pc:sldMk cId="302890977" sldId="258"/>
            <ac:grpSpMk id="12" creationId="{0082BF3A-24B6-E265-CFCE-1ED2394949AC}"/>
          </ac:grpSpMkLst>
        </pc:grpChg>
        <pc:picChg chg="del">
          <ac:chgData name="Allison Leiton" userId="4fced9d0-94dc-4592-b6ab-d0a14a2052b4" providerId="ADAL" clId="{3349B8CD-DCB7-498F-8002-AE282494CEDC}" dt="2024-03-19T09:49:55.416" v="97" actId="478"/>
          <ac:picMkLst>
            <pc:docMk/>
            <pc:sldMk cId="302890977" sldId="258"/>
            <ac:picMk id="12" creationId="{9146FD40-685D-E135-C8EC-4FF90C037F64}"/>
          </ac:picMkLst>
        </pc:picChg>
        <pc:picChg chg="mod">
          <ac:chgData name="Allison Leiton" userId="4fced9d0-94dc-4592-b6ab-d0a14a2052b4" providerId="ADAL" clId="{3349B8CD-DCB7-498F-8002-AE282494CEDC}" dt="2024-03-19T11:01:41.404" v="202"/>
          <ac:picMkLst>
            <pc:docMk/>
            <pc:sldMk cId="302890977" sldId="258"/>
            <ac:picMk id="14" creationId="{E75781D9-21B1-98A4-9CB0-BAE2CC6E8CAB}"/>
          </ac:picMkLst>
        </pc:picChg>
        <pc:cxnChg chg="del">
          <ac:chgData name="Allison Leiton" userId="4fced9d0-94dc-4592-b6ab-d0a14a2052b4" providerId="ADAL" clId="{3349B8CD-DCB7-498F-8002-AE282494CEDC}" dt="2024-03-19T09:49:58.043" v="98" actId="478"/>
          <ac:cxnSpMkLst>
            <pc:docMk/>
            <pc:sldMk cId="302890977" sldId="258"/>
            <ac:cxnSpMk id="14" creationId="{61DB9861-B7A7-D806-2B3F-99A795DA13B2}"/>
          </ac:cxnSpMkLst>
        </pc:cxnChg>
        <pc:cxnChg chg="mod">
          <ac:chgData name="Allison Leiton" userId="4fced9d0-94dc-4592-b6ab-d0a14a2052b4" providerId="ADAL" clId="{3349B8CD-DCB7-498F-8002-AE282494CEDC}" dt="2024-03-19T11:01:41.404" v="202"/>
          <ac:cxnSpMkLst>
            <pc:docMk/>
            <pc:sldMk cId="302890977" sldId="258"/>
            <ac:cxnSpMk id="15" creationId="{A07F1703-F816-2EA8-F528-C28AA836F1AE}"/>
          </ac:cxnSpMkLst>
        </pc:cxnChg>
      </pc:sldChg>
      <pc:sldChg chg="addSp delSp modSp mod">
        <pc:chgData name="Allison Leiton" userId="4fced9d0-94dc-4592-b6ab-d0a14a2052b4" providerId="ADAL" clId="{3349B8CD-DCB7-498F-8002-AE282494CEDC}" dt="2024-03-19T11:01:44.233" v="204"/>
        <pc:sldMkLst>
          <pc:docMk/>
          <pc:sldMk cId="860356315" sldId="259"/>
        </pc:sldMkLst>
        <pc:spChg chg="mod">
          <ac:chgData name="Allison Leiton" userId="4fced9d0-94dc-4592-b6ab-d0a14a2052b4" providerId="ADAL" clId="{3349B8CD-DCB7-498F-8002-AE282494CEDC}" dt="2024-03-07T08:59:58.472" v="24" actId="207"/>
          <ac:spMkLst>
            <pc:docMk/>
            <pc:sldMk cId="860356315" sldId="259"/>
            <ac:spMk id="3" creationId="{3313724B-27B1-4E11-8645-31A2AA657803}"/>
          </ac:spMkLst>
        </pc:spChg>
        <pc:spChg chg="mod">
          <ac:chgData name="Allison Leiton" userId="4fced9d0-94dc-4592-b6ab-d0a14a2052b4" providerId="ADAL" clId="{3349B8CD-DCB7-498F-8002-AE282494CEDC}" dt="2024-03-19T11:01:44.233" v="204"/>
          <ac:spMkLst>
            <pc:docMk/>
            <pc:sldMk cId="860356315" sldId="259"/>
            <ac:spMk id="16" creationId="{A9555558-0818-D8FD-CF91-BF03EEABC33A}"/>
          </ac:spMkLst>
        </pc:spChg>
        <pc:spChg chg="mod">
          <ac:chgData name="Allison Leiton" userId="4fced9d0-94dc-4592-b6ab-d0a14a2052b4" providerId="ADAL" clId="{3349B8CD-DCB7-498F-8002-AE282494CEDC}" dt="2024-03-07T08:59:56.665" v="23" actId="207"/>
          <ac:spMkLst>
            <pc:docMk/>
            <pc:sldMk cId="860356315" sldId="259"/>
            <ac:spMk id="17" creationId="{E638CB53-2A0A-8AC2-0525-65D085CF284C}"/>
          </ac:spMkLst>
        </pc:spChg>
        <pc:spChg chg="mod">
          <ac:chgData name="Allison Leiton" userId="4fced9d0-94dc-4592-b6ab-d0a14a2052b4" providerId="ADAL" clId="{3349B8CD-DCB7-498F-8002-AE282494CEDC}" dt="2024-03-19T11:01:44.233" v="204"/>
          <ac:spMkLst>
            <pc:docMk/>
            <pc:sldMk cId="860356315" sldId="259"/>
            <ac:spMk id="18" creationId="{391026E3-8F70-996F-C528-0F4E4ECE9330}"/>
          </ac:spMkLst>
        </pc:spChg>
        <pc:grpChg chg="del">
          <ac:chgData name="Allison Leiton" userId="4fced9d0-94dc-4592-b6ab-d0a14a2052b4" providerId="ADAL" clId="{3349B8CD-DCB7-498F-8002-AE282494CEDC}" dt="2024-03-19T11:01:43.854" v="203" actId="478"/>
          <ac:grpSpMkLst>
            <pc:docMk/>
            <pc:sldMk cId="860356315" sldId="259"/>
            <ac:grpSpMk id="5" creationId="{C7A635EF-809F-D6B0-12CC-BF46EC769D2B}"/>
          </ac:grpSpMkLst>
        </pc:grpChg>
        <pc:grpChg chg="del">
          <ac:chgData name="Allison Leiton" userId="4fced9d0-94dc-4592-b6ab-d0a14a2052b4" providerId="ADAL" clId="{3349B8CD-DCB7-498F-8002-AE282494CEDC}" dt="2024-03-19T09:50:04.352" v="100" actId="478"/>
          <ac:grpSpMkLst>
            <pc:docMk/>
            <pc:sldMk cId="860356315" sldId="259"/>
            <ac:grpSpMk id="10" creationId="{6B33C7A8-7AB7-479D-638A-BD2BC7568748}"/>
          </ac:grpSpMkLst>
        </pc:grpChg>
        <pc:grpChg chg="add mod">
          <ac:chgData name="Allison Leiton" userId="4fced9d0-94dc-4592-b6ab-d0a14a2052b4" providerId="ADAL" clId="{3349B8CD-DCB7-498F-8002-AE282494CEDC}" dt="2024-03-19T11:01:44.233" v="204"/>
          <ac:grpSpMkLst>
            <pc:docMk/>
            <pc:sldMk cId="860356315" sldId="259"/>
            <ac:grpSpMk id="10" creationId="{8A80AC2F-8E0A-FBFE-5AF9-A4A3B7BAB324}"/>
          </ac:grpSpMkLst>
        </pc:grpChg>
        <pc:grpChg chg="mod">
          <ac:chgData name="Allison Leiton" userId="4fced9d0-94dc-4592-b6ab-d0a14a2052b4" providerId="ADAL" clId="{3349B8CD-DCB7-498F-8002-AE282494CEDC}" dt="2024-03-19T11:01:44.233" v="204"/>
          <ac:grpSpMkLst>
            <pc:docMk/>
            <pc:sldMk cId="860356315" sldId="259"/>
            <ac:grpSpMk id="11" creationId="{2D83D17A-D883-D42A-ED38-44D774B745FA}"/>
          </ac:grpSpMkLst>
        </pc:grpChg>
        <pc:picChg chg="del">
          <ac:chgData name="Allison Leiton" userId="4fced9d0-94dc-4592-b6ab-d0a14a2052b4" providerId="ADAL" clId="{3349B8CD-DCB7-498F-8002-AE282494CEDC}" dt="2024-03-19T09:50:01.724" v="99" actId="478"/>
          <ac:picMkLst>
            <pc:docMk/>
            <pc:sldMk cId="860356315" sldId="259"/>
            <ac:picMk id="11" creationId="{D839346D-12F0-A01F-3763-6EC3AE998352}"/>
          </ac:picMkLst>
        </pc:picChg>
        <pc:picChg chg="mod">
          <ac:chgData name="Allison Leiton" userId="4fced9d0-94dc-4592-b6ab-d0a14a2052b4" providerId="ADAL" clId="{3349B8CD-DCB7-498F-8002-AE282494CEDC}" dt="2024-03-19T11:01:44.233" v="204"/>
          <ac:picMkLst>
            <pc:docMk/>
            <pc:sldMk cId="860356315" sldId="259"/>
            <ac:picMk id="13" creationId="{32512317-C18F-7664-7AFC-C0EA290476F7}"/>
          </ac:picMkLst>
        </pc:picChg>
        <pc:cxnChg chg="del">
          <ac:chgData name="Allison Leiton" userId="4fced9d0-94dc-4592-b6ab-d0a14a2052b4" providerId="ADAL" clId="{3349B8CD-DCB7-498F-8002-AE282494CEDC}" dt="2024-03-19T09:50:04.352" v="100" actId="478"/>
          <ac:cxnSpMkLst>
            <pc:docMk/>
            <pc:sldMk cId="860356315" sldId="259"/>
            <ac:cxnSpMk id="13" creationId="{42DC6B0E-87D3-EEFE-EDDD-42C2DF7F02EE}"/>
          </ac:cxnSpMkLst>
        </pc:cxnChg>
        <pc:cxnChg chg="mod">
          <ac:chgData name="Allison Leiton" userId="4fced9d0-94dc-4592-b6ab-d0a14a2052b4" providerId="ADAL" clId="{3349B8CD-DCB7-498F-8002-AE282494CEDC}" dt="2024-03-19T11:01:44.233" v="204"/>
          <ac:cxnSpMkLst>
            <pc:docMk/>
            <pc:sldMk cId="860356315" sldId="259"/>
            <ac:cxnSpMk id="14" creationId="{3B79F9A1-50BF-EFF2-4000-95A2360F4CA2}"/>
          </ac:cxnSpMkLst>
        </pc:cxnChg>
      </pc:sldChg>
      <pc:sldChg chg="addSp delSp modSp mod">
        <pc:chgData name="Allison Leiton" userId="4fced9d0-94dc-4592-b6ab-d0a14a2052b4" providerId="ADAL" clId="{3349B8CD-DCB7-498F-8002-AE282494CEDC}" dt="2024-03-19T11:01:56.768" v="212"/>
        <pc:sldMkLst>
          <pc:docMk/>
          <pc:sldMk cId="3960856775" sldId="261"/>
        </pc:sldMkLst>
        <pc:spChg chg="mod">
          <ac:chgData name="Allison Leiton" userId="4fced9d0-94dc-4592-b6ab-d0a14a2052b4" providerId="ADAL" clId="{3349B8CD-DCB7-498F-8002-AE282494CEDC}" dt="2024-03-07T09:00:59.038" v="30" actId="207"/>
          <ac:spMkLst>
            <pc:docMk/>
            <pc:sldMk cId="3960856775" sldId="261"/>
            <ac:spMk id="3" creationId="{D5BE5B00-F767-4D7C-B4D8-03FCEC05BF1E}"/>
          </ac:spMkLst>
        </pc:spChg>
        <pc:spChg chg="mod">
          <ac:chgData name="Allison Leiton" userId="4fced9d0-94dc-4592-b6ab-d0a14a2052b4" providerId="ADAL" clId="{3349B8CD-DCB7-498F-8002-AE282494CEDC}" dt="2024-03-19T11:01:56.768" v="212"/>
          <ac:spMkLst>
            <pc:docMk/>
            <pc:sldMk cId="3960856775" sldId="261"/>
            <ac:spMk id="16" creationId="{7D4E9047-A753-E45A-47C9-42E1B5894837}"/>
          </ac:spMkLst>
        </pc:spChg>
        <pc:spChg chg="mod">
          <ac:chgData name="Allison Leiton" userId="4fced9d0-94dc-4592-b6ab-d0a14a2052b4" providerId="ADAL" clId="{3349B8CD-DCB7-498F-8002-AE282494CEDC}" dt="2024-03-19T11:01:56.768" v="212"/>
          <ac:spMkLst>
            <pc:docMk/>
            <pc:sldMk cId="3960856775" sldId="261"/>
            <ac:spMk id="17" creationId="{BAAD338C-D070-9A27-C995-9F36C47D0347}"/>
          </ac:spMkLst>
        </pc:spChg>
        <pc:spChg chg="mod">
          <ac:chgData name="Allison Leiton" userId="4fced9d0-94dc-4592-b6ab-d0a14a2052b4" providerId="ADAL" clId="{3349B8CD-DCB7-498F-8002-AE282494CEDC}" dt="2024-03-07T09:01:04.917" v="32" actId="2710"/>
          <ac:spMkLst>
            <pc:docMk/>
            <pc:sldMk cId="3960856775" sldId="261"/>
            <ac:spMk id="18" creationId="{535E745D-7816-4E0F-2E5F-A9ECB11E0A4C}"/>
          </ac:spMkLst>
        </pc:spChg>
        <pc:grpChg chg="add mod">
          <ac:chgData name="Allison Leiton" userId="4fced9d0-94dc-4592-b6ab-d0a14a2052b4" providerId="ADAL" clId="{3349B8CD-DCB7-498F-8002-AE282494CEDC}" dt="2024-03-19T11:01:56.768" v="212"/>
          <ac:grpSpMkLst>
            <pc:docMk/>
            <pc:sldMk cId="3960856775" sldId="261"/>
            <ac:grpSpMk id="2" creationId="{CB7A5E63-48B6-CD5F-4ED5-588113B348B0}"/>
          </ac:grpSpMkLst>
        </pc:grpChg>
        <pc:grpChg chg="del">
          <ac:chgData name="Allison Leiton" userId="4fced9d0-94dc-4592-b6ab-d0a14a2052b4" providerId="ADAL" clId="{3349B8CD-DCB7-498F-8002-AE282494CEDC}" dt="2024-03-19T11:01:56.358" v="211" actId="478"/>
          <ac:grpSpMkLst>
            <pc:docMk/>
            <pc:sldMk cId="3960856775" sldId="261"/>
            <ac:grpSpMk id="5" creationId="{DDB4122F-964E-986F-C681-7E7D54D4AF12}"/>
          </ac:grpSpMkLst>
        </pc:grpChg>
        <pc:grpChg chg="mod">
          <ac:chgData name="Allison Leiton" userId="4fced9d0-94dc-4592-b6ab-d0a14a2052b4" providerId="ADAL" clId="{3349B8CD-DCB7-498F-8002-AE282494CEDC}" dt="2024-03-19T11:01:56.768" v="212"/>
          <ac:grpSpMkLst>
            <pc:docMk/>
            <pc:sldMk cId="3960856775" sldId="261"/>
            <ac:grpSpMk id="10" creationId="{15BD2D9E-37B1-CF66-AA27-20787F0F3304}"/>
          </ac:grpSpMkLst>
        </pc:grpChg>
        <pc:grpChg chg="del">
          <ac:chgData name="Allison Leiton" userId="4fced9d0-94dc-4592-b6ab-d0a14a2052b4" providerId="ADAL" clId="{3349B8CD-DCB7-498F-8002-AE282494CEDC}" dt="2024-03-19T09:50:34.824" v="110" actId="478"/>
          <ac:grpSpMkLst>
            <pc:docMk/>
            <pc:sldMk cId="3960856775" sldId="261"/>
            <ac:grpSpMk id="10" creationId="{91EEC530-FF0C-68DE-DCF1-547927B402A3}"/>
          </ac:grpSpMkLst>
        </pc:grpChg>
        <pc:picChg chg="del">
          <ac:chgData name="Allison Leiton" userId="4fced9d0-94dc-4592-b6ab-d0a14a2052b4" providerId="ADAL" clId="{3349B8CD-DCB7-498F-8002-AE282494CEDC}" dt="2024-03-19T09:50:32.512" v="109" actId="478"/>
          <ac:picMkLst>
            <pc:docMk/>
            <pc:sldMk cId="3960856775" sldId="261"/>
            <ac:picMk id="11" creationId="{5C0CDE93-AE90-56E6-33A2-E41F1E197760}"/>
          </ac:picMkLst>
        </pc:picChg>
        <pc:picChg chg="mod">
          <ac:chgData name="Allison Leiton" userId="4fced9d0-94dc-4592-b6ab-d0a14a2052b4" providerId="ADAL" clId="{3349B8CD-DCB7-498F-8002-AE282494CEDC}" dt="2024-03-19T11:01:56.768" v="212"/>
          <ac:picMkLst>
            <pc:docMk/>
            <pc:sldMk cId="3960856775" sldId="261"/>
            <ac:picMk id="11" creationId="{86EC7EEB-B3FC-C816-A42E-11A580221E80}"/>
          </ac:picMkLst>
        </pc:picChg>
        <pc:cxnChg chg="del">
          <ac:chgData name="Allison Leiton" userId="4fced9d0-94dc-4592-b6ab-d0a14a2052b4" providerId="ADAL" clId="{3349B8CD-DCB7-498F-8002-AE282494CEDC}" dt="2024-03-19T09:50:34.824" v="110" actId="478"/>
          <ac:cxnSpMkLst>
            <pc:docMk/>
            <pc:sldMk cId="3960856775" sldId="261"/>
            <ac:cxnSpMk id="13" creationId="{12B0AA5E-F1B3-C47A-8755-15ADE32E884D}"/>
          </ac:cxnSpMkLst>
        </pc:cxnChg>
        <pc:cxnChg chg="mod">
          <ac:chgData name="Allison Leiton" userId="4fced9d0-94dc-4592-b6ab-d0a14a2052b4" providerId="ADAL" clId="{3349B8CD-DCB7-498F-8002-AE282494CEDC}" dt="2024-03-19T11:01:56.768" v="212"/>
          <ac:cxnSpMkLst>
            <pc:docMk/>
            <pc:sldMk cId="3960856775" sldId="261"/>
            <ac:cxnSpMk id="13" creationId="{79DC2FAD-E4EB-EBD0-DE4B-F4414A89BEB5}"/>
          </ac:cxnSpMkLst>
        </pc:cxnChg>
      </pc:sldChg>
      <pc:sldChg chg="addSp delSp modSp mod">
        <pc:chgData name="Allison Leiton" userId="4fced9d0-94dc-4592-b6ab-d0a14a2052b4" providerId="ADAL" clId="{3349B8CD-DCB7-498F-8002-AE282494CEDC}" dt="2024-03-19T11:01:53.727" v="210"/>
        <pc:sldMkLst>
          <pc:docMk/>
          <pc:sldMk cId="1567443916" sldId="262"/>
        </pc:sldMkLst>
        <pc:spChg chg="mod">
          <ac:chgData name="Allison Leiton" userId="4fced9d0-94dc-4592-b6ab-d0a14a2052b4" providerId="ADAL" clId="{3349B8CD-DCB7-498F-8002-AE282494CEDC}" dt="2024-03-19T11:01:53.727" v="210"/>
          <ac:spMkLst>
            <pc:docMk/>
            <pc:sldMk cId="1567443916" sldId="262"/>
            <ac:spMk id="13" creationId="{0F7DC05B-A453-0392-BAEA-D642031E94B5}"/>
          </ac:spMkLst>
        </pc:spChg>
        <pc:spChg chg="mod">
          <ac:chgData name="Allison Leiton" userId="4fced9d0-94dc-4592-b6ab-d0a14a2052b4" providerId="ADAL" clId="{3349B8CD-DCB7-498F-8002-AE282494CEDC}" dt="2024-03-19T11:01:53.727" v="210"/>
          <ac:spMkLst>
            <pc:docMk/>
            <pc:sldMk cId="1567443916" sldId="262"/>
            <ac:spMk id="16" creationId="{F40AE389-C63C-7890-4E57-F050B3F0BBA9}"/>
          </ac:spMkLst>
        </pc:spChg>
        <pc:spChg chg="mod">
          <ac:chgData name="Allison Leiton" userId="4fced9d0-94dc-4592-b6ab-d0a14a2052b4" providerId="ADAL" clId="{3349B8CD-DCB7-498F-8002-AE282494CEDC}" dt="2024-03-19T10:15:46.305" v="181" actId="14100"/>
          <ac:spMkLst>
            <pc:docMk/>
            <pc:sldMk cId="1567443916" sldId="262"/>
            <ac:spMk id="18" creationId="{EA57D878-9AF7-B03F-DA84-73F4D473A531}"/>
          </ac:spMkLst>
        </pc:spChg>
        <pc:spChg chg="mod">
          <ac:chgData name="Allison Leiton" userId="4fced9d0-94dc-4592-b6ab-d0a14a2052b4" providerId="ADAL" clId="{3349B8CD-DCB7-498F-8002-AE282494CEDC}" dt="2024-03-19T10:15:52.375" v="182" actId="14100"/>
          <ac:spMkLst>
            <pc:docMk/>
            <pc:sldMk cId="1567443916" sldId="262"/>
            <ac:spMk id="22" creationId="{34DA3700-91FB-E776-0A9C-949F926E0D2B}"/>
          </ac:spMkLst>
        </pc:spChg>
        <pc:spChg chg="mod">
          <ac:chgData name="Allison Leiton" userId="4fced9d0-94dc-4592-b6ab-d0a14a2052b4" providerId="ADAL" clId="{3349B8CD-DCB7-498F-8002-AE282494CEDC}" dt="2024-03-19T10:15:57.812" v="183" actId="14100"/>
          <ac:spMkLst>
            <pc:docMk/>
            <pc:sldMk cId="1567443916" sldId="262"/>
            <ac:spMk id="23" creationId="{484889BF-9EAF-C5C5-2160-5251630FCC42}"/>
          </ac:spMkLst>
        </pc:spChg>
        <pc:spChg chg="mod">
          <ac:chgData name="Allison Leiton" userId="4fced9d0-94dc-4592-b6ab-d0a14a2052b4" providerId="ADAL" clId="{3349B8CD-DCB7-498F-8002-AE282494CEDC}" dt="2024-03-19T10:16:02.406" v="184" actId="14100"/>
          <ac:spMkLst>
            <pc:docMk/>
            <pc:sldMk cId="1567443916" sldId="262"/>
            <ac:spMk id="24" creationId="{6C9004FF-ADB4-2A05-7AE6-1C7A4FFBE186}"/>
          </ac:spMkLst>
        </pc:spChg>
        <pc:spChg chg="mod">
          <ac:chgData name="Allison Leiton" userId="4fced9d0-94dc-4592-b6ab-d0a14a2052b4" providerId="ADAL" clId="{3349B8CD-DCB7-498F-8002-AE282494CEDC}" dt="2024-03-07T09:00:32.495" v="29" actId="207"/>
          <ac:spMkLst>
            <pc:docMk/>
            <pc:sldMk cId="1567443916" sldId="262"/>
            <ac:spMk id="26" creationId="{5B83F4A6-79B6-A983-AB8F-3AB8B1F56249}"/>
          </ac:spMkLst>
        </pc:spChg>
        <pc:spChg chg="mod">
          <ac:chgData name="Allison Leiton" userId="4fced9d0-94dc-4592-b6ab-d0a14a2052b4" providerId="ADAL" clId="{3349B8CD-DCB7-498F-8002-AE282494CEDC}" dt="2024-03-07T09:00:32.495" v="29" actId="207"/>
          <ac:spMkLst>
            <pc:docMk/>
            <pc:sldMk cId="1567443916" sldId="262"/>
            <ac:spMk id="27" creationId="{6612F379-EAC5-F845-8BA7-29A3175256FA}"/>
          </ac:spMkLst>
        </pc:spChg>
        <pc:spChg chg="mod">
          <ac:chgData name="Allison Leiton" userId="4fced9d0-94dc-4592-b6ab-d0a14a2052b4" providerId="ADAL" clId="{3349B8CD-DCB7-498F-8002-AE282494CEDC}" dt="2024-03-07T09:00:32.495" v="29" actId="207"/>
          <ac:spMkLst>
            <pc:docMk/>
            <pc:sldMk cId="1567443916" sldId="262"/>
            <ac:spMk id="28" creationId="{DD1FD468-96AD-11DD-73EA-98B6168FFBF4}"/>
          </ac:spMkLst>
        </pc:spChg>
        <pc:spChg chg="mod">
          <ac:chgData name="Allison Leiton" userId="4fced9d0-94dc-4592-b6ab-d0a14a2052b4" providerId="ADAL" clId="{3349B8CD-DCB7-498F-8002-AE282494CEDC}" dt="2024-03-07T09:00:32.495" v="29" actId="207"/>
          <ac:spMkLst>
            <pc:docMk/>
            <pc:sldMk cId="1567443916" sldId="262"/>
            <ac:spMk id="31" creationId="{9DE94417-FDCE-1B28-C54C-19A73CA10D54}"/>
          </ac:spMkLst>
        </pc:spChg>
        <pc:spChg chg="mod">
          <ac:chgData name="Allison Leiton" userId="4fced9d0-94dc-4592-b6ab-d0a14a2052b4" providerId="ADAL" clId="{3349B8CD-DCB7-498F-8002-AE282494CEDC}" dt="2024-03-07T09:00:32.495" v="29" actId="207"/>
          <ac:spMkLst>
            <pc:docMk/>
            <pc:sldMk cId="1567443916" sldId="262"/>
            <ac:spMk id="32" creationId="{453E08FD-B916-8A20-70F4-4427716F4209}"/>
          </ac:spMkLst>
        </pc:spChg>
        <pc:spChg chg="mod">
          <ac:chgData name="Allison Leiton" userId="4fced9d0-94dc-4592-b6ab-d0a14a2052b4" providerId="ADAL" clId="{3349B8CD-DCB7-498F-8002-AE282494CEDC}" dt="2024-03-07T09:00:32.495" v="29" actId="207"/>
          <ac:spMkLst>
            <pc:docMk/>
            <pc:sldMk cId="1567443916" sldId="262"/>
            <ac:spMk id="33" creationId="{F3B163AC-A098-A352-D45A-1813F9DA912A}"/>
          </ac:spMkLst>
        </pc:spChg>
        <pc:spChg chg="mod">
          <ac:chgData name="Allison Leiton" userId="4fced9d0-94dc-4592-b6ab-d0a14a2052b4" providerId="ADAL" clId="{3349B8CD-DCB7-498F-8002-AE282494CEDC}" dt="2024-03-07T09:00:32.495" v="29" actId="207"/>
          <ac:spMkLst>
            <pc:docMk/>
            <pc:sldMk cId="1567443916" sldId="262"/>
            <ac:spMk id="34" creationId="{D2A3329F-1014-CF5E-A2B9-150A7A2FDEF0}"/>
          </ac:spMkLst>
        </pc:spChg>
        <pc:spChg chg="mod">
          <ac:chgData name="Allison Leiton" userId="4fced9d0-94dc-4592-b6ab-d0a14a2052b4" providerId="ADAL" clId="{3349B8CD-DCB7-498F-8002-AE282494CEDC}" dt="2024-03-07T09:00:32.495" v="29" actId="207"/>
          <ac:spMkLst>
            <pc:docMk/>
            <pc:sldMk cId="1567443916" sldId="262"/>
            <ac:spMk id="35" creationId="{AE0FA432-B9A4-14E7-AD13-7B92AD2A9487}"/>
          </ac:spMkLst>
        </pc:spChg>
        <pc:spChg chg="mod">
          <ac:chgData name="Allison Leiton" userId="4fced9d0-94dc-4592-b6ab-d0a14a2052b4" providerId="ADAL" clId="{3349B8CD-DCB7-498F-8002-AE282494CEDC}" dt="2024-03-07T09:00:32.495" v="29" actId="207"/>
          <ac:spMkLst>
            <pc:docMk/>
            <pc:sldMk cId="1567443916" sldId="262"/>
            <ac:spMk id="36" creationId="{365C0A82-DEB1-3262-3853-BBA2DA5F8FED}"/>
          </ac:spMkLst>
        </pc:spChg>
        <pc:spChg chg="mod">
          <ac:chgData name="Allison Leiton" userId="4fced9d0-94dc-4592-b6ab-d0a14a2052b4" providerId="ADAL" clId="{3349B8CD-DCB7-498F-8002-AE282494CEDC}" dt="2024-03-07T09:00:32.495" v="29" actId="207"/>
          <ac:spMkLst>
            <pc:docMk/>
            <pc:sldMk cId="1567443916" sldId="262"/>
            <ac:spMk id="38" creationId="{629D8D65-F3BE-FF2B-87D6-461E180BFF60}"/>
          </ac:spMkLst>
        </pc:spChg>
        <pc:spChg chg="mod">
          <ac:chgData name="Allison Leiton" userId="4fced9d0-94dc-4592-b6ab-d0a14a2052b4" providerId="ADAL" clId="{3349B8CD-DCB7-498F-8002-AE282494CEDC}" dt="2024-03-07T09:00:32.495" v="29" actId="207"/>
          <ac:spMkLst>
            <pc:docMk/>
            <pc:sldMk cId="1567443916" sldId="262"/>
            <ac:spMk id="40" creationId="{4E58592B-A273-C723-8EF2-88005645E6B3}"/>
          </ac:spMkLst>
        </pc:spChg>
        <pc:spChg chg="mod">
          <ac:chgData name="Allison Leiton" userId="4fced9d0-94dc-4592-b6ab-d0a14a2052b4" providerId="ADAL" clId="{3349B8CD-DCB7-498F-8002-AE282494CEDC}" dt="2024-03-07T09:00:32.495" v="29" actId="207"/>
          <ac:spMkLst>
            <pc:docMk/>
            <pc:sldMk cId="1567443916" sldId="262"/>
            <ac:spMk id="42" creationId="{B5611172-A838-EBDB-5CF2-00B5802DA3A2}"/>
          </ac:spMkLst>
        </pc:spChg>
        <pc:grpChg chg="add mod">
          <ac:chgData name="Allison Leiton" userId="4fced9d0-94dc-4592-b6ab-d0a14a2052b4" providerId="ADAL" clId="{3349B8CD-DCB7-498F-8002-AE282494CEDC}" dt="2024-03-19T11:01:53.727" v="210"/>
          <ac:grpSpMkLst>
            <pc:docMk/>
            <pc:sldMk cId="1567443916" sldId="262"/>
            <ac:grpSpMk id="2" creationId="{5C10D329-956D-579B-5047-44E1B9F66B15}"/>
          </ac:grpSpMkLst>
        </pc:grpChg>
        <pc:grpChg chg="mod">
          <ac:chgData name="Allison Leiton" userId="4fced9d0-94dc-4592-b6ab-d0a14a2052b4" providerId="ADAL" clId="{3349B8CD-DCB7-498F-8002-AE282494CEDC}" dt="2024-03-19T11:01:53.727" v="210"/>
          <ac:grpSpMkLst>
            <pc:docMk/>
            <pc:sldMk cId="1567443916" sldId="262"/>
            <ac:grpSpMk id="4" creationId="{6B8EA7DD-47AC-05D0-6917-53052918A034}"/>
          </ac:grpSpMkLst>
        </pc:grpChg>
        <pc:grpChg chg="del">
          <ac:chgData name="Allison Leiton" userId="4fced9d0-94dc-4592-b6ab-d0a14a2052b4" providerId="ADAL" clId="{3349B8CD-DCB7-498F-8002-AE282494CEDC}" dt="2024-03-19T11:01:53.340" v="209" actId="478"/>
          <ac:grpSpMkLst>
            <pc:docMk/>
            <pc:sldMk cId="1567443916" sldId="262"/>
            <ac:grpSpMk id="5" creationId="{E720B602-FCE8-4E64-A75C-8A186DDD20D3}"/>
          </ac:grpSpMkLst>
        </pc:grpChg>
        <pc:grpChg chg="del">
          <ac:chgData name="Allison Leiton" userId="4fced9d0-94dc-4592-b6ab-d0a14a2052b4" providerId="ADAL" clId="{3349B8CD-DCB7-498F-8002-AE282494CEDC}" dt="2024-03-19T09:50:28.280" v="108" actId="478"/>
          <ac:grpSpMkLst>
            <pc:docMk/>
            <pc:sldMk cId="1567443916" sldId="262"/>
            <ac:grpSpMk id="10" creationId="{B0E58504-2455-79D4-3E16-905B2D2CF941}"/>
          </ac:grpSpMkLst>
        </pc:grpChg>
        <pc:grpChg chg="mod">
          <ac:chgData name="Allison Leiton" userId="4fced9d0-94dc-4592-b6ab-d0a14a2052b4" providerId="ADAL" clId="{3349B8CD-DCB7-498F-8002-AE282494CEDC}" dt="2024-03-19T10:15:36.916" v="180" actId="14100"/>
          <ac:grpSpMkLst>
            <pc:docMk/>
            <pc:sldMk cId="1567443916" sldId="262"/>
            <ac:grpSpMk id="43" creationId="{E96BA285-23BA-7EED-9ADB-4DB703BDBAEB}"/>
          </ac:grpSpMkLst>
        </pc:grpChg>
        <pc:picChg chg="mod">
          <ac:chgData name="Allison Leiton" userId="4fced9d0-94dc-4592-b6ab-d0a14a2052b4" providerId="ADAL" clId="{3349B8CD-DCB7-498F-8002-AE282494CEDC}" dt="2024-03-19T11:01:53.727" v="210"/>
          <ac:picMkLst>
            <pc:docMk/>
            <pc:sldMk cId="1567443916" sldId="262"/>
            <ac:picMk id="10" creationId="{6344E4EB-15A1-46B2-7076-95F7737A68EC}"/>
          </ac:picMkLst>
        </pc:picChg>
        <pc:picChg chg="del">
          <ac:chgData name="Allison Leiton" userId="4fced9d0-94dc-4592-b6ab-d0a14a2052b4" providerId="ADAL" clId="{3349B8CD-DCB7-498F-8002-AE282494CEDC}" dt="2024-03-19T09:50:25.839" v="107" actId="478"/>
          <ac:picMkLst>
            <pc:docMk/>
            <pc:sldMk cId="1567443916" sldId="262"/>
            <ac:picMk id="11" creationId="{189D06BC-ED4F-6238-6142-59CB4A12CD7A}"/>
          </ac:picMkLst>
        </pc:picChg>
        <pc:cxnChg chg="mod">
          <ac:chgData name="Allison Leiton" userId="4fced9d0-94dc-4592-b6ab-d0a14a2052b4" providerId="ADAL" clId="{3349B8CD-DCB7-498F-8002-AE282494CEDC}" dt="2024-03-19T11:01:53.727" v="210"/>
          <ac:cxnSpMkLst>
            <pc:docMk/>
            <pc:sldMk cId="1567443916" sldId="262"/>
            <ac:cxnSpMk id="11" creationId="{87533624-4036-C396-1D64-16009B1D56BF}"/>
          </ac:cxnSpMkLst>
        </pc:cxnChg>
        <pc:cxnChg chg="del">
          <ac:chgData name="Allison Leiton" userId="4fced9d0-94dc-4592-b6ab-d0a14a2052b4" providerId="ADAL" clId="{3349B8CD-DCB7-498F-8002-AE282494CEDC}" dt="2024-03-19T09:50:28.280" v="108" actId="478"/>
          <ac:cxnSpMkLst>
            <pc:docMk/>
            <pc:sldMk cId="1567443916" sldId="262"/>
            <ac:cxnSpMk id="13" creationId="{9BBAEA88-BC02-D18E-1FD1-168DF208FD1F}"/>
          </ac:cxnSpMkLst>
        </pc:cxnChg>
      </pc:sldChg>
      <pc:sldChg chg="addSp delSp modSp mod">
        <pc:chgData name="Allison Leiton" userId="4fced9d0-94dc-4592-b6ab-d0a14a2052b4" providerId="ADAL" clId="{3349B8CD-DCB7-498F-8002-AE282494CEDC}" dt="2024-03-19T11:01:59.881" v="214"/>
        <pc:sldMkLst>
          <pc:docMk/>
          <pc:sldMk cId="1479032663" sldId="263"/>
        </pc:sldMkLst>
        <pc:spChg chg="mod">
          <ac:chgData name="Allison Leiton" userId="4fced9d0-94dc-4592-b6ab-d0a14a2052b4" providerId="ADAL" clId="{3349B8CD-DCB7-498F-8002-AE282494CEDC}" dt="2024-03-07T09:01:24.872" v="34" actId="207"/>
          <ac:spMkLst>
            <pc:docMk/>
            <pc:sldMk cId="1479032663" sldId="263"/>
            <ac:spMk id="3" creationId="{0E594115-EC51-44E4-B03E-6378918888A1}"/>
          </ac:spMkLst>
        </pc:spChg>
        <pc:spChg chg="mod">
          <ac:chgData name="Allison Leiton" userId="4fced9d0-94dc-4592-b6ab-d0a14a2052b4" providerId="ADAL" clId="{3349B8CD-DCB7-498F-8002-AE282494CEDC}" dt="2024-03-19T11:01:59.881" v="214"/>
          <ac:spMkLst>
            <pc:docMk/>
            <pc:sldMk cId="1479032663" sldId="263"/>
            <ac:spMk id="16" creationId="{F3A8D88A-5E57-E944-B259-88D3A159A3C8}"/>
          </ac:spMkLst>
        </pc:spChg>
        <pc:spChg chg="mod">
          <ac:chgData name="Allison Leiton" userId="4fced9d0-94dc-4592-b6ab-d0a14a2052b4" providerId="ADAL" clId="{3349B8CD-DCB7-498F-8002-AE282494CEDC}" dt="2024-03-19T11:01:59.881" v="214"/>
          <ac:spMkLst>
            <pc:docMk/>
            <pc:sldMk cId="1479032663" sldId="263"/>
            <ac:spMk id="17" creationId="{C7D784DC-0C77-15E8-F1DB-401EF2E69F3C}"/>
          </ac:spMkLst>
        </pc:spChg>
        <pc:grpChg chg="add mod">
          <ac:chgData name="Allison Leiton" userId="4fced9d0-94dc-4592-b6ab-d0a14a2052b4" providerId="ADAL" clId="{3349B8CD-DCB7-498F-8002-AE282494CEDC}" dt="2024-03-19T11:01:59.881" v="214"/>
          <ac:grpSpMkLst>
            <pc:docMk/>
            <pc:sldMk cId="1479032663" sldId="263"/>
            <ac:grpSpMk id="2" creationId="{B13F543F-D9CD-2CFB-EFF8-BACBF2E55F64}"/>
          </ac:grpSpMkLst>
        </pc:grpChg>
        <pc:grpChg chg="del">
          <ac:chgData name="Allison Leiton" userId="4fced9d0-94dc-4592-b6ab-d0a14a2052b4" providerId="ADAL" clId="{3349B8CD-DCB7-498F-8002-AE282494CEDC}" dt="2024-03-19T11:01:59.391" v="213" actId="478"/>
          <ac:grpSpMkLst>
            <pc:docMk/>
            <pc:sldMk cId="1479032663" sldId="263"/>
            <ac:grpSpMk id="5" creationId="{6D4C5EAB-D1E2-9779-DDE3-EBB625A5FEBA}"/>
          </ac:grpSpMkLst>
        </pc:grpChg>
        <pc:grpChg chg="mod">
          <ac:chgData name="Allison Leiton" userId="4fced9d0-94dc-4592-b6ab-d0a14a2052b4" providerId="ADAL" clId="{3349B8CD-DCB7-498F-8002-AE282494CEDC}" dt="2024-03-19T11:01:59.881" v="214"/>
          <ac:grpSpMkLst>
            <pc:docMk/>
            <pc:sldMk cId="1479032663" sldId="263"/>
            <ac:grpSpMk id="10" creationId="{6A103ED2-9BAD-5961-5AA9-E44584DC7ACF}"/>
          </ac:grpSpMkLst>
        </pc:grpChg>
        <pc:grpChg chg="del">
          <ac:chgData name="Allison Leiton" userId="4fced9d0-94dc-4592-b6ab-d0a14a2052b4" providerId="ADAL" clId="{3349B8CD-DCB7-498F-8002-AE282494CEDC}" dt="2024-03-19T09:50:42.247" v="112" actId="478"/>
          <ac:grpSpMkLst>
            <pc:docMk/>
            <pc:sldMk cId="1479032663" sldId="263"/>
            <ac:grpSpMk id="10" creationId="{C2857F59-D585-E233-6562-3FE9E6CA6415}"/>
          </ac:grpSpMkLst>
        </pc:grpChg>
        <pc:picChg chg="del">
          <ac:chgData name="Allison Leiton" userId="4fced9d0-94dc-4592-b6ab-d0a14a2052b4" providerId="ADAL" clId="{3349B8CD-DCB7-498F-8002-AE282494CEDC}" dt="2024-03-19T09:50:39.500" v="111" actId="478"/>
          <ac:picMkLst>
            <pc:docMk/>
            <pc:sldMk cId="1479032663" sldId="263"/>
            <ac:picMk id="11" creationId="{3D95EE25-87EF-E620-5268-794B317459A1}"/>
          </ac:picMkLst>
        </pc:picChg>
        <pc:picChg chg="mod">
          <ac:chgData name="Allison Leiton" userId="4fced9d0-94dc-4592-b6ab-d0a14a2052b4" providerId="ADAL" clId="{3349B8CD-DCB7-498F-8002-AE282494CEDC}" dt="2024-03-19T11:01:59.881" v="214"/>
          <ac:picMkLst>
            <pc:docMk/>
            <pc:sldMk cId="1479032663" sldId="263"/>
            <ac:picMk id="11" creationId="{E0D5ACE4-E23E-1B81-455D-B9984242C990}"/>
          </ac:picMkLst>
        </pc:picChg>
        <pc:cxnChg chg="del">
          <ac:chgData name="Allison Leiton" userId="4fced9d0-94dc-4592-b6ab-d0a14a2052b4" providerId="ADAL" clId="{3349B8CD-DCB7-498F-8002-AE282494CEDC}" dt="2024-03-19T09:50:42.247" v="112" actId="478"/>
          <ac:cxnSpMkLst>
            <pc:docMk/>
            <pc:sldMk cId="1479032663" sldId="263"/>
            <ac:cxnSpMk id="13" creationId="{1876D15A-3FA6-35D1-4F79-652614179516}"/>
          </ac:cxnSpMkLst>
        </pc:cxnChg>
        <pc:cxnChg chg="mod">
          <ac:chgData name="Allison Leiton" userId="4fced9d0-94dc-4592-b6ab-d0a14a2052b4" providerId="ADAL" clId="{3349B8CD-DCB7-498F-8002-AE282494CEDC}" dt="2024-03-19T11:01:59.881" v="214"/>
          <ac:cxnSpMkLst>
            <pc:docMk/>
            <pc:sldMk cId="1479032663" sldId="263"/>
            <ac:cxnSpMk id="13" creationId="{F5DC7327-E3F7-92D7-0BA4-816EEE999E64}"/>
          </ac:cxnSpMkLst>
        </pc:cxnChg>
      </pc:sldChg>
      <pc:sldChg chg="addSp delSp modSp mod">
        <pc:chgData name="Allison Leiton" userId="4fced9d0-94dc-4592-b6ab-d0a14a2052b4" providerId="ADAL" clId="{3349B8CD-DCB7-498F-8002-AE282494CEDC}" dt="2024-03-19T11:02:24.772" v="228"/>
        <pc:sldMkLst>
          <pc:docMk/>
          <pc:sldMk cId="3908167308" sldId="264"/>
        </pc:sldMkLst>
        <pc:spChg chg="mod">
          <ac:chgData name="Allison Leiton" userId="4fced9d0-94dc-4592-b6ab-d0a14a2052b4" providerId="ADAL" clId="{3349B8CD-DCB7-498F-8002-AE282494CEDC}" dt="2024-03-07T09:02:40.549" v="44" actId="207"/>
          <ac:spMkLst>
            <pc:docMk/>
            <pc:sldMk cId="3908167308" sldId="264"/>
            <ac:spMk id="2" creationId="{18545FF4-0FA4-4CD2-A282-90A974F3B33D}"/>
          </ac:spMkLst>
        </pc:spChg>
        <pc:spChg chg="mod">
          <ac:chgData name="Allison Leiton" userId="4fced9d0-94dc-4592-b6ab-d0a14a2052b4" providerId="ADAL" clId="{3349B8CD-DCB7-498F-8002-AE282494CEDC}" dt="2024-03-19T10:17:23.408" v="185" actId="948"/>
          <ac:spMkLst>
            <pc:docMk/>
            <pc:sldMk cId="3908167308" sldId="264"/>
            <ac:spMk id="3" creationId="{27A9F2C1-5C95-4CEA-8B49-4F2BE2B2EC9C}"/>
          </ac:spMkLst>
        </pc:spChg>
        <pc:spChg chg="mod">
          <ac:chgData name="Allison Leiton" userId="4fced9d0-94dc-4592-b6ab-d0a14a2052b4" providerId="ADAL" clId="{3349B8CD-DCB7-498F-8002-AE282494CEDC}" dt="2024-03-19T11:02:24.772" v="228"/>
          <ac:spMkLst>
            <pc:docMk/>
            <pc:sldMk cId="3908167308" sldId="264"/>
            <ac:spMk id="17" creationId="{53E74671-73EE-036E-5260-9FD6916C6BAF}"/>
          </ac:spMkLst>
        </pc:spChg>
        <pc:spChg chg="mod">
          <ac:chgData name="Allison Leiton" userId="4fced9d0-94dc-4592-b6ab-d0a14a2052b4" providerId="ADAL" clId="{3349B8CD-DCB7-498F-8002-AE282494CEDC}" dt="2024-03-19T11:02:24.772" v="228"/>
          <ac:spMkLst>
            <pc:docMk/>
            <pc:sldMk cId="3908167308" sldId="264"/>
            <ac:spMk id="18" creationId="{D75F1FED-29ED-0881-F8FE-24641D2DB5A6}"/>
          </ac:spMkLst>
        </pc:spChg>
        <pc:grpChg chg="del">
          <ac:chgData name="Allison Leiton" userId="4fced9d0-94dc-4592-b6ab-d0a14a2052b4" providerId="ADAL" clId="{3349B8CD-DCB7-498F-8002-AE282494CEDC}" dt="2024-03-19T11:02:24.363" v="227" actId="478"/>
          <ac:grpSpMkLst>
            <pc:docMk/>
            <pc:sldMk cId="3908167308" sldId="264"/>
            <ac:grpSpMk id="5" creationId="{A5991856-12FE-EA92-2E93-46503FC882FB}"/>
          </ac:grpSpMkLst>
        </pc:grpChg>
        <pc:grpChg chg="del">
          <ac:chgData name="Allison Leiton" userId="4fced9d0-94dc-4592-b6ab-d0a14a2052b4" providerId="ADAL" clId="{3349B8CD-DCB7-498F-8002-AE282494CEDC}" dt="2024-03-19T10:01:57.635" v="126" actId="478"/>
          <ac:grpSpMkLst>
            <pc:docMk/>
            <pc:sldMk cId="3908167308" sldId="264"/>
            <ac:grpSpMk id="10" creationId="{4651A371-CCE9-72F6-0E35-38F659CDEA92}"/>
          </ac:grpSpMkLst>
        </pc:grpChg>
        <pc:grpChg chg="add mod">
          <ac:chgData name="Allison Leiton" userId="4fced9d0-94dc-4592-b6ab-d0a14a2052b4" providerId="ADAL" clId="{3349B8CD-DCB7-498F-8002-AE282494CEDC}" dt="2024-03-19T11:02:24.772" v="228"/>
          <ac:grpSpMkLst>
            <pc:docMk/>
            <pc:sldMk cId="3908167308" sldId="264"/>
            <ac:grpSpMk id="10" creationId="{CF685A3B-62F9-52A1-2C79-62FC737EF98E}"/>
          </ac:grpSpMkLst>
        </pc:grpChg>
        <pc:grpChg chg="mod">
          <ac:chgData name="Allison Leiton" userId="4fced9d0-94dc-4592-b6ab-d0a14a2052b4" providerId="ADAL" clId="{3349B8CD-DCB7-498F-8002-AE282494CEDC}" dt="2024-03-19T11:02:24.772" v="228"/>
          <ac:grpSpMkLst>
            <pc:docMk/>
            <pc:sldMk cId="3908167308" sldId="264"/>
            <ac:grpSpMk id="11" creationId="{A3DAF216-BA4B-B5B9-E8C3-B3C6F1435CAE}"/>
          </ac:grpSpMkLst>
        </pc:grpChg>
        <pc:picChg chg="del">
          <ac:chgData name="Allison Leiton" userId="4fced9d0-94dc-4592-b6ab-d0a14a2052b4" providerId="ADAL" clId="{3349B8CD-DCB7-498F-8002-AE282494CEDC}" dt="2024-03-19T10:01:55.281" v="125" actId="478"/>
          <ac:picMkLst>
            <pc:docMk/>
            <pc:sldMk cId="3908167308" sldId="264"/>
            <ac:picMk id="11" creationId="{76494C5B-2B67-4AAF-2067-9F3A23D0D704}"/>
          </ac:picMkLst>
        </pc:picChg>
        <pc:picChg chg="mod">
          <ac:chgData name="Allison Leiton" userId="4fced9d0-94dc-4592-b6ab-d0a14a2052b4" providerId="ADAL" clId="{3349B8CD-DCB7-498F-8002-AE282494CEDC}" dt="2024-03-19T11:02:24.772" v="228"/>
          <ac:picMkLst>
            <pc:docMk/>
            <pc:sldMk cId="3908167308" sldId="264"/>
            <ac:picMk id="13" creationId="{3AF5A937-CC9F-1BAE-0804-299E43E65A16}"/>
          </ac:picMkLst>
        </pc:picChg>
        <pc:cxnChg chg="del">
          <ac:chgData name="Allison Leiton" userId="4fced9d0-94dc-4592-b6ab-d0a14a2052b4" providerId="ADAL" clId="{3349B8CD-DCB7-498F-8002-AE282494CEDC}" dt="2024-03-19T10:01:57.635" v="126" actId="478"/>
          <ac:cxnSpMkLst>
            <pc:docMk/>
            <pc:sldMk cId="3908167308" sldId="264"/>
            <ac:cxnSpMk id="13" creationId="{97117CAE-7FA1-21AA-EF5D-67A6378E1337}"/>
          </ac:cxnSpMkLst>
        </pc:cxnChg>
        <pc:cxnChg chg="mod">
          <ac:chgData name="Allison Leiton" userId="4fced9d0-94dc-4592-b6ab-d0a14a2052b4" providerId="ADAL" clId="{3349B8CD-DCB7-498F-8002-AE282494CEDC}" dt="2024-03-19T11:02:24.772" v="228"/>
          <ac:cxnSpMkLst>
            <pc:docMk/>
            <pc:sldMk cId="3908167308" sldId="264"/>
            <ac:cxnSpMk id="16" creationId="{DA459E06-2383-B00B-5C65-E0DB889AE486}"/>
          </ac:cxnSpMkLst>
        </pc:cxnChg>
      </pc:sldChg>
      <pc:sldChg chg="addSp delSp modSp mod">
        <pc:chgData name="Allison Leiton" userId="4fced9d0-94dc-4592-b6ab-d0a14a2052b4" providerId="ADAL" clId="{3349B8CD-DCB7-498F-8002-AE282494CEDC}" dt="2024-03-19T11:01:37.931" v="200"/>
        <pc:sldMkLst>
          <pc:docMk/>
          <pc:sldMk cId="2497630271" sldId="266"/>
        </pc:sldMkLst>
        <pc:spChg chg="mod">
          <ac:chgData name="Allison Leiton" userId="4fced9d0-94dc-4592-b6ab-d0a14a2052b4" providerId="ADAL" clId="{3349B8CD-DCB7-498F-8002-AE282494CEDC}" dt="2024-03-19T10:04:42.757" v="172" actId="1037"/>
          <ac:spMkLst>
            <pc:docMk/>
            <pc:sldMk cId="2497630271" sldId="266"/>
            <ac:spMk id="3" creationId="{74D3705F-ACD1-4CC9-9561-046CF75F7E43}"/>
          </ac:spMkLst>
        </pc:spChg>
        <pc:spChg chg="mod">
          <ac:chgData name="Allison Leiton" userId="4fced9d0-94dc-4592-b6ab-d0a14a2052b4" providerId="ADAL" clId="{3349B8CD-DCB7-498F-8002-AE282494CEDC}" dt="2024-03-19T11:01:37.931" v="200"/>
          <ac:spMkLst>
            <pc:docMk/>
            <pc:sldMk cId="2497630271" sldId="266"/>
            <ac:spMk id="16" creationId="{2ACC1401-70BB-DAA4-4412-091483DA0234}"/>
          </ac:spMkLst>
        </pc:spChg>
        <pc:spChg chg="mod">
          <ac:chgData name="Allison Leiton" userId="4fced9d0-94dc-4592-b6ab-d0a14a2052b4" providerId="ADAL" clId="{3349B8CD-DCB7-498F-8002-AE282494CEDC}" dt="2024-03-19T11:01:37.931" v="200"/>
          <ac:spMkLst>
            <pc:docMk/>
            <pc:sldMk cId="2497630271" sldId="266"/>
            <ac:spMk id="18" creationId="{4BCB4A02-96D6-6553-4EC5-10FA76CFEF50}"/>
          </ac:spMkLst>
        </pc:spChg>
        <pc:grpChg chg="add mod">
          <ac:chgData name="Allison Leiton" userId="4fced9d0-94dc-4592-b6ab-d0a14a2052b4" providerId="ADAL" clId="{3349B8CD-DCB7-498F-8002-AE282494CEDC}" dt="2024-03-19T11:01:37.931" v="200"/>
          <ac:grpSpMkLst>
            <pc:docMk/>
            <pc:sldMk cId="2497630271" sldId="266"/>
            <ac:grpSpMk id="4" creationId="{99696C5C-7799-8986-B27C-3DF718F6ACFA}"/>
          </ac:grpSpMkLst>
        </pc:grpChg>
        <pc:grpChg chg="mod">
          <ac:chgData name="Allison Leiton" userId="4fced9d0-94dc-4592-b6ab-d0a14a2052b4" providerId="ADAL" clId="{3349B8CD-DCB7-498F-8002-AE282494CEDC}" dt="2024-03-19T11:01:37.931" v="200"/>
          <ac:grpSpMkLst>
            <pc:docMk/>
            <pc:sldMk cId="2497630271" sldId="266"/>
            <ac:grpSpMk id="6" creationId="{A1310F90-900B-79AA-0D08-CA6299F56E69}"/>
          </ac:grpSpMkLst>
        </pc:grpChg>
        <pc:grpChg chg="del">
          <ac:chgData name="Allison Leiton" userId="4fced9d0-94dc-4592-b6ab-d0a14a2052b4" providerId="ADAL" clId="{3349B8CD-DCB7-498F-8002-AE282494CEDC}" dt="2024-03-19T11:01:37.521" v="199" actId="478"/>
          <ac:grpSpMkLst>
            <pc:docMk/>
            <pc:sldMk cId="2497630271" sldId="266"/>
            <ac:grpSpMk id="8" creationId="{63AA0632-ECBD-1919-E2CA-BEF2FE46C2BE}"/>
          </ac:grpSpMkLst>
        </pc:grpChg>
        <pc:grpChg chg="del">
          <ac:chgData name="Allison Leiton" userId="4fced9d0-94dc-4592-b6ab-d0a14a2052b4" providerId="ADAL" clId="{3349B8CD-DCB7-498F-8002-AE282494CEDC}" dt="2024-03-19T09:49:51.154" v="96" actId="478"/>
          <ac:grpSpMkLst>
            <pc:docMk/>
            <pc:sldMk cId="2497630271" sldId="266"/>
            <ac:grpSpMk id="13" creationId="{A0E4AB35-0131-DFFA-CC98-BF979F12BB17}"/>
          </ac:grpSpMkLst>
        </pc:grpChg>
        <pc:picChg chg="mod">
          <ac:chgData name="Allison Leiton" userId="4fced9d0-94dc-4592-b6ab-d0a14a2052b4" providerId="ADAL" clId="{3349B8CD-DCB7-498F-8002-AE282494CEDC}" dt="2024-03-19T11:01:37.931" v="200"/>
          <ac:picMkLst>
            <pc:docMk/>
            <pc:sldMk cId="2497630271" sldId="266"/>
            <ac:picMk id="13" creationId="{086EFBE6-93B0-77AC-97FD-CB28E8A31AD6}"/>
          </ac:picMkLst>
        </pc:picChg>
        <pc:picChg chg="del">
          <ac:chgData name="Allison Leiton" userId="4fced9d0-94dc-4592-b6ab-d0a14a2052b4" providerId="ADAL" clId="{3349B8CD-DCB7-498F-8002-AE282494CEDC}" dt="2024-03-19T09:49:48.796" v="95" actId="478"/>
          <ac:picMkLst>
            <pc:docMk/>
            <pc:sldMk cId="2497630271" sldId="266"/>
            <ac:picMk id="14" creationId="{972F2BB3-70B4-E44D-F631-A326DD57CBCE}"/>
          </ac:picMkLst>
        </pc:picChg>
        <pc:cxnChg chg="mod">
          <ac:chgData name="Allison Leiton" userId="4fced9d0-94dc-4592-b6ab-d0a14a2052b4" providerId="ADAL" clId="{3349B8CD-DCB7-498F-8002-AE282494CEDC}" dt="2024-03-19T11:01:37.931" v="200"/>
          <ac:cxnSpMkLst>
            <pc:docMk/>
            <pc:sldMk cId="2497630271" sldId="266"/>
            <ac:cxnSpMk id="14" creationId="{3C7BCDDE-74FC-581D-DC35-226CD5CCB61D}"/>
          </ac:cxnSpMkLst>
        </pc:cxnChg>
        <pc:cxnChg chg="del">
          <ac:chgData name="Allison Leiton" userId="4fced9d0-94dc-4592-b6ab-d0a14a2052b4" providerId="ADAL" clId="{3349B8CD-DCB7-498F-8002-AE282494CEDC}" dt="2024-03-19T09:49:51.154" v="96" actId="478"/>
          <ac:cxnSpMkLst>
            <pc:docMk/>
            <pc:sldMk cId="2497630271" sldId="266"/>
            <ac:cxnSpMk id="16" creationId="{4B06EAED-D2B2-E013-A66D-A432479E2DB0}"/>
          </ac:cxnSpMkLst>
        </pc:cxnChg>
      </pc:sldChg>
      <pc:sldChg chg="addSp delSp modSp mod">
        <pc:chgData name="Allison Leiton" userId="4fced9d0-94dc-4592-b6ab-d0a14a2052b4" providerId="ADAL" clId="{3349B8CD-DCB7-498F-8002-AE282494CEDC}" dt="2024-03-19T11:02:39.893" v="236"/>
        <pc:sldMkLst>
          <pc:docMk/>
          <pc:sldMk cId="2892279118" sldId="267"/>
        </pc:sldMkLst>
        <pc:spChg chg="mod">
          <ac:chgData name="Allison Leiton" userId="4fced9d0-94dc-4592-b6ab-d0a14a2052b4" providerId="ADAL" clId="{3349B8CD-DCB7-498F-8002-AE282494CEDC}" dt="2024-03-07T10:02:22.073" v="84" actId="12"/>
          <ac:spMkLst>
            <pc:docMk/>
            <pc:sldMk cId="2892279118" sldId="267"/>
            <ac:spMk id="3" creationId="{AEB633EB-35AE-4EBC-8CC7-66F166CDE314}"/>
          </ac:spMkLst>
        </pc:spChg>
        <pc:spChg chg="mod">
          <ac:chgData name="Allison Leiton" userId="4fced9d0-94dc-4592-b6ab-d0a14a2052b4" providerId="ADAL" clId="{3349B8CD-DCB7-498F-8002-AE282494CEDC}" dt="2024-03-19T11:02:39.893" v="236"/>
          <ac:spMkLst>
            <pc:docMk/>
            <pc:sldMk cId="2892279118" sldId="267"/>
            <ac:spMk id="17" creationId="{7FE50855-F0E8-784B-4659-63B67451E379}"/>
          </ac:spMkLst>
        </pc:spChg>
        <pc:spChg chg="mod">
          <ac:chgData name="Allison Leiton" userId="4fced9d0-94dc-4592-b6ab-d0a14a2052b4" providerId="ADAL" clId="{3349B8CD-DCB7-498F-8002-AE282494CEDC}" dt="2024-03-19T11:02:39.893" v="236"/>
          <ac:spMkLst>
            <pc:docMk/>
            <pc:sldMk cId="2892279118" sldId="267"/>
            <ac:spMk id="18" creationId="{4E0EFDC0-76A3-7CF2-14DF-B6274C807296}"/>
          </ac:spMkLst>
        </pc:spChg>
        <pc:grpChg chg="del">
          <ac:chgData name="Allison Leiton" userId="4fced9d0-94dc-4592-b6ab-d0a14a2052b4" providerId="ADAL" clId="{3349B8CD-DCB7-498F-8002-AE282494CEDC}" dt="2024-03-19T11:02:39.515" v="235" actId="478"/>
          <ac:grpSpMkLst>
            <pc:docMk/>
            <pc:sldMk cId="2892279118" sldId="267"/>
            <ac:grpSpMk id="5" creationId="{65C1336D-665D-9F98-61F7-3CDF45CB03D1}"/>
          </ac:grpSpMkLst>
        </pc:grpChg>
        <pc:grpChg chg="del">
          <ac:chgData name="Allison Leiton" userId="4fced9d0-94dc-4592-b6ab-d0a14a2052b4" providerId="ADAL" clId="{3349B8CD-DCB7-498F-8002-AE282494CEDC}" dt="2024-03-19T10:03:59.521" v="134" actId="478"/>
          <ac:grpSpMkLst>
            <pc:docMk/>
            <pc:sldMk cId="2892279118" sldId="267"/>
            <ac:grpSpMk id="10" creationId="{573C4892-A07D-87F1-C635-A57544E77BF0}"/>
          </ac:grpSpMkLst>
        </pc:grpChg>
        <pc:grpChg chg="add mod">
          <ac:chgData name="Allison Leiton" userId="4fced9d0-94dc-4592-b6ab-d0a14a2052b4" providerId="ADAL" clId="{3349B8CD-DCB7-498F-8002-AE282494CEDC}" dt="2024-03-19T11:02:39.893" v="236"/>
          <ac:grpSpMkLst>
            <pc:docMk/>
            <pc:sldMk cId="2892279118" sldId="267"/>
            <ac:grpSpMk id="10" creationId="{7B93F2FE-FE6C-01E8-0BCA-9362B883AAE3}"/>
          </ac:grpSpMkLst>
        </pc:grpChg>
        <pc:grpChg chg="mod">
          <ac:chgData name="Allison Leiton" userId="4fced9d0-94dc-4592-b6ab-d0a14a2052b4" providerId="ADAL" clId="{3349B8CD-DCB7-498F-8002-AE282494CEDC}" dt="2024-03-19T11:02:39.893" v="236"/>
          <ac:grpSpMkLst>
            <pc:docMk/>
            <pc:sldMk cId="2892279118" sldId="267"/>
            <ac:grpSpMk id="11" creationId="{306498B8-A95B-2661-F42B-3A9E0F3F11CD}"/>
          </ac:grpSpMkLst>
        </pc:grpChg>
        <pc:picChg chg="del">
          <ac:chgData name="Allison Leiton" userId="4fced9d0-94dc-4592-b6ab-d0a14a2052b4" providerId="ADAL" clId="{3349B8CD-DCB7-498F-8002-AE282494CEDC}" dt="2024-03-19T10:03:56.769" v="133" actId="478"/>
          <ac:picMkLst>
            <pc:docMk/>
            <pc:sldMk cId="2892279118" sldId="267"/>
            <ac:picMk id="11" creationId="{BD8E0CFD-7D16-F7D7-3707-B9A21C37EE17}"/>
          </ac:picMkLst>
        </pc:picChg>
        <pc:picChg chg="mod">
          <ac:chgData name="Allison Leiton" userId="4fced9d0-94dc-4592-b6ab-d0a14a2052b4" providerId="ADAL" clId="{3349B8CD-DCB7-498F-8002-AE282494CEDC}" dt="2024-03-19T11:02:39.893" v="236"/>
          <ac:picMkLst>
            <pc:docMk/>
            <pc:sldMk cId="2892279118" sldId="267"/>
            <ac:picMk id="13" creationId="{D19711B8-7700-6D03-C4D2-3C514BEB8093}"/>
          </ac:picMkLst>
        </pc:picChg>
        <pc:cxnChg chg="del">
          <ac:chgData name="Allison Leiton" userId="4fced9d0-94dc-4592-b6ab-d0a14a2052b4" providerId="ADAL" clId="{3349B8CD-DCB7-498F-8002-AE282494CEDC}" dt="2024-03-19T10:03:59.521" v="134" actId="478"/>
          <ac:cxnSpMkLst>
            <pc:docMk/>
            <pc:sldMk cId="2892279118" sldId="267"/>
            <ac:cxnSpMk id="13" creationId="{D581C9EA-EA49-32B1-691C-3F04E8D74F98}"/>
          </ac:cxnSpMkLst>
        </pc:cxnChg>
        <pc:cxnChg chg="mod">
          <ac:chgData name="Allison Leiton" userId="4fced9d0-94dc-4592-b6ab-d0a14a2052b4" providerId="ADAL" clId="{3349B8CD-DCB7-498F-8002-AE282494CEDC}" dt="2024-03-19T11:02:39.893" v="236"/>
          <ac:cxnSpMkLst>
            <pc:docMk/>
            <pc:sldMk cId="2892279118" sldId="267"/>
            <ac:cxnSpMk id="15" creationId="{F5016EB9-3442-4A7C-7027-8F6EA0771194}"/>
          </ac:cxnSpMkLst>
        </pc:cxnChg>
      </pc:sldChg>
      <pc:sldChg chg="addSp delSp modSp mod">
        <pc:chgData name="Allison Leiton" userId="4fced9d0-94dc-4592-b6ab-d0a14a2052b4" providerId="ADAL" clId="{3349B8CD-DCB7-498F-8002-AE282494CEDC}" dt="2024-03-19T11:01:33.431" v="198"/>
        <pc:sldMkLst>
          <pc:docMk/>
          <pc:sldMk cId="2568496922" sldId="268"/>
        </pc:sldMkLst>
        <pc:spChg chg="mod">
          <ac:chgData name="Allison Leiton" userId="4fced9d0-94dc-4592-b6ab-d0a14a2052b4" providerId="ADAL" clId="{3349B8CD-DCB7-498F-8002-AE282494CEDC}" dt="2024-03-19T10:04:37.340" v="162" actId="1037"/>
          <ac:spMkLst>
            <pc:docMk/>
            <pc:sldMk cId="2568496922" sldId="268"/>
            <ac:spMk id="8" creationId="{1A32B5F7-3379-466F-A473-143DC53DE182}"/>
          </ac:spMkLst>
        </pc:spChg>
        <pc:spChg chg="mod">
          <ac:chgData name="Allison Leiton" userId="4fced9d0-94dc-4592-b6ab-d0a14a2052b4" providerId="ADAL" clId="{3349B8CD-DCB7-498F-8002-AE282494CEDC}" dt="2024-03-19T11:01:33.431" v="198"/>
          <ac:spMkLst>
            <pc:docMk/>
            <pc:sldMk cId="2568496922" sldId="268"/>
            <ac:spMk id="9" creationId="{6EE4781D-786D-CD6E-8E7C-5CAB4E5E5913}"/>
          </ac:spMkLst>
        </pc:spChg>
        <pc:spChg chg="mod">
          <ac:chgData name="Allison Leiton" userId="4fced9d0-94dc-4592-b6ab-d0a14a2052b4" providerId="ADAL" clId="{3349B8CD-DCB7-498F-8002-AE282494CEDC}" dt="2024-03-19T11:01:33.431" v="198"/>
          <ac:spMkLst>
            <pc:docMk/>
            <pc:sldMk cId="2568496922" sldId="268"/>
            <ac:spMk id="11" creationId="{8961F2B9-C933-84DD-5057-ED6708C81F0B}"/>
          </ac:spMkLst>
        </pc:spChg>
        <pc:grpChg chg="add mod">
          <ac:chgData name="Allison Leiton" userId="4fced9d0-94dc-4592-b6ab-d0a14a2052b4" providerId="ADAL" clId="{3349B8CD-DCB7-498F-8002-AE282494CEDC}" dt="2024-03-19T11:01:33.431" v="198"/>
          <ac:grpSpMkLst>
            <pc:docMk/>
            <pc:sldMk cId="2568496922" sldId="268"/>
            <ac:grpSpMk id="2" creationId="{9B4F1431-8BF7-06F6-E6FB-1D58ADCDAF5B}"/>
          </ac:grpSpMkLst>
        </pc:grpChg>
        <pc:grpChg chg="mod">
          <ac:chgData name="Allison Leiton" userId="4fced9d0-94dc-4592-b6ab-d0a14a2052b4" providerId="ADAL" clId="{3349B8CD-DCB7-498F-8002-AE282494CEDC}" dt="2024-03-19T11:01:33.431" v="198"/>
          <ac:grpSpMkLst>
            <pc:docMk/>
            <pc:sldMk cId="2568496922" sldId="268"/>
            <ac:grpSpMk id="5" creationId="{86B2019D-655E-AD5C-854C-0ABA8731E912}"/>
          </ac:grpSpMkLst>
        </pc:grpChg>
        <pc:grpChg chg="del">
          <ac:chgData name="Allison Leiton" userId="4fced9d0-94dc-4592-b6ab-d0a14a2052b4" providerId="ADAL" clId="{3349B8CD-DCB7-498F-8002-AE282494CEDC}" dt="2024-03-19T11:01:32.989" v="197" actId="478"/>
          <ac:grpSpMkLst>
            <pc:docMk/>
            <pc:sldMk cId="2568496922" sldId="268"/>
            <ac:grpSpMk id="13" creationId="{21EC6537-A3EC-285A-BF66-D60EFD937B93}"/>
          </ac:grpSpMkLst>
        </pc:grpChg>
        <pc:grpChg chg="del">
          <ac:chgData name="Allison Leiton" userId="4fced9d0-94dc-4592-b6ab-d0a14a2052b4" providerId="ADAL" clId="{3349B8CD-DCB7-498F-8002-AE282494CEDC}" dt="2024-03-19T09:49:42.236" v="94" actId="478"/>
          <ac:grpSpMkLst>
            <pc:docMk/>
            <pc:sldMk cId="2568496922" sldId="268"/>
            <ac:grpSpMk id="18" creationId="{76819080-42CE-5FBB-4EA8-94337F6FD975}"/>
          </ac:grpSpMkLst>
        </pc:grpChg>
        <pc:picChg chg="mod">
          <ac:chgData name="Allison Leiton" userId="4fced9d0-94dc-4592-b6ab-d0a14a2052b4" providerId="ADAL" clId="{3349B8CD-DCB7-498F-8002-AE282494CEDC}" dt="2024-03-19T11:01:33.431" v="198"/>
          <ac:picMkLst>
            <pc:docMk/>
            <pc:sldMk cId="2568496922" sldId="268"/>
            <ac:picMk id="6" creationId="{82460B82-D9CB-DE66-822A-4C65612E3421}"/>
          </ac:picMkLst>
        </pc:picChg>
        <pc:picChg chg="del">
          <ac:chgData name="Allison Leiton" userId="4fced9d0-94dc-4592-b6ab-d0a14a2052b4" providerId="ADAL" clId="{3349B8CD-DCB7-498F-8002-AE282494CEDC}" dt="2024-03-19T09:49:38.884" v="93" actId="478"/>
          <ac:picMkLst>
            <pc:docMk/>
            <pc:sldMk cId="2568496922" sldId="268"/>
            <ac:picMk id="19" creationId="{BA48A695-541B-8CDD-9BCC-B1B25FEF4258}"/>
          </ac:picMkLst>
        </pc:picChg>
        <pc:cxnChg chg="mod">
          <ac:chgData name="Allison Leiton" userId="4fced9d0-94dc-4592-b6ab-d0a14a2052b4" providerId="ADAL" clId="{3349B8CD-DCB7-498F-8002-AE282494CEDC}" dt="2024-03-19T11:01:33.431" v="198"/>
          <ac:cxnSpMkLst>
            <pc:docMk/>
            <pc:sldMk cId="2568496922" sldId="268"/>
            <ac:cxnSpMk id="7" creationId="{E99192A4-77C9-EC57-ED1F-DB47A0E6CC14}"/>
          </ac:cxnSpMkLst>
        </pc:cxnChg>
        <pc:cxnChg chg="del">
          <ac:chgData name="Allison Leiton" userId="4fced9d0-94dc-4592-b6ab-d0a14a2052b4" providerId="ADAL" clId="{3349B8CD-DCB7-498F-8002-AE282494CEDC}" dt="2024-03-19T09:49:42.236" v="94" actId="478"/>
          <ac:cxnSpMkLst>
            <pc:docMk/>
            <pc:sldMk cId="2568496922" sldId="268"/>
            <ac:cxnSpMk id="21" creationId="{32EAF31E-00F2-660E-0139-6F98835C0766}"/>
          </ac:cxnSpMkLst>
        </pc:cxnChg>
      </pc:sldChg>
      <pc:sldChg chg="addSp delSp modSp mod">
        <pc:chgData name="Allison Leiton" userId="4fced9d0-94dc-4592-b6ab-d0a14a2052b4" providerId="ADAL" clId="{3349B8CD-DCB7-498F-8002-AE282494CEDC}" dt="2024-03-19T11:02:08.609" v="218"/>
        <pc:sldMkLst>
          <pc:docMk/>
          <pc:sldMk cId="4266501073" sldId="270"/>
        </pc:sldMkLst>
        <pc:spChg chg="mod">
          <ac:chgData name="Allison Leiton" userId="4fced9d0-94dc-4592-b6ab-d0a14a2052b4" providerId="ADAL" clId="{3349B8CD-DCB7-498F-8002-AE282494CEDC}" dt="2024-03-07T09:01:30.815" v="35" actId="207"/>
          <ac:spMkLst>
            <pc:docMk/>
            <pc:sldMk cId="4266501073" sldId="270"/>
            <ac:spMk id="3" creationId="{27A9F2C1-5C95-4CEA-8B49-4F2BE2B2EC9C}"/>
          </ac:spMkLst>
        </pc:spChg>
        <pc:spChg chg="mod">
          <ac:chgData name="Allison Leiton" userId="4fced9d0-94dc-4592-b6ab-d0a14a2052b4" providerId="ADAL" clId="{3349B8CD-DCB7-498F-8002-AE282494CEDC}" dt="2024-03-19T11:02:04.205" v="216"/>
          <ac:spMkLst>
            <pc:docMk/>
            <pc:sldMk cId="4266501073" sldId="270"/>
            <ac:spMk id="17" creationId="{84934113-DCBE-1610-33B5-E8B55CE9EB49}"/>
          </ac:spMkLst>
        </pc:spChg>
        <pc:spChg chg="mod">
          <ac:chgData name="Allison Leiton" userId="4fced9d0-94dc-4592-b6ab-d0a14a2052b4" providerId="ADAL" clId="{3349B8CD-DCB7-498F-8002-AE282494CEDC}" dt="2024-03-19T11:02:04.205" v="216"/>
          <ac:spMkLst>
            <pc:docMk/>
            <pc:sldMk cId="4266501073" sldId="270"/>
            <ac:spMk id="18" creationId="{BF13CE90-E1A0-5FEB-75B6-5144A56F3EDA}"/>
          </ac:spMkLst>
        </pc:spChg>
        <pc:spChg chg="mod">
          <ac:chgData name="Allison Leiton" userId="4fced9d0-94dc-4592-b6ab-d0a14a2052b4" providerId="ADAL" clId="{3349B8CD-DCB7-498F-8002-AE282494CEDC}" dt="2024-03-19T11:02:08.609" v="218"/>
          <ac:spMkLst>
            <pc:docMk/>
            <pc:sldMk cId="4266501073" sldId="270"/>
            <ac:spMk id="23" creationId="{BC9F821A-7203-5BEA-0317-C93AA3E841E2}"/>
          </ac:spMkLst>
        </pc:spChg>
        <pc:spChg chg="mod">
          <ac:chgData name="Allison Leiton" userId="4fced9d0-94dc-4592-b6ab-d0a14a2052b4" providerId="ADAL" clId="{3349B8CD-DCB7-498F-8002-AE282494CEDC}" dt="2024-03-19T11:02:08.609" v="218"/>
          <ac:spMkLst>
            <pc:docMk/>
            <pc:sldMk cId="4266501073" sldId="270"/>
            <ac:spMk id="24" creationId="{31556041-972B-725D-579F-D2FBCE6FA70F}"/>
          </ac:spMkLst>
        </pc:spChg>
        <pc:grpChg chg="add mod">
          <ac:chgData name="Allison Leiton" userId="4fced9d0-94dc-4592-b6ab-d0a14a2052b4" providerId="ADAL" clId="{3349B8CD-DCB7-498F-8002-AE282494CEDC}" dt="2024-03-19T11:02:04.205" v="216"/>
          <ac:grpSpMkLst>
            <pc:docMk/>
            <pc:sldMk cId="4266501073" sldId="270"/>
            <ac:grpSpMk id="2" creationId="{4EF5A971-B011-42F7-E561-B68F2CA6681A}"/>
          </ac:grpSpMkLst>
        </pc:grpChg>
        <pc:grpChg chg="del">
          <ac:chgData name="Allison Leiton" userId="4fced9d0-94dc-4592-b6ab-d0a14a2052b4" providerId="ADAL" clId="{3349B8CD-DCB7-498F-8002-AE282494CEDC}" dt="2024-03-19T11:02:07.743" v="217" actId="478"/>
          <ac:grpSpMkLst>
            <pc:docMk/>
            <pc:sldMk cId="4266501073" sldId="270"/>
            <ac:grpSpMk id="5" creationId="{51936799-6C2E-8517-3024-7435EE4F94B6}"/>
          </ac:grpSpMkLst>
        </pc:grpChg>
        <pc:grpChg chg="del">
          <ac:chgData name="Allison Leiton" userId="4fced9d0-94dc-4592-b6ab-d0a14a2052b4" providerId="ADAL" clId="{3349B8CD-DCB7-498F-8002-AE282494CEDC}" dt="2024-03-19T11:02:03.779" v="215" actId="478"/>
          <ac:grpSpMkLst>
            <pc:docMk/>
            <pc:sldMk cId="4266501073" sldId="270"/>
            <ac:grpSpMk id="6" creationId="{6DC2B78E-C8A7-7274-874F-4CA5BD884E4D}"/>
          </ac:grpSpMkLst>
        </pc:grpChg>
        <pc:grpChg chg="mod">
          <ac:chgData name="Allison Leiton" userId="4fced9d0-94dc-4592-b6ab-d0a14a2052b4" providerId="ADAL" clId="{3349B8CD-DCB7-498F-8002-AE282494CEDC}" dt="2024-03-19T11:02:04.205" v="216"/>
          <ac:grpSpMkLst>
            <pc:docMk/>
            <pc:sldMk cId="4266501073" sldId="270"/>
            <ac:grpSpMk id="11" creationId="{74280034-0B6B-5153-998E-274E1EE0CBBB}"/>
          </ac:grpSpMkLst>
        </pc:grpChg>
        <pc:grpChg chg="del">
          <ac:chgData name="Allison Leiton" userId="4fced9d0-94dc-4592-b6ab-d0a14a2052b4" providerId="ADAL" clId="{3349B8CD-DCB7-498F-8002-AE282494CEDC}" dt="2024-03-19T10:00:30.741" v="114" actId="478"/>
          <ac:grpSpMkLst>
            <pc:docMk/>
            <pc:sldMk cId="4266501073" sldId="270"/>
            <ac:grpSpMk id="11" creationId="{BED4522E-25DB-7DA0-E041-9D34CA5F73ED}"/>
          </ac:grpSpMkLst>
        </pc:grpChg>
        <pc:grpChg chg="add mod">
          <ac:chgData name="Allison Leiton" userId="4fced9d0-94dc-4592-b6ab-d0a14a2052b4" providerId="ADAL" clId="{3349B8CD-DCB7-498F-8002-AE282494CEDC}" dt="2024-03-19T11:02:08.609" v="218"/>
          <ac:grpSpMkLst>
            <pc:docMk/>
            <pc:sldMk cId="4266501073" sldId="270"/>
            <ac:grpSpMk id="19" creationId="{8BD370F3-6227-6ADE-B703-567B7CAD5B9E}"/>
          </ac:grpSpMkLst>
        </pc:grpChg>
        <pc:grpChg chg="mod">
          <ac:chgData name="Allison Leiton" userId="4fced9d0-94dc-4592-b6ab-d0a14a2052b4" providerId="ADAL" clId="{3349B8CD-DCB7-498F-8002-AE282494CEDC}" dt="2024-03-19T11:02:08.609" v="218"/>
          <ac:grpSpMkLst>
            <pc:docMk/>
            <pc:sldMk cId="4266501073" sldId="270"/>
            <ac:grpSpMk id="20" creationId="{392A0A43-4812-4206-0FD2-0CBC887DD69A}"/>
          </ac:grpSpMkLst>
        </pc:grpChg>
        <pc:graphicFrameChg chg="modGraphic">
          <ac:chgData name="Allison Leiton" userId="4fced9d0-94dc-4592-b6ab-d0a14a2052b4" providerId="ADAL" clId="{3349B8CD-DCB7-498F-8002-AE282494CEDC}" dt="2024-03-07T09:01:35.937" v="36" actId="207"/>
          <ac:graphicFrameMkLst>
            <pc:docMk/>
            <pc:sldMk cId="4266501073" sldId="270"/>
            <ac:graphicFrameMk id="9" creationId="{47428530-A84C-4261-97EF-70774712DB26}"/>
          </ac:graphicFrameMkLst>
        </pc:graphicFrameChg>
        <pc:picChg chg="del">
          <ac:chgData name="Allison Leiton" userId="4fced9d0-94dc-4592-b6ab-d0a14a2052b4" providerId="ADAL" clId="{3349B8CD-DCB7-498F-8002-AE282494CEDC}" dt="2024-03-19T10:00:28.158" v="113" actId="478"/>
          <ac:picMkLst>
            <pc:docMk/>
            <pc:sldMk cId="4266501073" sldId="270"/>
            <ac:picMk id="12" creationId="{31A93F55-D77E-481A-FD31-F6F712414236}"/>
          </ac:picMkLst>
        </pc:picChg>
        <pc:picChg chg="mod">
          <ac:chgData name="Allison Leiton" userId="4fced9d0-94dc-4592-b6ab-d0a14a2052b4" providerId="ADAL" clId="{3349B8CD-DCB7-498F-8002-AE282494CEDC}" dt="2024-03-19T11:02:04.205" v="216"/>
          <ac:picMkLst>
            <pc:docMk/>
            <pc:sldMk cId="4266501073" sldId="270"/>
            <ac:picMk id="12" creationId="{89EF718F-0994-BEEE-A29A-B1DCD5D6E729}"/>
          </ac:picMkLst>
        </pc:picChg>
        <pc:picChg chg="mod">
          <ac:chgData name="Allison Leiton" userId="4fced9d0-94dc-4592-b6ab-d0a14a2052b4" providerId="ADAL" clId="{3349B8CD-DCB7-498F-8002-AE282494CEDC}" dt="2024-03-19T11:02:08.609" v="218"/>
          <ac:picMkLst>
            <pc:docMk/>
            <pc:sldMk cId="4266501073" sldId="270"/>
            <ac:picMk id="21" creationId="{DD7561C4-E5B1-3A44-1C37-E9D88F4F77AA}"/>
          </ac:picMkLst>
        </pc:picChg>
        <pc:cxnChg chg="del">
          <ac:chgData name="Allison Leiton" userId="4fced9d0-94dc-4592-b6ab-d0a14a2052b4" providerId="ADAL" clId="{3349B8CD-DCB7-498F-8002-AE282494CEDC}" dt="2024-03-19T11:02:03.779" v="215" actId="478"/>
          <ac:cxnSpMkLst>
            <pc:docMk/>
            <pc:sldMk cId="4266501073" sldId="270"/>
            <ac:cxnSpMk id="10" creationId="{7F02A8EA-4BBF-5E8A-5171-9C7ED65F646B}"/>
          </ac:cxnSpMkLst>
        </pc:cxnChg>
        <pc:cxnChg chg="mod">
          <ac:chgData name="Allison Leiton" userId="4fced9d0-94dc-4592-b6ab-d0a14a2052b4" providerId="ADAL" clId="{3349B8CD-DCB7-498F-8002-AE282494CEDC}" dt="2024-03-19T11:02:04.205" v="216"/>
          <ac:cxnSpMkLst>
            <pc:docMk/>
            <pc:sldMk cId="4266501073" sldId="270"/>
            <ac:cxnSpMk id="14" creationId="{319FCC37-DF4B-E873-74E9-0BA6DC179104}"/>
          </ac:cxnSpMkLst>
        </pc:cxnChg>
        <pc:cxnChg chg="del">
          <ac:chgData name="Allison Leiton" userId="4fced9d0-94dc-4592-b6ab-d0a14a2052b4" providerId="ADAL" clId="{3349B8CD-DCB7-498F-8002-AE282494CEDC}" dt="2024-03-19T10:00:30.741" v="114" actId="478"/>
          <ac:cxnSpMkLst>
            <pc:docMk/>
            <pc:sldMk cId="4266501073" sldId="270"/>
            <ac:cxnSpMk id="14" creationId="{B70FD226-1D4D-06E5-CA9B-23132772ACC8}"/>
          </ac:cxnSpMkLst>
        </pc:cxnChg>
        <pc:cxnChg chg="mod">
          <ac:chgData name="Allison Leiton" userId="4fced9d0-94dc-4592-b6ab-d0a14a2052b4" providerId="ADAL" clId="{3349B8CD-DCB7-498F-8002-AE282494CEDC}" dt="2024-03-19T11:02:08.609" v="218"/>
          <ac:cxnSpMkLst>
            <pc:docMk/>
            <pc:sldMk cId="4266501073" sldId="270"/>
            <ac:cxnSpMk id="22" creationId="{E93911A6-B866-B4E5-1594-04907C28943E}"/>
          </ac:cxnSpMkLst>
        </pc:cxnChg>
      </pc:sldChg>
      <pc:sldChg chg="addSp delSp modSp mod">
        <pc:chgData name="Allison Leiton" userId="4fced9d0-94dc-4592-b6ab-d0a14a2052b4" providerId="ADAL" clId="{3349B8CD-DCB7-498F-8002-AE282494CEDC}" dt="2024-03-19T11:02:27.683" v="230"/>
        <pc:sldMkLst>
          <pc:docMk/>
          <pc:sldMk cId="168979812" sldId="271"/>
        </pc:sldMkLst>
        <pc:spChg chg="mod">
          <ac:chgData name="Allison Leiton" userId="4fced9d0-94dc-4592-b6ab-d0a14a2052b4" providerId="ADAL" clId="{3349B8CD-DCB7-498F-8002-AE282494CEDC}" dt="2024-03-07T09:02:51.086" v="46" actId="552"/>
          <ac:spMkLst>
            <pc:docMk/>
            <pc:sldMk cId="168979812" sldId="271"/>
            <ac:spMk id="3" creationId="{27A9F2C1-5C95-4CEA-8B49-4F2BE2B2EC9C}"/>
          </ac:spMkLst>
        </pc:spChg>
        <pc:spChg chg="mod">
          <ac:chgData name="Allison Leiton" userId="4fced9d0-94dc-4592-b6ab-d0a14a2052b4" providerId="ADAL" clId="{3349B8CD-DCB7-498F-8002-AE282494CEDC}" dt="2024-03-19T11:02:27.683" v="230"/>
          <ac:spMkLst>
            <pc:docMk/>
            <pc:sldMk cId="168979812" sldId="271"/>
            <ac:spMk id="15" creationId="{30A7BDE8-63E5-B52F-4E36-594FFC799953}"/>
          </ac:spMkLst>
        </pc:spChg>
        <pc:spChg chg="mod">
          <ac:chgData name="Allison Leiton" userId="4fced9d0-94dc-4592-b6ab-d0a14a2052b4" providerId="ADAL" clId="{3349B8CD-DCB7-498F-8002-AE282494CEDC}" dt="2024-03-19T11:02:27.683" v="230"/>
          <ac:spMkLst>
            <pc:docMk/>
            <pc:sldMk cId="168979812" sldId="271"/>
            <ac:spMk id="16" creationId="{40B09CE0-8C0C-0C49-FAD2-6FDF672ABB28}"/>
          </ac:spMkLst>
        </pc:spChg>
        <pc:spChg chg="mod">
          <ac:chgData name="Allison Leiton" userId="4fced9d0-94dc-4592-b6ab-d0a14a2052b4" providerId="ADAL" clId="{3349B8CD-DCB7-498F-8002-AE282494CEDC}" dt="2024-03-07T09:02:51.086" v="46" actId="552"/>
          <ac:spMkLst>
            <pc:docMk/>
            <pc:sldMk cId="168979812" sldId="271"/>
            <ac:spMk id="20" creationId="{5BE587B4-5191-B0FD-B632-2EC452E5AC6B}"/>
          </ac:spMkLst>
        </pc:spChg>
        <pc:grpChg chg="add mod">
          <ac:chgData name="Allison Leiton" userId="4fced9d0-94dc-4592-b6ab-d0a14a2052b4" providerId="ADAL" clId="{3349B8CD-DCB7-498F-8002-AE282494CEDC}" dt="2024-03-19T11:02:27.683" v="230"/>
          <ac:grpSpMkLst>
            <pc:docMk/>
            <pc:sldMk cId="168979812" sldId="271"/>
            <ac:grpSpMk id="2" creationId="{DB0FA41C-2DFE-A337-A0A1-AA4FCBF931AC}"/>
          </ac:grpSpMkLst>
        </pc:grpChg>
        <pc:grpChg chg="del">
          <ac:chgData name="Allison Leiton" userId="4fced9d0-94dc-4592-b6ab-d0a14a2052b4" providerId="ADAL" clId="{3349B8CD-DCB7-498F-8002-AE282494CEDC}" dt="2024-03-19T11:02:27.100" v="229" actId="478"/>
          <ac:grpSpMkLst>
            <pc:docMk/>
            <pc:sldMk cId="168979812" sldId="271"/>
            <ac:grpSpMk id="5" creationId="{EC14618C-ABDB-821D-B477-F78EECAD2ADD}"/>
          </ac:grpSpMkLst>
        </pc:grpChg>
        <pc:grpChg chg="del">
          <ac:chgData name="Allison Leiton" userId="4fced9d0-94dc-4592-b6ab-d0a14a2052b4" providerId="ADAL" clId="{3349B8CD-DCB7-498F-8002-AE282494CEDC}" dt="2024-03-19T10:02:32.806" v="128" actId="478"/>
          <ac:grpSpMkLst>
            <pc:docMk/>
            <pc:sldMk cId="168979812" sldId="271"/>
            <ac:grpSpMk id="11" creationId="{68ED0DB6-847C-1F3F-E4BC-89153F998F3A}"/>
          </ac:grpSpMkLst>
        </pc:grpChg>
        <pc:grpChg chg="mod">
          <ac:chgData name="Allison Leiton" userId="4fced9d0-94dc-4592-b6ab-d0a14a2052b4" providerId="ADAL" clId="{3349B8CD-DCB7-498F-8002-AE282494CEDC}" dt="2024-03-19T11:02:27.683" v="230"/>
          <ac:grpSpMkLst>
            <pc:docMk/>
            <pc:sldMk cId="168979812" sldId="271"/>
            <ac:grpSpMk id="11" creationId="{C3B7AEE0-D651-FAB6-027B-83D88B57F1D8}"/>
          </ac:grpSpMkLst>
        </pc:grpChg>
        <pc:picChg chg="mod">
          <ac:chgData name="Allison Leiton" userId="4fced9d0-94dc-4592-b6ab-d0a14a2052b4" providerId="ADAL" clId="{3349B8CD-DCB7-498F-8002-AE282494CEDC}" dt="2024-03-19T11:02:27.683" v="230"/>
          <ac:picMkLst>
            <pc:docMk/>
            <pc:sldMk cId="168979812" sldId="271"/>
            <ac:picMk id="12" creationId="{3D5F40CD-38BB-4242-DA83-877BEB0B399B}"/>
          </ac:picMkLst>
        </pc:picChg>
        <pc:picChg chg="del">
          <ac:chgData name="Allison Leiton" userId="4fced9d0-94dc-4592-b6ab-d0a14a2052b4" providerId="ADAL" clId="{3349B8CD-DCB7-498F-8002-AE282494CEDC}" dt="2024-03-19T10:02:25.952" v="127" actId="478"/>
          <ac:picMkLst>
            <pc:docMk/>
            <pc:sldMk cId="168979812" sldId="271"/>
            <ac:picMk id="12" creationId="{497D3836-A6C8-F323-9C7B-7B33890290EF}"/>
          </ac:picMkLst>
        </pc:picChg>
        <pc:cxnChg chg="del">
          <ac:chgData name="Allison Leiton" userId="4fced9d0-94dc-4592-b6ab-d0a14a2052b4" providerId="ADAL" clId="{3349B8CD-DCB7-498F-8002-AE282494CEDC}" dt="2024-03-19T10:02:32.806" v="128" actId="478"/>
          <ac:cxnSpMkLst>
            <pc:docMk/>
            <pc:sldMk cId="168979812" sldId="271"/>
            <ac:cxnSpMk id="14" creationId="{B40C6874-F86A-E528-7785-4CBA73880BDC}"/>
          </ac:cxnSpMkLst>
        </pc:cxnChg>
        <pc:cxnChg chg="mod">
          <ac:chgData name="Allison Leiton" userId="4fced9d0-94dc-4592-b6ab-d0a14a2052b4" providerId="ADAL" clId="{3349B8CD-DCB7-498F-8002-AE282494CEDC}" dt="2024-03-19T11:02:27.683" v="230"/>
          <ac:cxnSpMkLst>
            <pc:docMk/>
            <pc:sldMk cId="168979812" sldId="271"/>
            <ac:cxnSpMk id="14" creationId="{F42DC682-07E7-925E-D818-89CCB42C885E}"/>
          </ac:cxnSpMkLst>
        </pc:cxnChg>
      </pc:sldChg>
      <pc:sldChg chg="addSp delSp modSp mod">
        <pc:chgData name="Allison Leiton" userId="4fced9d0-94dc-4592-b6ab-d0a14a2052b4" providerId="ADAL" clId="{3349B8CD-DCB7-498F-8002-AE282494CEDC}" dt="2024-03-19T11:02:31.923" v="232"/>
        <pc:sldMkLst>
          <pc:docMk/>
          <pc:sldMk cId="3275450572" sldId="272"/>
        </pc:sldMkLst>
        <pc:spChg chg="mod">
          <ac:chgData name="Allison Leiton" userId="4fced9d0-94dc-4592-b6ab-d0a14a2052b4" providerId="ADAL" clId="{3349B8CD-DCB7-498F-8002-AE282494CEDC}" dt="2024-03-07T09:03:01.197" v="48" actId="207"/>
          <ac:spMkLst>
            <pc:docMk/>
            <pc:sldMk cId="3275450572" sldId="272"/>
            <ac:spMk id="3" creationId="{27A9F2C1-5C95-4CEA-8B49-4F2BE2B2EC9C}"/>
          </ac:spMkLst>
        </pc:spChg>
        <pc:spChg chg="mod">
          <ac:chgData name="Allison Leiton" userId="4fced9d0-94dc-4592-b6ab-d0a14a2052b4" providerId="ADAL" clId="{3349B8CD-DCB7-498F-8002-AE282494CEDC}" dt="2024-03-07T09:03:01.197" v="48" actId="207"/>
          <ac:spMkLst>
            <pc:docMk/>
            <pc:sldMk cId="3275450572" sldId="272"/>
            <ac:spMk id="15" creationId="{7B2572D8-FBEE-478A-5C20-D037A8C1BE02}"/>
          </ac:spMkLst>
        </pc:spChg>
        <pc:spChg chg="mod">
          <ac:chgData name="Allison Leiton" userId="4fced9d0-94dc-4592-b6ab-d0a14a2052b4" providerId="ADAL" clId="{3349B8CD-DCB7-498F-8002-AE282494CEDC}" dt="2024-03-07T09:03:01.197" v="48" actId="207"/>
          <ac:spMkLst>
            <pc:docMk/>
            <pc:sldMk cId="3275450572" sldId="272"/>
            <ac:spMk id="16" creationId="{35459582-B194-316F-F5DA-7C94D3942365}"/>
          </ac:spMkLst>
        </pc:spChg>
        <pc:spChg chg="mod">
          <ac:chgData name="Allison Leiton" userId="4fced9d0-94dc-4592-b6ab-d0a14a2052b4" providerId="ADAL" clId="{3349B8CD-DCB7-498F-8002-AE282494CEDC}" dt="2024-03-19T11:02:31.923" v="232"/>
          <ac:spMkLst>
            <pc:docMk/>
            <pc:sldMk cId="3275450572" sldId="272"/>
            <ac:spMk id="19" creationId="{D21CC02F-DA79-96F3-F020-66AB548EFE31}"/>
          </ac:spMkLst>
        </pc:spChg>
        <pc:spChg chg="mod">
          <ac:chgData name="Allison Leiton" userId="4fced9d0-94dc-4592-b6ab-d0a14a2052b4" providerId="ADAL" clId="{3349B8CD-DCB7-498F-8002-AE282494CEDC}" dt="2024-03-19T11:02:31.923" v="232"/>
          <ac:spMkLst>
            <pc:docMk/>
            <pc:sldMk cId="3275450572" sldId="272"/>
            <ac:spMk id="20" creationId="{8F6558BE-262A-A1BE-4FEF-DE978F05B7A3}"/>
          </ac:spMkLst>
        </pc:spChg>
        <pc:grpChg chg="del">
          <ac:chgData name="Allison Leiton" userId="4fced9d0-94dc-4592-b6ab-d0a14a2052b4" providerId="ADAL" clId="{3349B8CD-DCB7-498F-8002-AE282494CEDC}" dt="2024-03-19T11:02:31.542" v="231" actId="478"/>
          <ac:grpSpMkLst>
            <pc:docMk/>
            <pc:sldMk cId="3275450572" sldId="272"/>
            <ac:grpSpMk id="5" creationId="{54A5674D-1178-547C-9E59-4037D8DBB26E}"/>
          </ac:grpSpMkLst>
        </pc:grpChg>
        <pc:grpChg chg="del">
          <ac:chgData name="Allison Leiton" userId="4fced9d0-94dc-4592-b6ab-d0a14a2052b4" providerId="ADAL" clId="{3349B8CD-DCB7-498F-8002-AE282494CEDC}" dt="2024-03-19T10:02:51.307" v="130" actId="478"/>
          <ac:grpSpMkLst>
            <pc:docMk/>
            <pc:sldMk cId="3275450572" sldId="272"/>
            <ac:grpSpMk id="10" creationId="{26274D5E-0EE2-C7FE-ADDE-C0B794040BF3}"/>
          </ac:grpSpMkLst>
        </pc:grpChg>
        <pc:grpChg chg="add mod">
          <ac:chgData name="Allison Leiton" userId="4fced9d0-94dc-4592-b6ab-d0a14a2052b4" providerId="ADAL" clId="{3349B8CD-DCB7-498F-8002-AE282494CEDC}" dt="2024-03-19T11:02:31.923" v="232"/>
          <ac:grpSpMkLst>
            <pc:docMk/>
            <pc:sldMk cId="3275450572" sldId="272"/>
            <ac:grpSpMk id="10" creationId="{822F0E52-FB0B-9759-4A83-183B995F35E4}"/>
          </ac:grpSpMkLst>
        </pc:grpChg>
        <pc:grpChg chg="mod">
          <ac:chgData name="Allison Leiton" userId="4fced9d0-94dc-4592-b6ab-d0a14a2052b4" providerId="ADAL" clId="{3349B8CD-DCB7-498F-8002-AE282494CEDC}" dt="2024-03-19T11:02:31.923" v="232"/>
          <ac:grpSpMkLst>
            <pc:docMk/>
            <pc:sldMk cId="3275450572" sldId="272"/>
            <ac:grpSpMk id="11" creationId="{6B49B15A-1E50-33BF-586F-114579F59C40}"/>
          </ac:grpSpMkLst>
        </pc:grpChg>
        <pc:graphicFrameChg chg="mod">
          <ac:chgData name="Allison Leiton" userId="4fced9d0-94dc-4592-b6ab-d0a14a2052b4" providerId="ADAL" clId="{3349B8CD-DCB7-498F-8002-AE282494CEDC}" dt="2024-03-07T09:03:01.197" v="48" actId="207"/>
          <ac:graphicFrameMkLst>
            <pc:docMk/>
            <pc:sldMk cId="3275450572" sldId="272"/>
            <ac:graphicFrameMk id="17" creationId="{88E69E43-08B7-5D06-FF34-8ADC9B09A7BC}"/>
          </ac:graphicFrameMkLst>
        </pc:graphicFrameChg>
        <pc:picChg chg="del">
          <ac:chgData name="Allison Leiton" userId="4fced9d0-94dc-4592-b6ab-d0a14a2052b4" providerId="ADAL" clId="{3349B8CD-DCB7-498F-8002-AE282494CEDC}" dt="2024-03-19T10:02:49.215" v="129" actId="478"/>
          <ac:picMkLst>
            <pc:docMk/>
            <pc:sldMk cId="3275450572" sldId="272"/>
            <ac:picMk id="11" creationId="{1F764160-179F-F429-6840-681749E429AF}"/>
          </ac:picMkLst>
        </pc:picChg>
        <pc:picChg chg="mod">
          <ac:chgData name="Allison Leiton" userId="4fced9d0-94dc-4592-b6ab-d0a14a2052b4" providerId="ADAL" clId="{3349B8CD-DCB7-498F-8002-AE282494CEDC}" dt="2024-03-19T11:02:31.923" v="232"/>
          <ac:picMkLst>
            <pc:docMk/>
            <pc:sldMk cId="3275450572" sldId="272"/>
            <ac:picMk id="13" creationId="{8C995204-F893-3C95-D4F4-E6250CD671BC}"/>
          </ac:picMkLst>
        </pc:picChg>
        <pc:cxnChg chg="del">
          <ac:chgData name="Allison Leiton" userId="4fced9d0-94dc-4592-b6ab-d0a14a2052b4" providerId="ADAL" clId="{3349B8CD-DCB7-498F-8002-AE282494CEDC}" dt="2024-03-19T10:02:51.307" v="130" actId="478"/>
          <ac:cxnSpMkLst>
            <pc:docMk/>
            <pc:sldMk cId="3275450572" sldId="272"/>
            <ac:cxnSpMk id="13" creationId="{C9024851-BB97-974B-82B0-C9DCAF8EF20C}"/>
          </ac:cxnSpMkLst>
        </pc:cxnChg>
        <pc:cxnChg chg="mod">
          <ac:chgData name="Allison Leiton" userId="4fced9d0-94dc-4592-b6ab-d0a14a2052b4" providerId="ADAL" clId="{3349B8CD-DCB7-498F-8002-AE282494CEDC}" dt="2024-03-19T11:02:31.923" v="232"/>
          <ac:cxnSpMkLst>
            <pc:docMk/>
            <pc:sldMk cId="3275450572" sldId="272"/>
            <ac:cxnSpMk id="18" creationId="{EB426B13-7A96-C891-0F90-01BB627DCD86}"/>
          </ac:cxnSpMkLst>
        </pc:cxnChg>
      </pc:sldChg>
      <pc:sldChg chg="addSp delSp modSp mod">
        <pc:chgData name="Allison Leiton" userId="4fced9d0-94dc-4592-b6ab-d0a14a2052b4" providerId="ADAL" clId="{3349B8CD-DCB7-498F-8002-AE282494CEDC}" dt="2024-03-19T11:02:42.926" v="238"/>
        <pc:sldMkLst>
          <pc:docMk/>
          <pc:sldMk cId="21602992" sldId="276"/>
        </pc:sldMkLst>
        <pc:spChg chg="mod">
          <ac:chgData name="Allison Leiton" userId="4fced9d0-94dc-4592-b6ab-d0a14a2052b4" providerId="ADAL" clId="{3349B8CD-DCB7-498F-8002-AE282494CEDC}" dt="2024-03-07T09:03:39.033" v="55" actId="207"/>
          <ac:spMkLst>
            <pc:docMk/>
            <pc:sldMk cId="21602992" sldId="276"/>
            <ac:spMk id="3" creationId="{AEB633EB-35AE-4EBC-8CC7-66F166CDE314}"/>
          </ac:spMkLst>
        </pc:spChg>
        <pc:spChg chg="mod">
          <ac:chgData name="Allison Leiton" userId="4fced9d0-94dc-4592-b6ab-d0a14a2052b4" providerId="ADAL" clId="{3349B8CD-DCB7-498F-8002-AE282494CEDC}" dt="2024-03-07T09:03:46.006" v="56" actId="113"/>
          <ac:spMkLst>
            <pc:docMk/>
            <pc:sldMk cId="21602992" sldId="276"/>
            <ac:spMk id="14" creationId="{BC97CD70-D879-AD3E-A41E-B104D332211E}"/>
          </ac:spMkLst>
        </pc:spChg>
        <pc:spChg chg="mod">
          <ac:chgData name="Allison Leiton" userId="4fced9d0-94dc-4592-b6ab-d0a14a2052b4" providerId="ADAL" clId="{3349B8CD-DCB7-498F-8002-AE282494CEDC}" dt="2024-03-19T11:02:42.926" v="238"/>
          <ac:spMkLst>
            <pc:docMk/>
            <pc:sldMk cId="21602992" sldId="276"/>
            <ac:spMk id="15" creationId="{2EAF8D78-2DC7-7B67-F5A6-19B0E786CC73}"/>
          </ac:spMkLst>
        </pc:spChg>
        <pc:spChg chg="mod">
          <ac:chgData name="Allison Leiton" userId="4fced9d0-94dc-4592-b6ab-d0a14a2052b4" providerId="ADAL" clId="{3349B8CD-DCB7-498F-8002-AE282494CEDC}" dt="2024-03-19T11:02:42.926" v="238"/>
          <ac:spMkLst>
            <pc:docMk/>
            <pc:sldMk cId="21602992" sldId="276"/>
            <ac:spMk id="16" creationId="{C2B2ED6D-FF53-7188-5511-191278E53A1D}"/>
          </ac:spMkLst>
        </pc:spChg>
        <pc:grpChg chg="add mod">
          <ac:chgData name="Allison Leiton" userId="4fced9d0-94dc-4592-b6ab-d0a14a2052b4" providerId="ADAL" clId="{3349B8CD-DCB7-498F-8002-AE282494CEDC}" dt="2024-03-19T11:02:42.926" v="238"/>
          <ac:grpSpMkLst>
            <pc:docMk/>
            <pc:sldMk cId="21602992" sldId="276"/>
            <ac:grpSpMk id="2" creationId="{11AE2D87-7593-1DEF-2891-76DB4F974429}"/>
          </ac:grpSpMkLst>
        </pc:grpChg>
        <pc:grpChg chg="del">
          <ac:chgData name="Allison Leiton" userId="4fced9d0-94dc-4592-b6ab-d0a14a2052b4" providerId="ADAL" clId="{3349B8CD-DCB7-498F-8002-AE282494CEDC}" dt="2024-03-19T11:02:42.533" v="237" actId="478"/>
          <ac:grpSpMkLst>
            <pc:docMk/>
            <pc:sldMk cId="21602992" sldId="276"/>
            <ac:grpSpMk id="5" creationId="{65C1336D-665D-9F98-61F7-3CDF45CB03D1}"/>
          </ac:grpSpMkLst>
        </pc:grpChg>
        <pc:grpChg chg="mod">
          <ac:chgData name="Allison Leiton" userId="4fced9d0-94dc-4592-b6ab-d0a14a2052b4" providerId="ADAL" clId="{3349B8CD-DCB7-498F-8002-AE282494CEDC}" dt="2024-03-19T11:02:42.926" v="238"/>
          <ac:grpSpMkLst>
            <pc:docMk/>
            <pc:sldMk cId="21602992" sldId="276"/>
            <ac:grpSpMk id="10" creationId="{29850143-0136-EED0-61F8-AEA6301A3966}"/>
          </ac:grpSpMkLst>
        </pc:grpChg>
        <pc:grpChg chg="del">
          <ac:chgData name="Allison Leiton" userId="4fced9d0-94dc-4592-b6ab-d0a14a2052b4" providerId="ADAL" clId="{3349B8CD-DCB7-498F-8002-AE282494CEDC}" dt="2024-03-19T10:04:04.617" v="136" actId="478"/>
          <ac:grpSpMkLst>
            <pc:docMk/>
            <pc:sldMk cId="21602992" sldId="276"/>
            <ac:grpSpMk id="10" creationId="{573C4892-A07D-87F1-C635-A57544E77BF0}"/>
          </ac:grpSpMkLst>
        </pc:grpChg>
        <pc:picChg chg="mod">
          <ac:chgData name="Allison Leiton" userId="4fced9d0-94dc-4592-b6ab-d0a14a2052b4" providerId="ADAL" clId="{3349B8CD-DCB7-498F-8002-AE282494CEDC}" dt="2024-03-19T11:02:42.926" v="238"/>
          <ac:picMkLst>
            <pc:docMk/>
            <pc:sldMk cId="21602992" sldId="276"/>
            <ac:picMk id="11" creationId="{3D2D0AC7-2A95-6E7B-935A-2D22E74692D9}"/>
          </ac:picMkLst>
        </pc:picChg>
        <pc:picChg chg="del">
          <ac:chgData name="Allison Leiton" userId="4fced9d0-94dc-4592-b6ab-d0a14a2052b4" providerId="ADAL" clId="{3349B8CD-DCB7-498F-8002-AE282494CEDC}" dt="2024-03-19T10:04:02.618" v="135" actId="478"/>
          <ac:picMkLst>
            <pc:docMk/>
            <pc:sldMk cId="21602992" sldId="276"/>
            <ac:picMk id="11" creationId="{BD8E0CFD-7D16-F7D7-3707-B9A21C37EE17}"/>
          </ac:picMkLst>
        </pc:picChg>
        <pc:cxnChg chg="mod">
          <ac:chgData name="Allison Leiton" userId="4fced9d0-94dc-4592-b6ab-d0a14a2052b4" providerId="ADAL" clId="{3349B8CD-DCB7-498F-8002-AE282494CEDC}" dt="2024-03-19T11:02:42.926" v="238"/>
          <ac:cxnSpMkLst>
            <pc:docMk/>
            <pc:sldMk cId="21602992" sldId="276"/>
            <ac:cxnSpMk id="13" creationId="{AAC640AE-D563-B2EB-4DAB-06E7AFFF8EEE}"/>
          </ac:cxnSpMkLst>
        </pc:cxnChg>
        <pc:cxnChg chg="del">
          <ac:chgData name="Allison Leiton" userId="4fced9d0-94dc-4592-b6ab-d0a14a2052b4" providerId="ADAL" clId="{3349B8CD-DCB7-498F-8002-AE282494CEDC}" dt="2024-03-19T10:04:04.617" v="136" actId="478"/>
          <ac:cxnSpMkLst>
            <pc:docMk/>
            <pc:sldMk cId="21602992" sldId="276"/>
            <ac:cxnSpMk id="13" creationId="{D581C9EA-EA49-32B1-691C-3F04E8D74F98}"/>
          </ac:cxnSpMkLst>
        </pc:cxnChg>
      </pc:sldChg>
      <pc:sldChg chg="addSp delSp modSp mod">
        <pc:chgData name="Allison Leiton" userId="4fced9d0-94dc-4592-b6ab-d0a14a2052b4" providerId="ADAL" clId="{3349B8CD-DCB7-498F-8002-AE282494CEDC}" dt="2024-03-19T11:02:35.853" v="234"/>
        <pc:sldMkLst>
          <pc:docMk/>
          <pc:sldMk cId="318573328" sldId="280"/>
        </pc:sldMkLst>
        <pc:spChg chg="mod">
          <ac:chgData name="Allison Leiton" userId="4fced9d0-94dc-4592-b6ab-d0a14a2052b4" providerId="ADAL" clId="{3349B8CD-DCB7-498F-8002-AE282494CEDC}" dt="2024-03-07T10:02:14.200" v="83" actId="1035"/>
          <ac:spMkLst>
            <pc:docMk/>
            <pc:sldMk cId="318573328" sldId="280"/>
            <ac:spMk id="3" creationId="{D979A44B-002F-4B86-8A01-DB6639092C8C}"/>
          </ac:spMkLst>
        </pc:spChg>
        <pc:spChg chg="mod">
          <ac:chgData name="Allison Leiton" userId="4fced9d0-94dc-4592-b6ab-d0a14a2052b4" providerId="ADAL" clId="{3349B8CD-DCB7-498F-8002-AE282494CEDC}" dt="2024-03-19T11:02:35.853" v="234"/>
          <ac:spMkLst>
            <pc:docMk/>
            <pc:sldMk cId="318573328" sldId="280"/>
            <ac:spMk id="20" creationId="{EC4FD500-E7BD-BFA9-2BD0-2761302CB174}"/>
          </ac:spMkLst>
        </pc:spChg>
        <pc:spChg chg="mod">
          <ac:chgData name="Allison Leiton" userId="4fced9d0-94dc-4592-b6ab-d0a14a2052b4" providerId="ADAL" clId="{3349B8CD-DCB7-498F-8002-AE282494CEDC}" dt="2024-03-19T11:02:35.853" v="234"/>
          <ac:spMkLst>
            <pc:docMk/>
            <pc:sldMk cId="318573328" sldId="280"/>
            <ac:spMk id="21" creationId="{DEC1863E-9584-197B-7B2F-F2BC4CDB8659}"/>
          </ac:spMkLst>
        </pc:spChg>
        <pc:spChg chg="mod">
          <ac:chgData name="Allison Leiton" userId="4fced9d0-94dc-4592-b6ab-d0a14a2052b4" providerId="ADAL" clId="{3349B8CD-DCB7-498F-8002-AE282494CEDC}" dt="2024-03-07T09:03:23.320" v="51" actId="207"/>
          <ac:spMkLst>
            <pc:docMk/>
            <pc:sldMk cId="318573328" sldId="280"/>
            <ac:spMk id="22" creationId="{804BCECD-4941-D063-4388-279921A43F32}"/>
          </ac:spMkLst>
        </pc:spChg>
        <pc:spChg chg="mod">
          <ac:chgData name="Allison Leiton" userId="4fced9d0-94dc-4592-b6ab-d0a14a2052b4" providerId="ADAL" clId="{3349B8CD-DCB7-498F-8002-AE282494CEDC}" dt="2024-03-07T09:03:15.148" v="49" actId="207"/>
          <ac:spMkLst>
            <pc:docMk/>
            <pc:sldMk cId="318573328" sldId="280"/>
            <ac:spMk id="23" creationId="{8A72D902-0BEB-371D-51AC-F5971E65FF36}"/>
          </ac:spMkLst>
        </pc:spChg>
        <pc:spChg chg="mod">
          <ac:chgData name="Allison Leiton" userId="4fced9d0-94dc-4592-b6ab-d0a14a2052b4" providerId="ADAL" clId="{3349B8CD-DCB7-498F-8002-AE282494CEDC}" dt="2024-03-07T09:03:21.047" v="50" actId="207"/>
          <ac:spMkLst>
            <pc:docMk/>
            <pc:sldMk cId="318573328" sldId="280"/>
            <ac:spMk id="24" creationId="{EFDD2EEC-6558-89B5-69C8-9E6AA4EA7E32}"/>
          </ac:spMkLst>
        </pc:spChg>
        <pc:spChg chg="mod">
          <ac:chgData name="Allison Leiton" userId="4fced9d0-94dc-4592-b6ab-d0a14a2052b4" providerId="ADAL" clId="{3349B8CD-DCB7-498F-8002-AE282494CEDC}" dt="2024-03-07T09:03:15.148" v="49" actId="207"/>
          <ac:spMkLst>
            <pc:docMk/>
            <pc:sldMk cId="318573328" sldId="280"/>
            <ac:spMk id="25" creationId="{A238CE93-5B61-910E-D832-B5F28B3F2AE1}"/>
          </ac:spMkLst>
        </pc:spChg>
        <pc:spChg chg="mod">
          <ac:chgData name="Allison Leiton" userId="4fced9d0-94dc-4592-b6ab-d0a14a2052b4" providerId="ADAL" clId="{3349B8CD-DCB7-498F-8002-AE282494CEDC}" dt="2024-03-07T09:03:25.657" v="52" actId="207"/>
          <ac:spMkLst>
            <pc:docMk/>
            <pc:sldMk cId="318573328" sldId="280"/>
            <ac:spMk id="26" creationId="{7BC1014A-D71C-319C-84FB-E44D0A5742D0}"/>
          </ac:spMkLst>
        </pc:spChg>
        <pc:spChg chg="mod">
          <ac:chgData name="Allison Leiton" userId="4fced9d0-94dc-4592-b6ab-d0a14a2052b4" providerId="ADAL" clId="{3349B8CD-DCB7-498F-8002-AE282494CEDC}" dt="2024-03-07T09:03:15.148" v="49" actId="207"/>
          <ac:spMkLst>
            <pc:docMk/>
            <pc:sldMk cId="318573328" sldId="280"/>
            <ac:spMk id="27" creationId="{82A183CA-2FC0-7555-3CDE-0FE99F1D23D1}"/>
          </ac:spMkLst>
        </pc:spChg>
        <pc:spChg chg="mod">
          <ac:chgData name="Allison Leiton" userId="4fced9d0-94dc-4592-b6ab-d0a14a2052b4" providerId="ADAL" clId="{3349B8CD-DCB7-498F-8002-AE282494CEDC}" dt="2024-03-07T09:03:28.200" v="53" actId="207"/>
          <ac:spMkLst>
            <pc:docMk/>
            <pc:sldMk cId="318573328" sldId="280"/>
            <ac:spMk id="30" creationId="{7B04E547-DCEE-F348-F194-62628719AF44}"/>
          </ac:spMkLst>
        </pc:spChg>
        <pc:spChg chg="mod">
          <ac:chgData name="Allison Leiton" userId="4fced9d0-94dc-4592-b6ab-d0a14a2052b4" providerId="ADAL" clId="{3349B8CD-DCB7-498F-8002-AE282494CEDC}" dt="2024-03-07T09:03:15.148" v="49" actId="207"/>
          <ac:spMkLst>
            <pc:docMk/>
            <pc:sldMk cId="318573328" sldId="280"/>
            <ac:spMk id="31" creationId="{EC5E86D4-126F-BF5A-73C1-E79295D3AF62}"/>
          </ac:spMkLst>
        </pc:spChg>
        <pc:spChg chg="mod">
          <ac:chgData name="Allison Leiton" userId="4fced9d0-94dc-4592-b6ab-d0a14a2052b4" providerId="ADAL" clId="{3349B8CD-DCB7-498F-8002-AE282494CEDC}" dt="2024-03-07T09:03:15.148" v="49" actId="207"/>
          <ac:spMkLst>
            <pc:docMk/>
            <pc:sldMk cId="318573328" sldId="280"/>
            <ac:spMk id="37" creationId="{67F036B6-7C77-33C2-C138-8C9D2C111680}"/>
          </ac:spMkLst>
        </pc:spChg>
        <pc:spChg chg="mod">
          <ac:chgData name="Allison Leiton" userId="4fced9d0-94dc-4592-b6ab-d0a14a2052b4" providerId="ADAL" clId="{3349B8CD-DCB7-498F-8002-AE282494CEDC}" dt="2024-03-07T09:03:15.148" v="49" actId="207"/>
          <ac:spMkLst>
            <pc:docMk/>
            <pc:sldMk cId="318573328" sldId="280"/>
            <ac:spMk id="38" creationId="{7AE3EB1C-81AD-2BC2-AD59-D3454A1528A4}"/>
          </ac:spMkLst>
        </pc:spChg>
        <pc:spChg chg="mod">
          <ac:chgData name="Allison Leiton" userId="4fced9d0-94dc-4592-b6ab-d0a14a2052b4" providerId="ADAL" clId="{3349B8CD-DCB7-498F-8002-AE282494CEDC}" dt="2024-03-07T09:03:15.148" v="49" actId="207"/>
          <ac:spMkLst>
            <pc:docMk/>
            <pc:sldMk cId="318573328" sldId="280"/>
            <ac:spMk id="39" creationId="{9C972C8A-A081-81F7-0D30-74879C5EFF9B}"/>
          </ac:spMkLst>
        </pc:spChg>
        <pc:spChg chg="mod">
          <ac:chgData name="Allison Leiton" userId="4fced9d0-94dc-4592-b6ab-d0a14a2052b4" providerId="ADAL" clId="{3349B8CD-DCB7-498F-8002-AE282494CEDC}" dt="2024-03-07T09:03:15.148" v="49" actId="207"/>
          <ac:spMkLst>
            <pc:docMk/>
            <pc:sldMk cId="318573328" sldId="280"/>
            <ac:spMk id="41" creationId="{B8B8B75A-79B4-9D52-B002-A88347AB956D}"/>
          </ac:spMkLst>
        </pc:spChg>
        <pc:spChg chg="mod">
          <ac:chgData name="Allison Leiton" userId="4fced9d0-94dc-4592-b6ab-d0a14a2052b4" providerId="ADAL" clId="{3349B8CD-DCB7-498F-8002-AE282494CEDC}" dt="2024-03-07T09:03:15.148" v="49" actId="207"/>
          <ac:spMkLst>
            <pc:docMk/>
            <pc:sldMk cId="318573328" sldId="280"/>
            <ac:spMk id="42" creationId="{E1720B28-C79E-8D33-302E-3BC936D5B9EB}"/>
          </ac:spMkLst>
        </pc:spChg>
        <pc:spChg chg="mod">
          <ac:chgData name="Allison Leiton" userId="4fced9d0-94dc-4592-b6ab-d0a14a2052b4" providerId="ADAL" clId="{3349B8CD-DCB7-498F-8002-AE282494CEDC}" dt="2024-03-07T09:03:15.148" v="49" actId="207"/>
          <ac:spMkLst>
            <pc:docMk/>
            <pc:sldMk cId="318573328" sldId="280"/>
            <ac:spMk id="43" creationId="{7675CBE8-03A8-A737-53F1-215209FFDC00}"/>
          </ac:spMkLst>
        </pc:spChg>
        <pc:grpChg chg="del">
          <ac:chgData name="Allison Leiton" userId="4fced9d0-94dc-4592-b6ab-d0a14a2052b4" providerId="ADAL" clId="{3349B8CD-DCB7-498F-8002-AE282494CEDC}" dt="2024-03-19T11:02:35.381" v="233" actId="478"/>
          <ac:grpSpMkLst>
            <pc:docMk/>
            <pc:sldMk cId="318573328" sldId="280"/>
            <ac:grpSpMk id="5" creationId="{5E82812A-0207-234C-4151-8A7C470E2ED4}"/>
          </ac:grpSpMkLst>
        </pc:grpChg>
        <pc:grpChg chg="add mod">
          <ac:chgData name="Allison Leiton" userId="4fced9d0-94dc-4592-b6ab-d0a14a2052b4" providerId="ADAL" clId="{3349B8CD-DCB7-498F-8002-AE282494CEDC}" dt="2024-03-19T11:02:35.853" v="234"/>
          <ac:grpSpMkLst>
            <pc:docMk/>
            <pc:sldMk cId="318573328" sldId="280"/>
            <ac:grpSpMk id="10" creationId="{901B3D1A-FD01-A004-73F0-5832B0D106F0}"/>
          </ac:grpSpMkLst>
        </pc:grpChg>
        <pc:grpChg chg="del">
          <ac:chgData name="Allison Leiton" userId="4fced9d0-94dc-4592-b6ab-d0a14a2052b4" providerId="ADAL" clId="{3349B8CD-DCB7-498F-8002-AE282494CEDC}" dt="2024-03-19T10:03:12.863" v="132" actId="478"/>
          <ac:grpSpMkLst>
            <pc:docMk/>
            <pc:sldMk cId="318573328" sldId="280"/>
            <ac:grpSpMk id="10" creationId="{D63FD258-265E-9C43-C01F-75614B8993A5}"/>
          </ac:grpSpMkLst>
        </pc:grpChg>
        <pc:grpChg chg="mod">
          <ac:chgData name="Allison Leiton" userId="4fced9d0-94dc-4592-b6ab-d0a14a2052b4" providerId="ADAL" clId="{3349B8CD-DCB7-498F-8002-AE282494CEDC}" dt="2024-03-19T11:02:35.853" v="234"/>
          <ac:grpSpMkLst>
            <pc:docMk/>
            <pc:sldMk cId="318573328" sldId="280"/>
            <ac:grpSpMk id="11" creationId="{4A370D36-E09B-222E-7C8B-2A986B72BE60}"/>
          </ac:grpSpMkLst>
        </pc:grpChg>
        <pc:picChg chg="del">
          <ac:chgData name="Allison Leiton" userId="4fced9d0-94dc-4592-b6ab-d0a14a2052b4" providerId="ADAL" clId="{3349B8CD-DCB7-498F-8002-AE282494CEDC}" dt="2024-03-19T10:03:10.739" v="131" actId="478"/>
          <ac:picMkLst>
            <pc:docMk/>
            <pc:sldMk cId="318573328" sldId="280"/>
            <ac:picMk id="11" creationId="{7E50BFB3-0B54-DD04-038B-BC463FD34152}"/>
          </ac:picMkLst>
        </pc:picChg>
        <pc:picChg chg="mod">
          <ac:chgData name="Allison Leiton" userId="4fced9d0-94dc-4592-b6ab-d0a14a2052b4" providerId="ADAL" clId="{3349B8CD-DCB7-498F-8002-AE282494CEDC}" dt="2024-03-19T11:02:35.853" v="234"/>
          <ac:picMkLst>
            <pc:docMk/>
            <pc:sldMk cId="318573328" sldId="280"/>
            <ac:picMk id="13" creationId="{8025B7E0-55F2-A984-46E4-D1B544CFA2F9}"/>
          </ac:picMkLst>
        </pc:picChg>
        <pc:cxnChg chg="del">
          <ac:chgData name="Allison Leiton" userId="4fced9d0-94dc-4592-b6ab-d0a14a2052b4" providerId="ADAL" clId="{3349B8CD-DCB7-498F-8002-AE282494CEDC}" dt="2024-03-19T10:03:12.863" v="132" actId="478"/>
          <ac:cxnSpMkLst>
            <pc:docMk/>
            <pc:sldMk cId="318573328" sldId="280"/>
            <ac:cxnSpMk id="13" creationId="{C3F65A58-3692-2000-4BD3-8DA254EBEF78}"/>
          </ac:cxnSpMkLst>
        </pc:cxnChg>
        <pc:cxnChg chg="mod">
          <ac:chgData name="Allison Leiton" userId="4fced9d0-94dc-4592-b6ab-d0a14a2052b4" providerId="ADAL" clId="{3349B8CD-DCB7-498F-8002-AE282494CEDC}" dt="2024-03-19T11:02:35.853" v="234"/>
          <ac:cxnSpMkLst>
            <pc:docMk/>
            <pc:sldMk cId="318573328" sldId="280"/>
            <ac:cxnSpMk id="19" creationId="{1CBB56D4-F257-BAA5-85DB-7959062DCA71}"/>
          </ac:cxnSpMkLst>
        </pc:cxnChg>
      </pc:sldChg>
      <pc:sldChg chg="addSp delSp modSp mod">
        <pc:chgData name="Allison Leiton" userId="4fced9d0-94dc-4592-b6ab-d0a14a2052b4" providerId="ADAL" clId="{3349B8CD-DCB7-498F-8002-AE282494CEDC}" dt="2024-03-19T11:02:12.600" v="220"/>
        <pc:sldMkLst>
          <pc:docMk/>
          <pc:sldMk cId="123422568" sldId="281"/>
        </pc:sldMkLst>
        <pc:spChg chg="mod">
          <ac:chgData name="Allison Leiton" userId="4fced9d0-94dc-4592-b6ab-d0a14a2052b4" providerId="ADAL" clId="{3349B8CD-DCB7-498F-8002-AE282494CEDC}" dt="2024-03-07T09:01:56.343" v="37" actId="207"/>
          <ac:spMkLst>
            <pc:docMk/>
            <pc:sldMk cId="123422568" sldId="281"/>
            <ac:spMk id="2" creationId="{18545FF4-0FA4-4CD2-A282-90A974F3B33D}"/>
          </ac:spMkLst>
        </pc:spChg>
        <pc:spChg chg="mod">
          <ac:chgData name="Allison Leiton" userId="4fced9d0-94dc-4592-b6ab-d0a14a2052b4" providerId="ADAL" clId="{3349B8CD-DCB7-498F-8002-AE282494CEDC}" dt="2024-03-19T11:02:12.600" v="220"/>
          <ac:spMkLst>
            <pc:docMk/>
            <pc:sldMk cId="123422568" sldId="281"/>
            <ac:spMk id="16" creationId="{842FD9AC-2FDF-6658-DCAA-47D8A2B59B8B}"/>
          </ac:spMkLst>
        </pc:spChg>
        <pc:spChg chg="mod">
          <ac:chgData name="Allison Leiton" userId="4fced9d0-94dc-4592-b6ab-d0a14a2052b4" providerId="ADAL" clId="{3349B8CD-DCB7-498F-8002-AE282494CEDC}" dt="2024-03-19T11:02:12.600" v="220"/>
          <ac:spMkLst>
            <pc:docMk/>
            <pc:sldMk cId="123422568" sldId="281"/>
            <ac:spMk id="17" creationId="{0C317A3A-C9DC-3E83-323B-3A48C7638C3B}"/>
          </ac:spMkLst>
        </pc:spChg>
        <pc:spChg chg="mod">
          <ac:chgData name="Allison Leiton" userId="4fced9d0-94dc-4592-b6ab-d0a14a2052b4" providerId="ADAL" clId="{3349B8CD-DCB7-498F-8002-AE282494CEDC}" dt="2024-03-07T09:01:56.343" v="37" actId="207"/>
          <ac:spMkLst>
            <pc:docMk/>
            <pc:sldMk cId="123422568" sldId="281"/>
            <ac:spMk id="18" creationId="{8120579C-36B8-94C9-63A6-1697473AAC2C}"/>
          </ac:spMkLst>
        </pc:spChg>
        <pc:spChg chg="mod">
          <ac:chgData name="Allison Leiton" userId="4fced9d0-94dc-4592-b6ab-d0a14a2052b4" providerId="ADAL" clId="{3349B8CD-DCB7-498F-8002-AE282494CEDC}" dt="2024-03-07T09:01:56.343" v="37" actId="207"/>
          <ac:spMkLst>
            <pc:docMk/>
            <pc:sldMk cId="123422568" sldId="281"/>
            <ac:spMk id="20" creationId="{5938278F-1C1F-778C-E6BB-CBB49D39BB55}"/>
          </ac:spMkLst>
        </pc:spChg>
        <pc:spChg chg="mod">
          <ac:chgData name="Allison Leiton" userId="4fced9d0-94dc-4592-b6ab-d0a14a2052b4" providerId="ADAL" clId="{3349B8CD-DCB7-498F-8002-AE282494CEDC}" dt="2024-03-07T09:02:18.185" v="40" actId="207"/>
          <ac:spMkLst>
            <pc:docMk/>
            <pc:sldMk cId="123422568" sldId="281"/>
            <ac:spMk id="23" creationId="{811F2CCE-DF98-251E-9076-DD365FDDBD92}"/>
          </ac:spMkLst>
        </pc:spChg>
        <pc:spChg chg="mod">
          <ac:chgData name="Allison Leiton" userId="4fced9d0-94dc-4592-b6ab-d0a14a2052b4" providerId="ADAL" clId="{3349B8CD-DCB7-498F-8002-AE282494CEDC}" dt="2024-03-07T09:01:56.343" v="37" actId="207"/>
          <ac:spMkLst>
            <pc:docMk/>
            <pc:sldMk cId="123422568" sldId="281"/>
            <ac:spMk id="25" creationId="{D84340C3-183A-D81F-F5CE-B21E8987F9E6}"/>
          </ac:spMkLst>
        </pc:spChg>
        <pc:spChg chg="mod">
          <ac:chgData name="Allison Leiton" userId="4fced9d0-94dc-4592-b6ab-d0a14a2052b4" providerId="ADAL" clId="{3349B8CD-DCB7-498F-8002-AE282494CEDC}" dt="2024-03-07T09:02:18.185" v="40" actId="207"/>
          <ac:spMkLst>
            <pc:docMk/>
            <pc:sldMk cId="123422568" sldId="281"/>
            <ac:spMk id="27" creationId="{F6E3ECD9-6251-9877-00C9-BD93312A51C6}"/>
          </ac:spMkLst>
        </pc:spChg>
        <pc:grpChg chg="add mod">
          <ac:chgData name="Allison Leiton" userId="4fced9d0-94dc-4592-b6ab-d0a14a2052b4" providerId="ADAL" clId="{3349B8CD-DCB7-498F-8002-AE282494CEDC}" dt="2024-03-19T11:02:12.600" v="220"/>
          <ac:grpSpMkLst>
            <pc:docMk/>
            <pc:sldMk cId="123422568" sldId="281"/>
            <ac:grpSpMk id="3" creationId="{ECD80A59-C9C0-EEEC-F0CB-7E4CB51F6C3A}"/>
          </ac:grpSpMkLst>
        </pc:grpChg>
        <pc:grpChg chg="del">
          <ac:chgData name="Allison Leiton" userId="4fced9d0-94dc-4592-b6ab-d0a14a2052b4" providerId="ADAL" clId="{3349B8CD-DCB7-498F-8002-AE282494CEDC}" dt="2024-03-19T11:02:12.173" v="219" actId="478"/>
          <ac:grpSpMkLst>
            <pc:docMk/>
            <pc:sldMk cId="123422568" sldId="281"/>
            <ac:grpSpMk id="5" creationId="{A5991856-12FE-EA92-2E93-46503FC882FB}"/>
          </ac:grpSpMkLst>
        </pc:grpChg>
        <pc:grpChg chg="del">
          <ac:chgData name="Allison Leiton" userId="4fced9d0-94dc-4592-b6ab-d0a14a2052b4" providerId="ADAL" clId="{3349B8CD-DCB7-498F-8002-AE282494CEDC}" dt="2024-03-19T10:00:50.909" v="116" actId="478"/>
          <ac:grpSpMkLst>
            <pc:docMk/>
            <pc:sldMk cId="123422568" sldId="281"/>
            <ac:grpSpMk id="10" creationId="{4651A371-CCE9-72F6-0E35-38F659CDEA92}"/>
          </ac:grpSpMkLst>
        </pc:grpChg>
        <pc:grpChg chg="mod">
          <ac:chgData name="Allison Leiton" userId="4fced9d0-94dc-4592-b6ab-d0a14a2052b4" providerId="ADAL" clId="{3349B8CD-DCB7-498F-8002-AE282494CEDC}" dt="2024-03-19T11:02:12.600" v="220"/>
          <ac:grpSpMkLst>
            <pc:docMk/>
            <pc:sldMk cId="123422568" sldId="281"/>
            <ac:grpSpMk id="10" creationId="{81A1671C-A5DD-A124-BBCB-CCA93FFCA138}"/>
          </ac:grpSpMkLst>
        </pc:grpChg>
        <pc:picChg chg="del">
          <ac:chgData name="Allison Leiton" userId="4fced9d0-94dc-4592-b6ab-d0a14a2052b4" providerId="ADAL" clId="{3349B8CD-DCB7-498F-8002-AE282494CEDC}" dt="2024-03-19T10:00:48.616" v="115" actId="478"/>
          <ac:picMkLst>
            <pc:docMk/>
            <pc:sldMk cId="123422568" sldId="281"/>
            <ac:picMk id="11" creationId="{76494C5B-2B67-4AAF-2067-9F3A23D0D704}"/>
          </ac:picMkLst>
        </pc:picChg>
        <pc:picChg chg="mod">
          <ac:chgData name="Allison Leiton" userId="4fced9d0-94dc-4592-b6ab-d0a14a2052b4" providerId="ADAL" clId="{3349B8CD-DCB7-498F-8002-AE282494CEDC}" dt="2024-03-19T11:02:12.600" v="220"/>
          <ac:picMkLst>
            <pc:docMk/>
            <pc:sldMk cId="123422568" sldId="281"/>
            <ac:picMk id="11" creationId="{EF7FE6B4-2726-63B5-CDB1-4B743BBA849E}"/>
          </ac:picMkLst>
        </pc:picChg>
        <pc:cxnChg chg="mod">
          <ac:chgData name="Allison Leiton" userId="4fced9d0-94dc-4592-b6ab-d0a14a2052b4" providerId="ADAL" clId="{3349B8CD-DCB7-498F-8002-AE282494CEDC}" dt="2024-03-19T11:02:12.600" v="220"/>
          <ac:cxnSpMkLst>
            <pc:docMk/>
            <pc:sldMk cId="123422568" sldId="281"/>
            <ac:cxnSpMk id="13" creationId="{35AE0E0E-A03B-E029-3483-838D8358A99D}"/>
          </ac:cxnSpMkLst>
        </pc:cxnChg>
        <pc:cxnChg chg="del">
          <ac:chgData name="Allison Leiton" userId="4fced9d0-94dc-4592-b6ab-d0a14a2052b4" providerId="ADAL" clId="{3349B8CD-DCB7-498F-8002-AE282494CEDC}" dt="2024-03-19T10:00:50.909" v="116" actId="478"/>
          <ac:cxnSpMkLst>
            <pc:docMk/>
            <pc:sldMk cId="123422568" sldId="281"/>
            <ac:cxnSpMk id="13" creationId="{97117CAE-7FA1-21AA-EF5D-67A6378E1337}"/>
          </ac:cxnSpMkLst>
        </pc:cxnChg>
      </pc:sldChg>
      <pc:sldChg chg="addSp delSp modSp mod">
        <pc:chgData name="Allison Leiton" userId="4fced9d0-94dc-4592-b6ab-d0a14a2052b4" providerId="ADAL" clId="{3349B8CD-DCB7-498F-8002-AE282494CEDC}" dt="2024-03-19T11:02:15.499" v="222"/>
        <pc:sldMkLst>
          <pc:docMk/>
          <pc:sldMk cId="3634321434" sldId="282"/>
        </pc:sldMkLst>
        <pc:spChg chg="mod">
          <ac:chgData name="Allison Leiton" userId="4fced9d0-94dc-4592-b6ab-d0a14a2052b4" providerId="ADAL" clId="{3349B8CD-DCB7-498F-8002-AE282494CEDC}" dt="2024-03-07T09:02:04.055" v="38" actId="207"/>
          <ac:spMkLst>
            <pc:docMk/>
            <pc:sldMk cId="3634321434" sldId="282"/>
            <ac:spMk id="2" creationId="{18545FF4-0FA4-4CD2-A282-90A974F3B33D}"/>
          </ac:spMkLst>
        </pc:spChg>
        <pc:spChg chg="mod">
          <ac:chgData name="Allison Leiton" userId="4fced9d0-94dc-4592-b6ab-d0a14a2052b4" providerId="ADAL" clId="{3349B8CD-DCB7-498F-8002-AE282494CEDC}" dt="2024-03-19T11:02:15.499" v="222"/>
          <ac:spMkLst>
            <pc:docMk/>
            <pc:sldMk cId="3634321434" sldId="282"/>
            <ac:spMk id="16" creationId="{0EE5B861-7F14-0EAC-C611-8D45CC4C1695}"/>
          </ac:spMkLst>
        </pc:spChg>
        <pc:spChg chg="mod">
          <ac:chgData name="Allison Leiton" userId="4fced9d0-94dc-4592-b6ab-d0a14a2052b4" providerId="ADAL" clId="{3349B8CD-DCB7-498F-8002-AE282494CEDC}" dt="2024-03-19T11:02:15.499" v="222"/>
          <ac:spMkLst>
            <pc:docMk/>
            <pc:sldMk cId="3634321434" sldId="282"/>
            <ac:spMk id="17" creationId="{E17E2DB5-887D-C014-F97E-13599277FDD8}"/>
          </ac:spMkLst>
        </pc:spChg>
        <pc:spChg chg="mod">
          <ac:chgData name="Allison Leiton" userId="4fced9d0-94dc-4592-b6ab-d0a14a2052b4" providerId="ADAL" clId="{3349B8CD-DCB7-498F-8002-AE282494CEDC}" dt="2024-03-07T09:02:04.055" v="38" actId="207"/>
          <ac:spMkLst>
            <pc:docMk/>
            <pc:sldMk cId="3634321434" sldId="282"/>
            <ac:spMk id="18" creationId="{8120579C-36B8-94C9-63A6-1697473AAC2C}"/>
          </ac:spMkLst>
        </pc:spChg>
        <pc:spChg chg="mod">
          <ac:chgData name="Allison Leiton" userId="4fced9d0-94dc-4592-b6ab-d0a14a2052b4" providerId="ADAL" clId="{3349B8CD-DCB7-498F-8002-AE282494CEDC}" dt="2024-03-07T09:02:04.055" v="38" actId="207"/>
          <ac:spMkLst>
            <pc:docMk/>
            <pc:sldMk cId="3634321434" sldId="282"/>
            <ac:spMk id="20" creationId="{5938278F-1C1F-778C-E6BB-CBB49D39BB55}"/>
          </ac:spMkLst>
        </pc:spChg>
        <pc:spChg chg="mod">
          <ac:chgData name="Allison Leiton" userId="4fced9d0-94dc-4592-b6ab-d0a14a2052b4" providerId="ADAL" clId="{3349B8CD-DCB7-498F-8002-AE282494CEDC}" dt="2024-03-07T09:02:24.193" v="41" actId="207"/>
          <ac:spMkLst>
            <pc:docMk/>
            <pc:sldMk cId="3634321434" sldId="282"/>
            <ac:spMk id="23" creationId="{811F2CCE-DF98-251E-9076-DD365FDDBD92}"/>
          </ac:spMkLst>
        </pc:spChg>
        <pc:spChg chg="mod">
          <ac:chgData name="Allison Leiton" userId="4fced9d0-94dc-4592-b6ab-d0a14a2052b4" providerId="ADAL" clId="{3349B8CD-DCB7-498F-8002-AE282494CEDC}" dt="2024-03-07T09:02:04.055" v="38" actId="207"/>
          <ac:spMkLst>
            <pc:docMk/>
            <pc:sldMk cId="3634321434" sldId="282"/>
            <ac:spMk id="25" creationId="{D84340C3-183A-D81F-F5CE-B21E8987F9E6}"/>
          </ac:spMkLst>
        </pc:spChg>
        <pc:spChg chg="mod">
          <ac:chgData name="Allison Leiton" userId="4fced9d0-94dc-4592-b6ab-d0a14a2052b4" providerId="ADAL" clId="{3349B8CD-DCB7-498F-8002-AE282494CEDC}" dt="2024-03-07T09:02:24.193" v="41" actId="207"/>
          <ac:spMkLst>
            <pc:docMk/>
            <pc:sldMk cId="3634321434" sldId="282"/>
            <ac:spMk id="27" creationId="{F6E3ECD9-6251-9877-00C9-BD93312A51C6}"/>
          </ac:spMkLst>
        </pc:spChg>
        <pc:grpChg chg="add mod">
          <ac:chgData name="Allison Leiton" userId="4fced9d0-94dc-4592-b6ab-d0a14a2052b4" providerId="ADAL" clId="{3349B8CD-DCB7-498F-8002-AE282494CEDC}" dt="2024-03-19T11:02:15.499" v="222"/>
          <ac:grpSpMkLst>
            <pc:docMk/>
            <pc:sldMk cId="3634321434" sldId="282"/>
            <ac:grpSpMk id="3" creationId="{4B78DC35-D5B9-0B1D-1935-74DFCB9F6B52}"/>
          </ac:grpSpMkLst>
        </pc:grpChg>
        <pc:grpChg chg="del">
          <ac:chgData name="Allison Leiton" userId="4fced9d0-94dc-4592-b6ab-d0a14a2052b4" providerId="ADAL" clId="{3349B8CD-DCB7-498F-8002-AE282494CEDC}" dt="2024-03-19T11:02:15.042" v="221" actId="478"/>
          <ac:grpSpMkLst>
            <pc:docMk/>
            <pc:sldMk cId="3634321434" sldId="282"/>
            <ac:grpSpMk id="5" creationId="{A5991856-12FE-EA92-2E93-46503FC882FB}"/>
          </ac:grpSpMkLst>
        </pc:grpChg>
        <pc:grpChg chg="del">
          <ac:chgData name="Allison Leiton" userId="4fced9d0-94dc-4592-b6ab-d0a14a2052b4" providerId="ADAL" clId="{3349B8CD-DCB7-498F-8002-AE282494CEDC}" dt="2024-03-19T10:01:28.953" v="118" actId="478"/>
          <ac:grpSpMkLst>
            <pc:docMk/>
            <pc:sldMk cId="3634321434" sldId="282"/>
            <ac:grpSpMk id="10" creationId="{4651A371-CCE9-72F6-0E35-38F659CDEA92}"/>
          </ac:grpSpMkLst>
        </pc:grpChg>
        <pc:grpChg chg="mod">
          <ac:chgData name="Allison Leiton" userId="4fced9d0-94dc-4592-b6ab-d0a14a2052b4" providerId="ADAL" clId="{3349B8CD-DCB7-498F-8002-AE282494CEDC}" dt="2024-03-19T11:02:15.499" v="222"/>
          <ac:grpSpMkLst>
            <pc:docMk/>
            <pc:sldMk cId="3634321434" sldId="282"/>
            <ac:grpSpMk id="10" creationId="{5B8C7125-274D-ED8E-1A6A-10DB0D251E56}"/>
          </ac:grpSpMkLst>
        </pc:grpChg>
        <pc:picChg chg="del">
          <ac:chgData name="Allison Leiton" userId="4fced9d0-94dc-4592-b6ab-d0a14a2052b4" providerId="ADAL" clId="{3349B8CD-DCB7-498F-8002-AE282494CEDC}" dt="2024-03-19T10:01:26.904" v="117" actId="478"/>
          <ac:picMkLst>
            <pc:docMk/>
            <pc:sldMk cId="3634321434" sldId="282"/>
            <ac:picMk id="11" creationId="{76494C5B-2B67-4AAF-2067-9F3A23D0D704}"/>
          </ac:picMkLst>
        </pc:picChg>
        <pc:picChg chg="mod">
          <ac:chgData name="Allison Leiton" userId="4fced9d0-94dc-4592-b6ab-d0a14a2052b4" providerId="ADAL" clId="{3349B8CD-DCB7-498F-8002-AE282494CEDC}" dt="2024-03-19T11:02:15.499" v="222"/>
          <ac:picMkLst>
            <pc:docMk/>
            <pc:sldMk cId="3634321434" sldId="282"/>
            <ac:picMk id="11" creationId="{A831027C-A186-0406-E73B-845E5A903A51}"/>
          </ac:picMkLst>
        </pc:picChg>
        <pc:cxnChg chg="mod">
          <ac:chgData name="Allison Leiton" userId="4fced9d0-94dc-4592-b6ab-d0a14a2052b4" providerId="ADAL" clId="{3349B8CD-DCB7-498F-8002-AE282494CEDC}" dt="2024-03-19T11:02:15.499" v="222"/>
          <ac:cxnSpMkLst>
            <pc:docMk/>
            <pc:sldMk cId="3634321434" sldId="282"/>
            <ac:cxnSpMk id="13" creationId="{95A2D01C-0FA9-664E-BF27-2635F40B3391}"/>
          </ac:cxnSpMkLst>
        </pc:cxnChg>
        <pc:cxnChg chg="del">
          <ac:chgData name="Allison Leiton" userId="4fced9d0-94dc-4592-b6ab-d0a14a2052b4" providerId="ADAL" clId="{3349B8CD-DCB7-498F-8002-AE282494CEDC}" dt="2024-03-19T10:01:28.953" v="118" actId="478"/>
          <ac:cxnSpMkLst>
            <pc:docMk/>
            <pc:sldMk cId="3634321434" sldId="282"/>
            <ac:cxnSpMk id="13" creationId="{97117CAE-7FA1-21AA-EF5D-67A6378E1337}"/>
          </ac:cxnSpMkLst>
        </pc:cxnChg>
      </pc:sldChg>
      <pc:sldChg chg="addSp delSp modSp mod">
        <pc:chgData name="Allison Leiton" userId="4fced9d0-94dc-4592-b6ab-d0a14a2052b4" providerId="ADAL" clId="{3349B8CD-DCB7-498F-8002-AE282494CEDC}" dt="2024-03-19T11:02:22.146" v="226"/>
        <pc:sldMkLst>
          <pc:docMk/>
          <pc:sldMk cId="2065384558" sldId="283"/>
        </pc:sldMkLst>
        <pc:spChg chg="mod">
          <ac:chgData name="Allison Leiton" userId="4fced9d0-94dc-4592-b6ab-d0a14a2052b4" providerId="ADAL" clId="{3349B8CD-DCB7-498F-8002-AE282494CEDC}" dt="2024-03-19T11:02:22.146" v="226"/>
          <ac:spMkLst>
            <pc:docMk/>
            <pc:sldMk cId="2065384558" sldId="283"/>
            <ac:spMk id="17" creationId="{5CF612BA-9341-54EA-6FC4-FBD2214E8F24}"/>
          </ac:spMkLst>
        </pc:spChg>
        <pc:spChg chg="mod">
          <ac:chgData name="Allison Leiton" userId="4fced9d0-94dc-4592-b6ab-d0a14a2052b4" providerId="ADAL" clId="{3349B8CD-DCB7-498F-8002-AE282494CEDC}" dt="2024-03-19T11:02:22.146" v="226"/>
          <ac:spMkLst>
            <pc:docMk/>
            <pc:sldMk cId="2065384558" sldId="283"/>
            <ac:spMk id="21" creationId="{1279625A-D897-758B-E0BD-45BBD1851612}"/>
          </ac:spMkLst>
        </pc:spChg>
        <pc:spChg chg="mod">
          <ac:chgData name="Allison Leiton" userId="4fced9d0-94dc-4592-b6ab-d0a14a2052b4" providerId="ADAL" clId="{3349B8CD-DCB7-498F-8002-AE282494CEDC}" dt="2024-03-07T09:02:33.696" v="43" actId="207"/>
          <ac:spMkLst>
            <pc:docMk/>
            <pc:sldMk cId="2065384558" sldId="283"/>
            <ac:spMk id="23" creationId="{811F2CCE-DF98-251E-9076-DD365FDDBD92}"/>
          </ac:spMkLst>
        </pc:spChg>
        <pc:spChg chg="mod">
          <ac:chgData name="Allison Leiton" userId="4fced9d0-94dc-4592-b6ab-d0a14a2052b4" providerId="ADAL" clId="{3349B8CD-DCB7-498F-8002-AE282494CEDC}" dt="2024-03-07T09:02:33.696" v="43" actId="207"/>
          <ac:spMkLst>
            <pc:docMk/>
            <pc:sldMk cId="2065384558" sldId="283"/>
            <ac:spMk id="27" creationId="{F6E3ECD9-6251-9877-00C9-BD93312A51C6}"/>
          </ac:spMkLst>
        </pc:spChg>
        <pc:grpChg chg="del">
          <ac:chgData name="Allison Leiton" userId="4fced9d0-94dc-4592-b6ab-d0a14a2052b4" providerId="ADAL" clId="{3349B8CD-DCB7-498F-8002-AE282494CEDC}" dt="2024-03-19T11:02:21.753" v="225" actId="478"/>
          <ac:grpSpMkLst>
            <pc:docMk/>
            <pc:sldMk cId="2065384558" sldId="283"/>
            <ac:grpSpMk id="5" creationId="{A5991856-12FE-EA92-2E93-46503FC882FB}"/>
          </ac:grpSpMkLst>
        </pc:grpChg>
        <pc:grpChg chg="del">
          <ac:chgData name="Allison Leiton" userId="4fced9d0-94dc-4592-b6ab-d0a14a2052b4" providerId="ADAL" clId="{3349B8CD-DCB7-498F-8002-AE282494CEDC}" dt="2024-03-19T10:01:51.776" v="124" actId="478"/>
          <ac:grpSpMkLst>
            <pc:docMk/>
            <pc:sldMk cId="2065384558" sldId="283"/>
            <ac:grpSpMk id="10" creationId="{4651A371-CCE9-72F6-0E35-38F659CDEA92}"/>
          </ac:grpSpMkLst>
        </pc:grpChg>
        <pc:grpChg chg="add mod">
          <ac:chgData name="Allison Leiton" userId="4fced9d0-94dc-4592-b6ab-d0a14a2052b4" providerId="ADAL" clId="{3349B8CD-DCB7-498F-8002-AE282494CEDC}" dt="2024-03-19T11:02:22.146" v="226"/>
          <ac:grpSpMkLst>
            <pc:docMk/>
            <pc:sldMk cId="2065384558" sldId="283"/>
            <ac:grpSpMk id="10" creationId="{A31546D9-EBB0-A0DF-A6FE-82071B611A8C}"/>
          </ac:grpSpMkLst>
        </pc:grpChg>
        <pc:grpChg chg="mod">
          <ac:chgData name="Allison Leiton" userId="4fced9d0-94dc-4592-b6ab-d0a14a2052b4" providerId="ADAL" clId="{3349B8CD-DCB7-498F-8002-AE282494CEDC}" dt="2024-03-19T11:02:22.146" v="226"/>
          <ac:grpSpMkLst>
            <pc:docMk/>
            <pc:sldMk cId="2065384558" sldId="283"/>
            <ac:grpSpMk id="11" creationId="{8C6FE085-DD6A-1FC2-D287-F2ECA64C91D8}"/>
          </ac:grpSpMkLst>
        </pc:grpChg>
        <pc:picChg chg="del">
          <ac:chgData name="Allison Leiton" userId="4fced9d0-94dc-4592-b6ab-d0a14a2052b4" providerId="ADAL" clId="{3349B8CD-DCB7-498F-8002-AE282494CEDC}" dt="2024-03-19T10:01:49.762" v="123" actId="478"/>
          <ac:picMkLst>
            <pc:docMk/>
            <pc:sldMk cId="2065384558" sldId="283"/>
            <ac:picMk id="11" creationId="{76494C5B-2B67-4AAF-2067-9F3A23D0D704}"/>
          </ac:picMkLst>
        </pc:picChg>
        <pc:picChg chg="mod">
          <ac:chgData name="Allison Leiton" userId="4fced9d0-94dc-4592-b6ab-d0a14a2052b4" providerId="ADAL" clId="{3349B8CD-DCB7-498F-8002-AE282494CEDC}" dt="2024-03-19T11:02:22.146" v="226"/>
          <ac:picMkLst>
            <pc:docMk/>
            <pc:sldMk cId="2065384558" sldId="283"/>
            <ac:picMk id="13" creationId="{F23EE531-7CCE-B9AA-7FF0-919671E3F8F2}"/>
          </ac:picMkLst>
        </pc:picChg>
        <pc:cxnChg chg="del">
          <ac:chgData name="Allison Leiton" userId="4fced9d0-94dc-4592-b6ab-d0a14a2052b4" providerId="ADAL" clId="{3349B8CD-DCB7-498F-8002-AE282494CEDC}" dt="2024-03-19T10:01:51.776" v="124" actId="478"/>
          <ac:cxnSpMkLst>
            <pc:docMk/>
            <pc:sldMk cId="2065384558" sldId="283"/>
            <ac:cxnSpMk id="13" creationId="{97117CAE-7FA1-21AA-EF5D-67A6378E1337}"/>
          </ac:cxnSpMkLst>
        </pc:cxnChg>
        <pc:cxnChg chg="mod">
          <ac:chgData name="Allison Leiton" userId="4fced9d0-94dc-4592-b6ab-d0a14a2052b4" providerId="ADAL" clId="{3349B8CD-DCB7-498F-8002-AE282494CEDC}" dt="2024-03-19T11:02:22.146" v="226"/>
          <ac:cxnSpMkLst>
            <pc:docMk/>
            <pc:sldMk cId="2065384558" sldId="283"/>
            <ac:cxnSpMk id="16" creationId="{2292967C-E045-7AD6-3E60-56CB497DE737}"/>
          </ac:cxnSpMkLst>
        </pc:cxnChg>
      </pc:sldChg>
      <pc:sldChg chg="addSp delSp modSp mod">
        <pc:chgData name="Allison Leiton" userId="4fced9d0-94dc-4592-b6ab-d0a14a2052b4" providerId="ADAL" clId="{3349B8CD-DCB7-498F-8002-AE282494CEDC}" dt="2024-03-19T11:02:19.001" v="224"/>
        <pc:sldMkLst>
          <pc:docMk/>
          <pc:sldMk cId="2440498154" sldId="284"/>
        </pc:sldMkLst>
        <pc:spChg chg="mod">
          <ac:chgData name="Allison Leiton" userId="4fced9d0-94dc-4592-b6ab-d0a14a2052b4" providerId="ADAL" clId="{3349B8CD-DCB7-498F-8002-AE282494CEDC}" dt="2024-03-07T09:02:11.773" v="39" actId="207"/>
          <ac:spMkLst>
            <pc:docMk/>
            <pc:sldMk cId="2440498154" sldId="284"/>
            <ac:spMk id="2" creationId="{18545FF4-0FA4-4CD2-A282-90A974F3B33D}"/>
          </ac:spMkLst>
        </pc:spChg>
        <pc:spChg chg="mod">
          <ac:chgData name="Allison Leiton" userId="4fced9d0-94dc-4592-b6ab-d0a14a2052b4" providerId="ADAL" clId="{3349B8CD-DCB7-498F-8002-AE282494CEDC}" dt="2024-03-19T11:02:19.001" v="224"/>
          <ac:spMkLst>
            <pc:docMk/>
            <pc:sldMk cId="2440498154" sldId="284"/>
            <ac:spMk id="16" creationId="{D407496E-FDD2-97F0-E1AC-30CC7F69C06F}"/>
          </ac:spMkLst>
        </pc:spChg>
        <pc:spChg chg="mod">
          <ac:chgData name="Allison Leiton" userId="4fced9d0-94dc-4592-b6ab-d0a14a2052b4" providerId="ADAL" clId="{3349B8CD-DCB7-498F-8002-AE282494CEDC}" dt="2024-03-19T11:02:19.001" v="224"/>
          <ac:spMkLst>
            <pc:docMk/>
            <pc:sldMk cId="2440498154" sldId="284"/>
            <ac:spMk id="17" creationId="{A191C06F-21FB-BEE0-3E49-53D16EA76892}"/>
          </ac:spMkLst>
        </pc:spChg>
        <pc:spChg chg="mod">
          <ac:chgData name="Allison Leiton" userId="4fced9d0-94dc-4592-b6ab-d0a14a2052b4" providerId="ADAL" clId="{3349B8CD-DCB7-498F-8002-AE282494CEDC}" dt="2024-03-07T09:02:11.773" v="39" actId="207"/>
          <ac:spMkLst>
            <pc:docMk/>
            <pc:sldMk cId="2440498154" sldId="284"/>
            <ac:spMk id="18" creationId="{8120579C-36B8-94C9-63A6-1697473AAC2C}"/>
          </ac:spMkLst>
        </pc:spChg>
        <pc:spChg chg="mod">
          <ac:chgData name="Allison Leiton" userId="4fced9d0-94dc-4592-b6ab-d0a14a2052b4" providerId="ADAL" clId="{3349B8CD-DCB7-498F-8002-AE282494CEDC}" dt="2024-03-07T09:02:11.773" v="39" actId="207"/>
          <ac:spMkLst>
            <pc:docMk/>
            <pc:sldMk cId="2440498154" sldId="284"/>
            <ac:spMk id="20" creationId="{5938278F-1C1F-778C-E6BB-CBB49D39BB55}"/>
          </ac:spMkLst>
        </pc:spChg>
        <pc:spChg chg="mod">
          <ac:chgData name="Allison Leiton" userId="4fced9d0-94dc-4592-b6ab-d0a14a2052b4" providerId="ADAL" clId="{3349B8CD-DCB7-498F-8002-AE282494CEDC}" dt="2024-03-07T09:02:28.754" v="42" actId="207"/>
          <ac:spMkLst>
            <pc:docMk/>
            <pc:sldMk cId="2440498154" sldId="284"/>
            <ac:spMk id="23" creationId="{811F2CCE-DF98-251E-9076-DD365FDDBD92}"/>
          </ac:spMkLst>
        </pc:spChg>
        <pc:spChg chg="mod">
          <ac:chgData name="Allison Leiton" userId="4fced9d0-94dc-4592-b6ab-d0a14a2052b4" providerId="ADAL" clId="{3349B8CD-DCB7-498F-8002-AE282494CEDC}" dt="2024-03-07T09:02:11.773" v="39" actId="207"/>
          <ac:spMkLst>
            <pc:docMk/>
            <pc:sldMk cId="2440498154" sldId="284"/>
            <ac:spMk id="25" creationId="{D84340C3-183A-D81F-F5CE-B21E8987F9E6}"/>
          </ac:spMkLst>
        </pc:spChg>
        <pc:spChg chg="mod">
          <ac:chgData name="Allison Leiton" userId="4fced9d0-94dc-4592-b6ab-d0a14a2052b4" providerId="ADAL" clId="{3349B8CD-DCB7-498F-8002-AE282494CEDC}" dt="2024-03-07T09:02:28.754" v="42" actId="207"/>
          <ac:spMkLst>
            <pc:docMk/>
            <pc:sldMk cId="2440498154" sldId="284"/>
            <ac:spMk id="27" creationId="{F6E3ECD9-6251-9877-00C9-BD93312A51C6}"/>
          </ac:spMkLst>
        </pc:spChg>
        <pc:grpChg chg="add mod">
          <ac:chgData name="Allison Leiton" userId="4fced9d0-94dc-4592-b6ab-d0a14a2052b4" providerId="ADAL" clId="{3349B8CD-DCB7-498F-8002-AE282494CEDC}" dt="2024-03-19T11:02:19.001" v="224"/>
          <ac:grpSpMkLst>
            <pc:docMk/>
            <pc:sldMk cId="2440498154" sldId="284"/>
            <ac:grpSpMk id="3" creationId="{5EB58291-CA98-B88F-08BD-C8024425EE85}"/>
          </ac:grpSpMkLst>
        </pc:grpChg>
        <pc:grpChg chg="add del">
          <ac:chgData name="Allison Leiton" userId="4fced9d0-94dc-4592-b6ab-d0a14a2052b4" providerId="ADAL" clId="{3349B8CD-DCB7-498F-8002-AE282494CEDC}" dt="2024-03-19T11:02:18.608" v="223" actId="478"/>
          <ac:grpSpMkLst>
            <pc:docMk/>
            <pc:sldMk cId="2440498154" sldId="284"/>
            <ac:grpSpMk id="5" creationId="{A5991856-12FE-EA92-2E93-46503FC882FB}"/>
          </ac:grpSpMkLst>
        </pc:grpChg>
        <pc:grpChg chg="mod">
          <ac:chgData name="Allison Leiton" userId="4fced9d0-94dc-4592-b6ab-d0a14a2052b4" providerId="ADAL" clId="{3349B8CD-DCB7-498F-8002-AE282494CEDC}" dt="2024-03-19T11:02:19.001" v="224"/>
          <ac:grpSpMkLst>
            <pc:docMk/>
            <pc:sldMk cId="2440498154" sldId="284"/>
            <ac:grpSpMk id="10" creationId="{1CEA9CD1-5E78-D008-C840-83E925C00236}"/>
          </ac:grpSpMkLst>
        </pc:grpChg>
        <pc:grpChg chg="del">
          <ac:chgData name="Allison Leiton" userId="4fced9d0-94dc-4592-b6ab-d0a14a2052b4" providerId="ADAL" clId="{3349B8CD-DCB7-498F-8002-AE282494CEDC}" dt="2024-03-19T10:01:41.088" v="122" actId="478"/>
          <ac:grpSpMkLst>
            <pc:docMk/>
            <pc:sldMk cId="2440498154" sldId="284"/>
            <ac:grpSpMk id="10" creationId="{4651A371-CCE9-72F6-0E35-38F659CDEA92}"/>
          </ac:grpSpMkLst>
        </pc:grpChg>
        <pc:picChg chg="mod">
          <ac:chgData name="Allison Leiton" userId="4fced9d0-94dc-4592-b6ab-d0a14a2052b4" providerId="ADAL" clId="{3349B8CD-DCB7-498F-8002-AE282494CEDC}" dt="2024-03-19T11:02:19.001" v="224"/>
          <ac:picMkLst>
            <pc:docMk/>
            <pc:sldMk cId="2440498154" sldId="284"/>
            <ac:picMk id="11" creationId="{13D3505B-AFDE-00BA-E3A1-AC00869FECA8}"/>
          </ac:picMkLst>
        </pc:picChg>
        <pc:picChg chg="del">
          <ac:chgData name="Allison Leiton" userId="4fced9d0-94dc-4592-b6ab-d0a14a2052b4" providerId="ADAL" clId="{3349B8CD-DCB7-498F-8002-AE282494CEDC}" dt="2024-03-19T10:01:39.059" v="121" actId="478"/>
          <ac:picMkLst>
            <pc:docMk/>
            <pc:sldMk cId="2440498154" sldId="284"/>
            <ac:picMk id="11" creationId="{76494C5B-2B67-4AAF-2067-9F3A23D0D704}"/>
          </ac:picMkLst>
        </pc:picChg>
        <pc:cxnChg chg="mod">
          <ac:chgData name="Allison Leiton" userId="4fced9d0-94dc-4592-b6ab-d0a14a2052b4" providerId="ADAL" clId="{3349B8CD-DCB7-498F-8002-AE282494CEDC}" dt="2024-03-19T11:02:19.001" v="224"/>
          <ac:cxnSpMkLst>
            <pc:docMk/>
            <pc:sldMk cId="2440498154" sldId="284"/>
            <ac:cxnSpMk id="13" creationId="{2874608F-2E76-73B6-89B6-D90612229B37}"/>
          </ac:cxnSpMkLst>
        </pc:cxnChg>
        <pc:cxnChg chg="del">
          <ac:chgData name="Allison Leiton" userId="4fced9d0-94dc-4592-b6ab-d0a14a2052b4" providerId="ADAL" clId="{3349B8CD-DCB7-498F-8002-AE282494CEDC}" dt="2024-03-19T10:01:41.088" v="122" actId="478"/>
          <ac:cxnSpMkLst>
            <pc:docMk/>
            <pc:sldMk cId="2440498154" sldId="284"/>
            <ac:cxnSpMk id="13" creationId="{97117CAE-7FA1-21AA-EF5D-67A6378E1337}"/>
          </ac:cxnSpMkLst>
        </pc:cxnChg>
      </pc:sldChg>
      <pc:sldChg chg="addSp delSp modSp mod">
        <pc:chgData name="Allison Leiton" userId="4fced9d0-94dc-4592-b6ab-d0a14a2052b4" providerId="ADAL" clId="{3349B8CD-DCB7-498F-8002-AE282494CEDC}" dt="2024-03-19T11:01:46.987" v="206"/>
        <pc:sldMkLst>
          <pc:docMk/>
          <pc:sldMk cId="2162807110" sldId="285"/>
        </pc:sldMkLst>
        <pc:spChg chg="mod">
          <ac:chgData name="Allison Leiton" userId="4fced9d0-94dc-4592-b6ab-d0a14a2052b4" providerId="ADAL" clId="{3349B8CD-DCB7-498F-8002-AE282494CEDC}" dt="2024-03-19T11:01:46.987" v="206"/>
          <ac:spMkLst>
            <pc:docMk/>
            <pc:sldMk cId="2162807110" sldId="285"/>
            <ac:spMk id="14" creationId="{D5731832-0D2E-0FD3-6108-63D8F307AA8B}"/>
          </ac:spMkLst>
        </pc:spChg>
        <pc:spChg chg="mod">
          <ac:chgData name="Allison Leiton" userId="4fced9d0-94dc-4592-b6ab-d0a14a2052b4" providerId="ADAL" clId="{3349B8CD-DCB7-498F-8002-AE282494CEDC}" dt="2024-03-19T11:01:46.987" v="206"/>
          <ac:spMkLst>
            <pc:docMk/>
            <pc:sldMk cId="2162807110" sldId="285"/>
            <ac:spMk id="16" creationId="{69D131A4-FAF2-B248-62BD-A5DE4972590F}"/>
          </ac:spMkLst>
        </pc:spChg>
        <pc:spChg chg="mod">
          <ac:chgData name="Allison Leiton" userId="4fced9d0-94dc-4592-b6ab-d0a14a2052b4" providerId="ADAL" clId="{3349B8CD-DCB7-498F-8002-AE282494CEDC}" dt="2024-03-07T09:00:06.087" v="25" actId="207"/>
          <ac:spMkLst>
            <pc:docMk/>
            <pc:sldMk cId="2162807110" sldId="285"/>
            <ac:spMk id="22" creationId="{A0B0B569-28B3-128F-8D0D-C5E80D7F5C94}"/>
          </ac:spMkLst>
        </pc:spChg>
        <pc:spChg chg="mod">
          <ac:chgData name="Allison Leiton" userId="4fced9d0-94dc-4592-b6ab-d0a14a2052b4" providerId="ADAL" clId="{3349B8CD-DCB7-498F-8002-AE282494CEDC}" dt="2024-03-07T09:00:09.908" v="26" actId="207"/>
          <ac:spMkLst>
            <pc:docMk/>
            <pc:sldMk cId="2162807110" sldId="285"/>
            <ac:spMk id="32" creationId="{E10F90FA-BA14-69CA-DB56-4AC1C38838AD}"/>
          </ac:spMkLst>
        </pc:spChg>
        <pc:spChg chg="mod">
          <ac:chgData name="Allison Leiton" userId="4fced9d0-94dc-4592-b6ab-d0a14a2052b4" providerId="ADAL" clId="{3349B8CD-DCB7-498F-8002-AE282494CEDC}" dt="2024-03-07T09:00:09.908" v="26" actId="207"/>
          <ac:spMkLst>
            <pc:docMk/>
            <pc:sldMk cId="2162807110" sldId="285"/>
            <ac:spMk id="33" creationId="{FB330986-9EB2-A078-AA29-55B31E4C6104}"/>
          </ac:spMkLst>
        </pc:spChg>
        <pc:spChg chg="mod">
          <ac:chgData name="Allison Leiton" userId="4fced9d0-94dc-4592-b6ab-d0a14a2052b4" providerId="ADAL" clId="{3349B8CD-DCB7-498F-8002-AE282494CEDC}" dt="2024-03-07T09:00:09.908" v="26" actId="207"/>
          <ac:spMkLst>
            <pc:docMk/>
            <pc:sldMk cId="2162807110" sldId="285"/>
            <ac:spMk id="36" creationId="{0B9AD9B4-F601-E338-5674-E893F41CAEBD}"/>
          </ac:spMkLst>
        </pc:spChg>
        <pc:spChg chg="mod">
          <ac:chgData name="Allison Leiton" userId="4fced9d0-94dc-4592-b6ab-d0a14a2052b4" providerId="ADAL" clId="{3349B8CD-DCB7-498F-8002-AE282494CEDC}" dt="2024-03-07T09:00:09.908" v="26" actId="207"/>
          <ac:spMkLst>
            <pc:docMk/>
            <pc:sldMk cId="2162807110" sldId="285"/>
            <ac:spMk id="37" creationId="{75D3F8C1-6D39-0892-3B62-39CB4F53E1E2}"/>
          </ac:spMkLst>
        </pc:spChg>
        <pc:grpChg chg="add mod">
          <ac:chgData name="Allison Leiton" userId="4fced9d0-94dc-4592-b6ab-d0a14a2052b4" providerId="ADAL" clId="{3349B8CD-DCB7-498F-8002-AE282494CEDC}" dt="2024-03-19T11:01:46.987" v="206"/>
          <ac:grpSpMkLst>
            <pc:docMk/>
            <pc:sldMk cId="2162807110" sldId="285"/>
            <ac:grpSpMk id="3" creationId="{66568060-73EE-1B5F-BCE7-596E89975AA4}"/>
          </ac:grpSpMkLst>
        </pc:grpChg>
        <pc:grpChg chg="del">
          <ac:chgData name="Allison Leiton" userId="4fced9d0-94dc-4592-b6ab-d0a14a2052b4" providerId="ADAL" clId="{3349B8CD-DCB7-498F-8002-AE282494CEDC}" dt="2024-03-19T11:01:46.561" v="205" actId="478"/>
          <ac:grpSpMkLst>
            <pc:docMk/>
            <pc:sldMk cId="2162807110" sldId="285"/>
            <ac:grpSpMk id="5" creationId="{C7A635EF-809F-D6B0-12CC-BF46EC769D2B}"/>
          </ac:grpSpMkLst>
        </pc:grpChg>
        <pc:grpChg chg="del">
          <ac:chgData name="Allison Leiton" userId="4fced9d0-94dc-4592-b6ab-d0a14a2052b4" providerId="ADAL" clId="{3349B8CD-DCB7-498F-8002-AE282494CEDC}" dt="2024-03-19T09:50:11.417" v="102" actId="478"/>
          <ac:grpSpMkLst>
            <pc:docMk/>
            <pc:sldMk cId="2162807110" sldId="285"/>
            <ac:grpSpMk id="10" creationId="{6B33C7A8-7AB7-479D-638A-BD2BC7568748}"/>
          </ac:grpSpMkLst>
        </pc:grpChg>
        <pc:grpChg chg="mod">
          <ac:chgData name="Allison Leiton" userId="4fced9d0-94dc-4592-b6ab-d0a14a2052b4" providerId="ADAL" clId="{3349B8CD-DCB7-498F-8002-AE282494CEDC}" dt="2024-03-19T11:01:46.987" v="206"/>
          <ac:grpSpMkLst>
            <pc:docMk/>
            <pc:sldMk cId="2162807110" sldId="285"/>
            <ac:grpSpMk id="10" creationId="{D41DDF2E-60C3-BA83-343D-587E989021A6}"/>
          </ac:grpSpMkLst>
        </pc:grpChg>
        <pc:picChg chg="mod">
          <ac:chgData name="Allison Leiton" userId="4fced9d0-94dc-4592-b6ab-d0a14a2052b4" providerId="ADAL" clId="{3349B8CD-DCB7-498F-8002-AE282494CEDC}" dt="2024-03-19T11:01:46.987" v="206"/>
          <ac:picMkLst>
            <pc:docMk/>
            <pc:sldMk cId="2162807110" sldId="285"/>
            <ac:picMk id="11" creationId="{41844BC3-F23F-5F48-C984-6868EBF70230}"/>
          </ac:picMkLst>
        </pc:picChg>
        <pc:picChg chg="del">
          <ac:chgData name="Allison Leiton" userId="4fced9d0-94dc-4592-b6ab-d0a14a2052b4" providerId="ADAL" clId="{3349B8CD-DCB7-498F-8002-AE282494CEDC}" dt="2024-03-19T09:50:08.773" v="101" actId="478"/>
          <ac:picMkLst>
            <pc:docMk/>
            <pc:sldMk cId="2162807110" sldId="285"/>
            <ac:picMk id="11" creationId="{D839346D-12F0-A01F-3763-6EC3AE998352}"/>
          </ac:picMkLst>
        </pc:picChg>
        <pc:picChg chg="del">
          <ac:chgData name="Allison Leiton" userId="4fced9d0-94dc-4592-b6ab-d0a14a2052b4" providerId="ADAL" clId="{3349B8CD-DCB7-498F-8002-AE282494CEDC}" dt="2024-03-19T09:50:12.990" v="103" actId="478"/>
          <ac:picMkLst>
            <pc:docMk/>
            <pc:sldMk cId="2162807110" sldId="285"/>
            <ac:picMk id="25" creationId="{E2ACB79F-9221-43B4-0345-10BAF38FCE7B}"/>
          </ac:picMkLst>
        </pc:picChg>
        <pc:picChg chg="del">
          <ac:chgData name="Allison Leiton" userId="4fced9d0-94dc-4592-b6ab-d0a14a2052b4" providerId="ADAL" clId="{3349B8CD-DCB7-498F-8002-AE282494CEDC}" dt="2024-03-19T09:50:14.216" v="104" actId="478"/>
          <ac:picMkLst>
            <pc:docMk/>
            <pc:sldMk cId="2162807110" sldId="285"/>
            <ac:picMk id="31" creationId="{087757A6-DC22-87CD-DF53-CBE1FC4FCAA9}"/>
          </ac:picMkLst>
        </pc:picChg>
        <pc:cxnChg chg="del">
          <ac:chgData name="Allison Leiton" userId="4fced9d0-94dc-4592-b6ab-d0a14a2052b4" providerId="ADAL" clId="{3349B8CD-DCB7-498F-8002-AE282494CEDC}" dt="2024-03-19T09:50:11.417" v="102" actId="478"/>
          <ac:cxnSpMkLst>
            <pc:docMk/>
            <pc:sldMk cId="2162807110" sldId="285"/>
            <ac:cxnSpMk id="13" creationId="{42DC6B0E-87D3-EEFE-EDDD-42C2DF7F02EE}"/>
          </ac:cxnSpMkLst>
        </pc:cxnChg>
        <pc:cxnChg chg="mod">
          <ac:chgData name="Allison Leiton" userId="4fced9d0-94dc-4592-b6ab-d0a14a2052b4" providerId="ADAL" clId="{3349B8CD-DCB7-498F-8002-AE282494CEDC}" dt="2024-03-19T11:01:46.987" v="206"/>
          <ac:cxnSpMkLst>
            <pc:docMk/>
            <pc:sldMk cId="2162807110" sldId="285"/>
            <ac:cxnSpMk id="13" creationId="{8537F414-97FC-01CA-5C06-3C37990E95DE}"/>
          </ac:cxnSpMkLst>
        </pc:cxnChg>
      </pc:sldChg>
      <pc:sldChg chg="addSp delSp modSp mod">
        <pc:chgData name="Allison Leiton" userId="4fced9d0-94dc-4592-b6ab-d0a14a2052b4" providerId="ADAL" clId="{3349B8CD-DCB7-498F-8002-AE282494CEDC}" dt="2024-03-19T11:01:50.712" v="208"/>
        <pc:sldMkLst>
          <pc:docMk/>
          <pc:sldMk cId="205179328" sldId="286"/>
        </pc:sldMkLst>
        <pc:spChg chg="mod">
          <ac:chgData name="Allison Leiton" userId="4fced9d0-94dc-4592-b6ab-d0a14a2052b4" providerId="ADAL" clId="{3349B8CD-DCB7-498F-8002-AE282494CEDC}" dt="2024-03-07T09:00:24.668" v="28" actId="552"/>
          <ac:spMkLst>
            <pc:docMk/>
            <pc:sldMk cId="205179328" sldId="286"/>
            <ac:spMk id="3" creationId="{B216F7EA-E39A-B517-7252-11937007300C}"/>
          </ac:spMkLst>
        </pc:spChg>
        <pc:spChg chg="mod">
          <ac:chgData name="Allison Leiton" userId="4fced9d0-94dc-4592-b6ab-d0a14a2052b4" providerId="ADAL" clId="{3349B8CD-DCB7-498F-8002-AE282494CEDC}" dt="2024-03-19T11:01:50.712" v="208"/>
          <ac:spMkLst>
            <pc:docMk/>
            <pc:sldMk cId="205179328" sldId="286"/>
            <ac:spMk id="16" creationId="{F5719F3D-D089-D13D-6E9A-BD69BE8B5DD2}"/>
          </ac:spMkLst>
        </pc:spChg>
        <pc:spChg chg="mod">
          <ac:chgData name="Allison Leiton" userId="4fced9d0-94dc-4592-b6ab-d0a14a2052b4" providerId="ADAL" clId="{3349B8CD-DCB7-498F-8002-AE282494CEDC}" dt="2024-03-19T11:01:50.712" v="208"/>
          <ac:spMkLst>
            <pc:docMk/>
            <pc:sldMk cId="205179328" sldId="286"/>
            <ac:spMk id="17" creationId="{6421F45F-8D55-B5EA-8A26-2CFEDC2499A0}"/>
          </ac:spMkLst>
        </pc:spChg>
        <pc:spChg chg="mod">
          <ac:chgData name="Allison Leiton" userId="4fced9d0-94dc-4592-b6ab-d0a14a2052b4" providerId="ADAL" clId="{3349B8CD-DCB7-498F-8002-AE282494CEDC}" dt="2024-03-07T09:00:24.668" v="28" actId="552"/>
          <ac:spMkLst>
            <pc:docMk/>
            <pc:sldMk cId="205179328" sldId="286"/>
            <ac:spMk id="22" creationId="{A0B0B569-28B3-128F-8D0D-C5E80D7F5C94}"/>
          </ac:spMkLst>
        </pc:spChg>
        <pc:spChg chg="mod">
          <ac:chgData name="Allison Leiton" userId="4fced9d0-94dc-4592-b6ab-d0a14a2052b4" providerId="ADAL" clId="{3349B8CD-DCB7-498F-8002-AE282494CEDC}" dt="2024-03-07T09:00:19.438" v="27" actId="207"/>
          <ac:spMkLst>
            <pc:docMk/>
            <pc:sldMk cId="205179328" sldId="286"/>
            <ac:spMk id="32" creationId="{E10F90FA-BA14-69CA-DB56-4AC1C38838AD}"/>
          </ac:spMkLst>
        </pc:spChg>
        <pc:spChg chg="mod">
          <ac:chgData name="Allison Leiton" userId="4fced9d0-94dc-4592-b6ab-d0a14a2052b4" providerId="ADAL" clId="{3349B8CD-DCB7-498F-8002-AE282494CEDC}" dt="2024-03-07T09:00:19.438" v="27" actId="207"/>
          <ac:spMkLst>
            <pc:docMk/>
            <pc:sldMk cId="205179328" sldId="286"/>
            <ac:spMk id="33" creationId="{FB330986-9EB2-A078-AA29-55B31E4C6104}"/>
          </ac:spMkLst>
        </pc:spChg>
        <pc:spChg chg="mod">
          <ac:chgData name="Allison Leiton" userId="4fced9d0-94dc-4592-b6ab-d0a14a2052b4" providerId="ADAL" clId="{3349B8CD-DCB7-498F-8002-AE282494CEDC}" dt="2024-03-07T09:00:19.438" v="27" actId="207"/>
          <ac:spMkLst>
            <pc:docMk/>
            <pc:sldMk cId="205179328" sldId="286"/>
            <ac:spMk id="36" creationId="{0B9AD9B4-F601-E338-5674-E893F41CAEBD}"/>
          </ac:spMkLst>
        </pc:spChg>
        <pc:spChg chg="mod">
          <ac:chgData name="Allison Leiton" userId="4fced9d0-94dc-4592-b6ab-d0a14a2052b4" providerId="ADAL" clId="{3349B8CD-DCB7-498F-8002-AE282494CEDC}" dt="2024-03-07T09:00:19.438" v="27" actId="207"/>
          <ac:spMkLst>
            <pc:docMk/>
            <pc:sldMk cId="205179328" sldId="286"/>
            <ac:spMk id="37" creationId="{75D3F8C1-6D39-0892-3B62-39CB4F53E1E2}"/>
          </ac:spMkLst>
        </pc:spChg>
        <pc:grpChg chg="del">
          <ac:chgData name="Allison Leiton" userId="4fced9d0-94dc-4592-b6ab-d0a14a2052b4" providerId="ADAL" clId="{3349B8CD-DCB7-498F-8002-AE282494CEDC}" dt="2024-03-19T11:01:50.319" v="207" actId="478"/>
          <ac:grpSpMkLst>
            <pc:docMk/>
            <pc:sldMk cId="205179328" sldId="286"/>
            <ac:grpSpMk id="5" creationId="{C7A635EF-809F-D6B0-12CC-BF46EC769D2B}"/>
          </ac:grpSpMkLst>
        </pc:grpChg>
        <pc:grpChg chg="add mod">
          <ac:chgData name="Allison Leiton" userId="4fced9d0-94dc-4592-b6ab-d0a14a2052b4" providerId="ADAL" clId="{3349B8CD-DCB7-498F-8002-AE282494CEDC}" dt="2024-03-19T11:01:50.712" v="208"/>
          <ac:grpSpMkLst>
            <pc:docMk/>
            <pc:sldMk cId="205179328" sldId="286"/>
            <ac:grpSpMk id="10" creationId="{27903446-D0B3-2D53-BEB5-BDF052BBA01D}"/>
          </ac:grpSpMkLst>
        </pc:grpChg>
        <pc:grpChg chg="del">
          <ac:chgData name="Allison Leiton" userId="4fced9d0-94dc-4592-b6ab-d0a14a2052b4" providerId="ADAL" clId="{3349B8CD-DCB7-498F-8002-AE282494CEDC}" dt="2024-03-19T09:50:21.609" v="106" actId="478"/>
          <ac:grpSpMkLst>
            <pc:docMk/>
            <pc:sldMk cId="205179328" sldId="286"/>
            <ac:grpSpMk id="10" creationId="{6B33C7A8-7AB7-479D-638A-BD2BC7568748}"/>
          </ac:grpSpMkLst>
        </pc:grpChg>
        <pc:grpChg chg="mod">
          <ac:chgData name="Allison Leiton" userId="4fced9d0-94dc-4592-b6ab-d0a14a2052b4" providerId="ADAL" clId="{3349B8CD-DCB7-498F-8002-AE282494CEDC}" dt="2024-03-19T11:01:50.712" v="208"/>
          <ac:grpSpMkLst>
            <pc:docMk/>
            <pc:sldMk cId="205179328" sldId="286"/>
            <ac:grpSpMk id="11" creationId="{21593BF1-C68F-7958-FA59-1682CEBAF8DA}"/>
          </ac:grpSpMkLst>
        </pc:grpChg>
        <pc:picChg chg="del">
          <ac:chgData name="Allison Leiton" userId="4fced9d0-94dc-4592-b6ab-d0a14a2052b4" providerId="ADAL" clId="{3349B8CD-DCB7-498F-8002-AE282494CEDC}" dt="2024-03-19T09:50:19.090" v="105" actId="478"/>
          <ac:picMkLst>
            <pc:docMk/>
            <pc:sldMk cId="205179328" sldId="286"/>
            <ac:picMk id="11" creationId="{D839346D-12F0-A01F-3763-6EC3AE998352}"/>
          </ac:picMkLst>
        </pc:picChg>
        <pc:picChg chg="mod">
          <ac:chgData name="Allison Leiton" userId="4fced9d0-94dc-4592-b6ab-d0a14a2052b4" providerId="ADAL" clId="{3349B8CD-DCB7-498F-8002-AE282494CEDC}" dt="2024-03-19T11:01:50.712" v="208"/>
          <ac:picMkLst>
            <pc:docMk/>
            <pc:sldMk cId="205179328" sldId="286"/>
            <ac:picMk id="13" creationId="{CD5AF1EC-1C7B-0901-5157-C4BCA62D8D7C}"/>
          </ac:picMkLst>
        </pc:picChg>
        <pc:cxnChg chg="del">
          <ac:chgData name="Allison Leiton" userId="4fced9d0-94dc-4592-b6ab-d0a14a2052b4" providerId="ADAL" clId="{3349B8CD-DCB7-498F-8002-AE282494CEDC}" dt="2024-03-19T09:50:21.609" v="106" actId="478"/>
          <ac:cxnSpMkLst>
            <pc:docMk/>
            <pc:sldMk cId="205179328" sldId="286"/>
            <ac:cxnSpMk id="13" creationId="{42DC6B0E-87D3-EEFE-EDDD-42C2DF7F02EE}"/>
          </ac:cxnSpMkLst>
        </pc:cxnChg>
        <pc:cxnChg chg="mod">
          <ac:chgData name="Allison Leiton" userId="4fced9d0-94dc-4592-b6ab-d0a14a2052b4" providerId="ADAL" clId="{3349B8CD-DCB7-498F-8002-AE282494CEDC}" dt="2024-03-19T11:01:50.712" v="208"/>
          <ac:cxnSpMkLst>
            <pc:docMk/>
            <pc:sldMk cId="205179328" sldId="286"/>
            <ac:cxnSpMk id="14" creationId="{56C83239-FD9A-B315-DE2C-442EC9E4B070}"/>
          </ac:cxnSpMkLst>
        </pc:cxnChg>
      </pc:sldChg>
      <pc:sldChg chg="addSp delSp modSp add mod">
        <pc:chgData name="Allison Leiton" userId="4fced9d0-94dc-4592-b6ab-d0a14a2052b4" providerId="ADAL" clId="{3349B8CD-DCB7-498F-8002-AE282494CEDC}" dt="2024-03-19T11:01:21" v="192" actId="20577"/>
        <pc:sldMkLst>
          <pc:docMk/>
          <pc:sldMk cId="529220307" sldId="287"/>
        </pc:sldMkLst>
        <pc:spChg chg="mod">
          <ac:chgData name="Allison Leiton" userId="4fced9d0-94dc-4592-b6ab-d0a14a2052b4" providerId="ADAL" clId="{3349B8CD-DCB7-498F-8002-AE282494CEDC}" dt="2024-03-07T09:06:45.378" v="64" actId="20577"/>
          <ac:spMkLst>
            <pc:docMk/>
            <pc:sldMk cId="529220307" sldId="287"/>
            <ac:spMk id="3" creationId="{E4C8E1C6-E954-085C-DA1F-1F3C8D0E7A5D}"/>
          </ac:spMkLst>
        </pc:spChg>
        <pc:spChg chg="mod">
          <ac:chgData name="Allison Leiton" userId="4fced9d0-94dc-4592-b6ab-d0a14a2052b4" providerId="ADAL" clId="{3349B8CD-DCB7-498F-8002-AE282494CEDC}" dt="2024-03-19T11:01:21" v="192" actId="20577"/>
          <ac:spMkLst>
            <pc:docMk/>
            <pc:sldMk cId="529220307" sldId="287"/>
            <ac:spMk id="14" creationId="{F11EBC26-53D7-A67C-D8A8-FC064D92E251}"/>
          </ac:spMkLst>
        </pc:spChg>
        <pc:picChg chg="del">
          <ac:chgData name="Allison Leiton" userId="4fced9d0-94dc-4592-b6ab-d0a14a2052b4" providerId="ADAL" clId="{3349B8CD-DCB7-498F-8002-AE282494CEDC}" dt="2024-03-07T10:14:52.447" v="85" actId="478"/>
          <ac:picMkLst>
            <pc:docMk/>
            <pc:sldMk cId="529220307" sldId="287"/>
            <ac:picMk id="8" creationId="{DD5D2486-5649-E763-BBAA-F87499B26FCB}"/>
          </ac:picMkLst>
        </pc:picChg>
        <pc:picChg chg="del">
          <ac:chgData name="Allison Leiton" userId="4fced9d0-94dc-4592-b6ab-d0a14a2052b4" providerId="ADAL" clId="{3349B8CD-DCB7-498F-8002-AE282494CEDC}" dt="2024-03-19T09:49:25.832" v="89" actId="478"/>
          <ac:picMkLst>
            <pc:docMk/>
            <pc:sldMk cId="529220307" sldId="287"/>
            <ac:picMk id="9" creationId="{E53A2E0F-6F6E-66E8-77F9-4D7BC8FC1070}"/>
          </ac:picMkLst>
        </pc:picChg>
        <pc:picChg chg="add mod">
          <ac:chgData name="Allison Leiton" userId="4fced9d0-94dc-4592-b6ab-d0a14a2052b4" providerId="ADAL" clId="{3349B8CD-DCB7-498F-8002-AE282494CEDC}" dt="2024-03-07T10:14:52.965" v="86"/>
          <ac:picMkLst>
            <pc:docMk/>
            <pc:sldMk cId="529220307" sldId="287"/>
            <ac:picMk id="15" creationId="{066C5FD1-B1E0-CC9C-F55E-00B193A2890F}"/>
          </ac:picMkLst>
        </pc:picChg>
        <pc:cxnChg chg="del">
          <ac:chgData name="Allison Leiton" userId="4fced9d0-94dc-4592-b6ab-d0a14a2052b4" providerId="ADAL" clId="{3349B8CD-DCB7-498F-8002-AE282494CEDC}" dt="2024-03-19T09:49:29.454" v="90" actId="478"/>
          <ac:cxnSpMkLst>
            <pc:docMk/>
            <pc:sldMk cId="529220307" sldId="287"/>
            <ac:cxnSpMk id="11" creationId="{9310E5E6-7F2C-9393-169E-1FCAE7C6BC83}"/>
          </ac:cxnSpMkLst>
        </pc:cxnChg>
      </pc:sldChg>
      <pc:sldChg chg="addSp delSp modSp add mod">
        <pc:chgData name="Allison Leiton" userId="4fced9d0-94dc-4592-b6ab-d0a14a2052b4" providerId="ADAL" clId="{3349B8CD-DCB7-498F-8002-AE282494CEDC}" dt="2024-03-19T11:02:46.356" v="240"/>
        <pc:sldMkLst>
          <pc:docMk/>
          <pc:sldMk cId="3039055442" sldId="288"/>
        </pc:sldMkLst>
        <pc:spChg chg="mod">
          <ac:chgData name="Allison Leiton" userId="4fced9d0-94dc-4592-b6ab-d0a14a2052b4" providerId="ADAL" clId="{3349B8CD-DCB7-498F-8002-AE282494CEDC}" dt="2024-03-19T11:02:46.356" v="240"/>
          <ac:spMkLst>
            <pc:docMk/>
            <pc:sldMk cId="3039055442" sldId="288"/>
            <ac:spMk id="19" creationId="{DA390980-175B-475B-3188-0C29DF3A3C11}"/>
          </ac:spMkLst>
        </pc:spChg>
        <pc:spChg chg="mod">
          <ac:chgData name="Allison Leiton" userId="4fced9d0-94dc-4592-b6ab-d0a14a2052b4" providerId="ADAL" clId="{3349B8CD-DCB7-498F-8002-AE282494CEDC}" dt="2024-03-19T11:02:46.356" v="240"/>
          <ac:spMkLst>
            <pc:docMk/>
            <pc:sldMk cId="3039055442" sldId="288"/>
            <ac:spMk id="20" creationId="{AFBE1AA1-6191-18FC-DA34-7052B87AB1CE}"/>
          </ac:spMkLst>
        </pc:spChg>
        <pc:grpChg chg="add mod">
          <ac:chgData name="Allison Leiton" userId="4fced9d0-94dc-4592-b6ab-d0a14a2052b4" providerId="ADAL" clId="{3349B8CD-DCB7-498F-8002-AE282494CEDC}" dt="2024-03-19T11:02:46.356" v="240"/>
          <ac:grpSpMkLst>
            <pc:docMk/>
            <pc:sldMk cId="3039055442" sldId="288"/>
            <ac:grpSpMk id="3" creationId="{A4EEDDB2-2178-2F67-AA68-8877B7864C59}"/>
          </ac:grpSpMkLst>
        </pc:grpChg>
        <pc:grpChg chg="del">
          <ac:chgData name="Allison Leiton" userId="4fced9d0-94dc-4592-b6ab-d0a14a2052b4" providerId="ADAL" clId="{3349B8CD-DCB7-498F-8002-AE282494CEDC}" dt="2024-03-19T11:02:45.381" v="239" actId="478"/>
          <ac:grpSpMkLst>
            <pc:docMk/>
            <pc:sldMk cId="3039055442" sldId="288"/>
            <ac:grpSpMk id="6" creationId="{50445B52-AEBA-5D3D-94C7-AB47E72E8E86}"/>
          </ac:grpSpMkLst>
        </pc:grpChg>
        <pc:grpChg chg="mod">
          <ac:chgData name="Allison Leiton" userId="4fced9d0-94dc-4592-b6ab-d0a14a2052b4" providerId="ADAL" clId="{3349B8CD-DCB7-498F-8002-AE282494CEDC}" dt="2024-03-19T11:02:46.356" v="240"/>
          <ac:grpSpMkLst>
            <pc:docMk/>
            <pc:sldMk cId="3039055442" sldId="288"/>
            <ac:grpSpMk id="15" creationId="{95626A79-CD2F-AA9B-5C4A-52F2C645365C}"/>
          </ac:grpSpMkLst>
        </pc:grpChg>
        <pc:picChg chg="mod">
          <ac:chgData name="Allison Leiton" userId="4fced9d0-94dc-4592-b6ab-d0a14a2052b4" providerId="ADAL" clId="{3349B8CD-DCB7-498F-8002-AE282494CEDC}" dt="2024-03-19T11:02:46.356" v="240"/>
          <ac:picMkLst>
            <pc:docMk/>
            <pc:sldMk cId="3039055442" sldId="288"/>
            <ac:picMk id="17" creationId="{1B58187A-AC65-62D8-2021-CF8EC9064317}"/>
          </ac:picMkLst>
        </pc:picChg>
        <pc:cxnChg chg="mod">
          <ac:chgData name="Allison Leiton" userId="4fced9d0-94dc-4592-b6ab-d0a14a2052b4" providerId="ADAL" clId="{3349B8CD-DCB7-498F-8002-AE282494CEDC}" dt="2024-03-19T11:02:46.356" v="240"/>
          <ac:cxnSpMkLst>
            <pc:docMk/>
            <pc:sldMk cId="3039055442" sldId="288"/>
            <ac:cxnSpMk id="18" creationId="{30DFDA77-8C68-BBE8-1420-12FA981F884C}"/>
          </ac:cxnSpMkLst>
        </pc:cxnChg>
      </pc:sldChg>
    </pc:docChg>
  </pc:docChgLst>
  <pc:docChgLst>
    <pc:chgData name="Gregorio Mercado" userId="S::gmercado@grupoeducativo.cl::b1d72458-17d9-4f1a-8109-a92e16d2a6c9" providerId="AD" clId="Web-{C6C6A76C-3960-B273-43FD-DC7E1D5C4164}"/>
    <pc:docChg chg="modSld">
      <pc:chgData name="Gregorio Mercado" userId="S::gmercado@grupoeducativo.cl::b1d72458-17d9-4f1a-8109-a92e16d2a6c9" providerId="AD" clId="Web-{C6C6A76C-3960-B273-43FD-DC7E1D5C4164}" dt="2024-04-15T17:45:30.786" v="433" actId="14100"/>
      <pc:docMkLst>
        <pc:docMk/>
      </pc:docMkLst>
      <pc:sldChg chg="modSp">
        <pc:chgData name="Gregorio Mercado" userId="S::gmercado@grupoeducativo.cl::b1d72458-17d9-4f1a-8109-a92e16d2a6c9" providerId="AD" clId="Web-{C6C6A76C-3960-B273-43FD-DC7E1D5C4164}" dt="2024-04-15T16:34:35.158" v="16" actId="1076"/>
        <pc:sldMkLst>
          <pc:docMk/>
          <pc:sldMk cId="302890977" sldId="258"/>
        </pc:sldMkLst>
        <pc:spChg chg="mod">
          <ac:chgData name="Gregorio Mercado" userId="S::gmercado@grupoeducativo.cl::b1d72458-17d9-4f1a-8109-a92e16d2a6c9" providerId="AD" clId="Web-{C6C6A76C-3960-B273-43FD-DC7E1D5C4164}" dt="2024-04-15T16:34:35.158" v="16" actId="1076"/>
          <ac:spMkLst>
            <pc:docMk/>
            <pc:sldMk cId="302890977" sldId="258"/>
            <ac:spMk id="3" creationId="{20ACC4E3-93E2-4578-8BE8-4432F1CCF48A}"/>
          </ac:spMkLst>
        </pc:spChg>
      </pc:sldChg>
      <pc:sldChg chg="modSp">
        <pc:chgData name="Gregorio Mercado" userId="S::gmercado@grupoeducativo.cl::b1d72458-17d9-4f1a-8109-a92e16d2a6c9" providerId="AD" clId="Web-{C6C6A76C-3960-B273-43FD-DC7E1D5C4164}" dt="2024-04-15T16:53:10.356" v="144" actId="20577"/>
        <pc:sldMkLst>
          <pc:docMk/>
          <pc:sldMk cId="1567443916" sldId="262"/>
        </pc:sldMkLst>
        <pc:spChg chg="mod">
          <ac:chgData name="Gregorio Mercado" userId="S::gmercado@grupoeducativo.cl::b1d72458-17d9-4f1a-8109-a92e16d2a6c9" providerId="AD" clId="Web-{C6C6A76C-3960-B273-43FD-DC7E1D5C4164}" dt="2024-04-15T16:53:10.356" v="144" actId="20577"/>
          <ac:spMkLst>
            <pc:docMk/>
            <pc:sldMk cId="1567443916" sldId="262"/>
            <ac:spMk id="38" creationId="{629D8D65-F3BE-FF2B-87D6-461E180BFF60}"/>
          </ac:spMkLst>
        </pc:spChg>
        <pc:spChg chg="mod">
          <ac:chgData name="Gregorio Mercado" userId="S::gmercado@grupoeducativo.cl::b1d72458-17d9-4f1a-8109-a92e16d2a6c9" providerId="AD" clId="Web-{C6C6A76C-3960-B273-43FD-DC7E1D5C4164}" dt="2024-04-15T16:40:52.766" v="31" actId="20577"/>
          <ac:spMkLst>
            <pc:docMk/>
            <pc:sldMk cId="1567443916" sldId="262"/>
            <ac:spMk id="40" creationId="{4E58592B-A273-C723-8EF2-88005645E6B3}"/>
          </ac:spMkLst>
        </pc:spChg>
        <pc:grpChg chg="mod">
          <ac:chgData name="Gregorio Mercado" userId="S::gmercado@grupoeducativo.cl::b1d72458-17d9-4f1a-8109-a92e16d2a6c9" providerId="AD" clId="Web-{C6C6A76C-3960-B273-43FD-DC7E1D5C4164}" dt="2024-04-15T16:41:23.798" v="38" actId="14100"/>
          <ac:grpSpMkLst>
            <pc:docMk/>
            <pc:sldMk cId="1567443916" sldId="262"/>
            <ac:grpSpMk id="45" creationId="{B6D97282-468B-AA93-B47A-00D3ABFECAA4}"/>
          </ac:grpSpMkLst>
        </pc:grpChg>
        <pc:grpChg chg="mod">
          <ac:chgData name="Gregorio Mercado" userId="S::gmercado@grupoeducativo.cl::b1d72458-17d9-4f1a-8109-a92e16d2a6c9" providerId="AD" clId="Web-{C6C6A76C-3960-B273-43FD-DC7E1D5C4164}" dt="2024-04-15T16:41:29.423" v="39" actId="14100"/>
          <ac:grpSpMkLst>
            <pc:docMk/>
            <pc:sldMk cId="1567443916" sldId="262"/>
            <ac:grpSpMk id="46" creationId="{F2B57E31-23FF-4F89-6099-EA8682D2B76B}"/>
          </ac:grpSpMkLst>
        </pc:grpChg>
      </pc:sldChg>
      <pc:sldChg chg="modSp">
        <pc:chgData name="Gregorio Mercado" userId="S::gmercado@grupoeducativo.cl::b1d72458-17d9-4f1a-8109-a92e16d2a6c9" providerId="AD" clId="Web-{C6C6A76C-3960-B273-43FD-DC7E1D5C4164}" dt="2024-04-15T17:45:30.786" v="433" actId="14100"/>
        <pc:sldMkLst>
          <pc:docMk/>
          <pc:sldMk cId="3908167308" sldId="264"/>
        </pc:sldMkLst>
        <pc:spChg chg="mod">
          <ac:chgData name="Gregorio Mercado" userId="S::gmercado@grupoeducativo.cl::b1d72458-17d9-4f1a-8109-a92e16d2a6c9" providerId="AD" clId="Web-{C6C6A76C-3960-B273-43FD-DC7E1D5C4164}" dt="2024-04-15T17:45:30.786" v="433" actId="14100"/>
          <ac:spMkLst>
            <pc:docMk/>
            <pc:sldMk cId="3908167308" sldId="264"/>
            <ac:spMk id="3" creationId="{27A9F2C1-5C95-4CEA-8B49-4F2BE2B2EC9C}"/>
          </ac:spMkLst>
        </pc:spChg>
      </pc:sldChg>
      <pc:sldChg chg="modSp">
        <pc:chgData name="Gregorio Mercado" userId="S::gmercado@grupoeducativo.cl::b1d72458-17d9-4f1a-8109-a92e16d2a6c9" providerId="AD" clId="Web-{C6C6A76C-3960-B273-43FD-DC7E1D5C4164}" dt="2024-04-15T17:05:05.070" v="156" actId="20577"/>
        <pc:sldMkLst>
          <pc:docMk/>
          <pc:sldMk cId="3634321434" sldId="282"/>
        </pc:sldMkLst>
        <pc:spChg chg="mod">
          <ac:chgData name="Gregorio Mercado" userId="S::gmercado@grupoeducativo.cl::b1d72458-17d9-4f1a-8109-a92e16d2a6c9" providerId="AD" clId="Web-{C6C6A76C-3960-B273-43FD-DC7E1D5C4164}" dt="2024-04-15T17:05:05.070" v="156" actId="20577"/>
          <ac:spMkLst>
            <pc:docMk/>
            <pc:sldMk cId="3634321434" sldId="282"/>
            <ac:spMk id="25" creationId="{D84340C3-183A-D81F-F5CE-B21E8987F9E6}"/>
          </ac:spMkLst>
        </pc:spChg>
      </pc:sldChg>
      <pc:sldChg chg="modSp">
        <pc:chgData name="Gregorio Mercado" userId="S::gmercado@grupoeducativo.cl::b1d72458-17d9-4f1a-8109-a92e16d2a6c9" providerId="AD" clId="Web-{C6C6A76C-3960-B273-43FD-DC7E1D5C4164}" dt="2024-04-15T17:25:18.459" v="304" actId="1076"/>
        <pc:sldMkLst>
          <pc:docMk/>
          <pc:sldMk cId="2440498154" sldId="284"/>
        </pc:sldMkLst>
        <pc:spChg chg="mod">
          <ac:chgData name="Gregorio Mercado" userId="S::gmercado@grupoeducativo.cl::b1d72458-17d9-4f1a-8109-a92e16d2a6c9" providerId="AD" clId="Web-{C6C6A76C-3960-B273-43FD-DC7E1D5C4164}" dt="2024-04-15T17:25:18.459" v="304" actId="1076"/>
          <ac:spMkLst>
            <pc:docMk/>
            <pc:sldMk cId="2440498154" sldId="284"/>
            <ac:spMk id="20" creationId="{5938278F-1C1F-778C-E6BB-CBB49D39BB55}"/>
          </ac:spMkLst>
        </pc:spChg>
        <pc:spChg chg="mod">
          <ac:chgData name="Gregorio Mercado" userId="S::gmercado@grupoeducativo.cl::b1d72458-17d9-4f1a-8109-a92e16d2a6c9" providerId="AD" clId="Web-{C6C6A76C-3960-B273-43FD-DC7E1D5C4164}" dt="2024-04-15T17:24:06.956" v="292" actId="20577"/>
          <ac:spMkLst>
            <pc:docMk/>
            <pc:sldMk cId="2440498154" sldId="284"/>
            <ac:spMk id="25" creationId="{D84340C3-183A-D81F-F5CE-B21E8987F9E6}"/>
          </ac:spMkLst>
        </pc:spChg>
      </pc:sldChg>
    </pc:docChg>
  </pc:docChgLst>
  <pc:docChgLst>
    <pc:chgData name="Gregorio Mercado" userId="S::gmercado@grupoeducativo.cl::b1d72458-17d9-4f1a-8109-a92e16d2a6c9" providerId="AD" clId="Web-{A998C6C3-47C9-F217-4068-0A8E951D1F9A}"/>
    <pc:docChg chg="modSld">
      <pc:chgData name="Gregorio Mercado" userId="S::gmercado@grupoeducativo.cl::b1d72458-17d9-4f1a-8109-a92e16d2a6c9" providerId="AD" clId="Web-{A998C6C3-47C9-F217-4068-0A8E951D1F9A}" dt="2024-01-04T17:37:54.348" v="62" actId="20577"/>
      <pc:docMkLst>
        <pc:docMk/>
      </pc:docMkLst>
      <pc:sldChg chg="modSp">
        <pc:chgData name="Gregorio Mercado" userId="S::gmercado@grupoeducativo.cl::b1d72458-17d9-4f1a-8109-a92e16d2a6c9" providerId="AD" clId="Web-{A998C6C3-47C9-F217-4068-0A8E951D1F9A}" dt="2024-01-04T16:25:48.314" v="2" actId="20577"/>
        <pc:sldMkLst>
          <pc:docMk/>
          <pc:sldMk cId="538646025" sldId="257"/>
        </pc:sldMkLst>
        <pc:spChg chg="mod">
          <ac:chgData name="Gregorio Mercado" userId="S::gmercado@grupoeducativo.cl::b1d72458-17d9-4f1a-8109-a92e16d2a6c9" providerId="AD" clId="Web-{A998C6C3-47C9-F217-4068-0A8E951D1F9A}" dt="2024-01-04T16:25:48.314" v="2" actId="20577"/>
          <ac:spMkLst>
            <pc:docMk/>
            <pc:sldMk cId="538646025" sldId="257"/>
            <ac:spMk id="2" creationId="{3C092677-2D40-4935-8FD8-109444B43932}"/>
          </ac:spMkLst>
        </pc:spChg>
      </pc:sldChg>
      <pc:sldChg chg="modSp">
        <pc:chgData name="Gregorio Mercado" userId="S::gmercado@grupoeducativo.cl::b1d72458-17d9-4f1a-8109-a92e16d2a6c9" providerId="AD" clId="Web-{A998C6C3-47C9-F217-4068-0A8E951D1F9A}" dt="2024-01-04T17:37:54.348" v="62" actId="20577"/>
        <pc:sldMkLst>
          <pc:docMk/>
          <pc:sldMk cId="2497630271" sldId="266"/>
        </pc:sldMkLst>
        <pc:spChg chg="mod">
          <ac:chgData name="Gregorio Mercado" userId="S::gmercado@grupoeducativo.cl::b1d72458-17d9-4f1a-8109-a92e16d2a6c9" providerId="AD" clId="Web-{A998C6C3-47C9-F217-4068-0A8E951D1F9A}" dt="2024-01-04T17:37:54.348" v="62" actId="20577"/>
          <ac:spMkLst>
            <pc:docMk/>
            <pc:sldMk cId="2497630271" sldId="266"/>
            <ac:spMk id="2" creationId="{1AB6DA3E-69A2-4B80-80D7-52EFC90E5605}"/>
          </ac:spMkLst>
        </pc:spChg>
      </pc:sldChg>
      <pc:sldChg chg="modSp">
        <pc:chgData name="Gregorio Mercado" userId="S::gmercado@grupoeducativo.cl::b1d72458-17d9-4f1a-8109-a92e16d2a6c9" providerId="AD" clId="Web-{A998C6C3-47C9-F217-4068-0A8E951D1F9A}" dt="2024-01-04T16:26:03.034" v="5" actId="20577"/>
        <pc:sldMkLst>
          <pc:docMk/>
          <pc:sldMk cId="2568496922" sldId="268"/>
        </pc:sldMkLst>
        <pc:spChg chg="mod">
          <ac:chgData name="Gregorio Mercado" userId="S::gmercado@grupoeducativo.cl::b1d72458-17d9-4f1a-8109-a92e16d2a6c9" providerId="AD" clId="Web-{A998C6C3-47C9-F217-4068-0A8E951D1F9A}" dt="2024-01-04T16:26:03.034" v="5" actId="20577"/>
          <ac:spMkLst>
            <pc:docMk/>
            <pc:sldMk cId="2568496922" sldId="268"/>
            <ac:spMk id="2" creationId="{3C092677-2D40-4935-8FD8-109444B43932}"/>
          </ac:spMkLst>
        </pc:spChg>
      </pc:sldChg>
    </pc:docChg>
  </pc:docChgLst>
  <pc:docChgLst>
    <pc:chgData name="Allison Leiton" userId="4fced9d0-94dc-4592-b6ab-d0a14a2052b4" providerId="ADAL" clId="{8BE7C831-43E7-4C4A-A9B8-EF90C563613B}"/>
    <pc:docChg chg="custSel modSld">
      <pc:chgData name="Allison Leiton" userId="4fced9d0-94dc-4592-b6ab-d0a14a2052b4" providerId="ADAL" clId="{8BE7C831-43E7-4C4A-A9B8-EF90C563613B}" dt="2024-04-17T17:53:35.683" v="17" actId="1037"/>
      <pc:docMkLst>
        <pc:docMk/>
      </pc:docMkLst>
      <pc:sldChg chg="modSp mod">
        <pc:chgData name="Allison Leiton" userId="4fced9d0-94dc-4592-b6ab-d0a14a2052b4" providerId="ADAL" clId="{8BE7C831-43E7-4C4A-A9B8-EF90C563613B}" dt="2024-04-17T17:53:35.683" v="17" actId="1037"/>
        <pc:sldMkLst>
          <pc:docMk/>
          <pc:sldMk cId="3634321434" sldId="282"/>
        </pc:sldMkLst>
        <pc:spChg chg="mod">
          <ac:chgData name="Allison Leiton" userId="4fced9d0-94dc-4592-b6ab-d0a14a2052b4" providerId="ADAL" clId="{8BE7C831-43E7-4C4A-A9B8-EF90C563613B}" dt="2024-04-17T17:53:35.683" v="17" actId="1037"/>
          <ac:spMkLst>
            <pc:docMk/>
            <pc:sldMk cId="3634321434" sldId="282"/>
            <ac:spMk id="25" creationId="{D84340C3-183A-D81F-F5CE-B21E8987F9E6}"/>
          </ac:spMkLst>
        </pc:spChg>
      </pc:sldChg>
    </pc:docChg>
  </pc:docChgLst>
  <pc:docChgLst>
    <pc:chgData name="Gregorio Mercado" userId="S::gmercado@grupoeducativo.cl::b1d72458-17d9-4f1a-8109-a92e16d2a6c9" providerId="AD" clId="Web-{4F255FC2-F800-9D4B-BD43-1B171C9365F0}"/>
    <pc:docChg chg="modSld">
      <pc:chgData name="Gregorio Mercado" userId="S::gmercado@grupoeducativo.cl::b1d72458-17d9-4f1a-8109-a92e16d2a6c9" providerId="AD" clId="Web-{4F255FC2-F800-9D4B-BD43-1B171C9365F0}" dt="2024-01-04T17:44:18.526" v="9" actId="20577"/>
      <pc:docMkLst>
        <pc:docMk/>
      </pc:docMkLst>
      <pc:sldChg chg="modSp">
        <pc:chgData name="Gregorio Mercado" userId="S::gmercado@grupoeducativo.cl::b1d72458-17d9-4f1a-8109-a92e16d2a6c9" providerId="AD" clId="Web-{4F255FC2-F800-9D4B-BD43-1B171C9365F0}" dt="2024-01-04T17:44:18.526" v="9" actId="20577"/>
        <pc:sldMkLst>
          <pc:docMk/>
          <pc:sldMk cId="3773018002" sldId="273"/>
        </pc:sldMkLst>
        <pc:spChg chg="mod">
          <ac:chgData name="Gregorio Mercado" userId="S::gmercado@grupoeducativo.cl::b1d72458-17d9-4f1a-8109-a92e16d2a6c9" providerId="AD" clId="Web-{4F255FC2-F800-9D4B-BD43-1B171C9365F0}" dt="2024-01-04T17:44:18.526" v="9" actId="20577"/>
          <ac:spMkLst>
            <pc:docMk/>
            <pc:sldMk cId="3773018002" sldId="273"/>
            <ac:spMk id="3" creationId="{27A9F2C1-5C95-4CEA-8B49-4F2BE2B2EC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A31F0-85FD-4C5F-B9E6-6D52B9DD0D6E}" type="datetimeFigureOut">
              <a:rPr lang="es-CL" smtClean="0"/>
              <a:t>17-04-2024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1FDFD-DE51-4459-8B45-FCE004779C96}" type="slidenum">
              <a:rPr lang="es-CL" smtClean="0"/>
              <a:t>‹Nº›</a:t>
            </a:fld>
            <a:endParaRPr lang="es-CL"/>
          </a:p>
        </p:txBody>
      </p:sp>
    </p:spTree>
    <p:extLst>
      <p:ext uri="{BB962C8B-B14F-4D97-AF65-F5344CB8AC3E}">
        <p14:creationId xmlns:p14="http://schemas.microsoft.com/office/powerpoint/2010/main" val="142125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Preguntas en grupo- 10 minutos.</a:t>
            </a:r>
          </a:p>
        </p:txBody>
      </p:sp>
      <p:sp>
        <p:nvSpPr>
          <p:cNvPr id="4" name="Marcador de número de diapositiva 3"/>
          <p:cNvSpPr>
            <a:spLocks noGrp="1"/>
          </p:cNvSpPr>
          <p:nvPr>
            <p:ph type="sldNum" sz="quarter" idx="5"/>
          </p:nvPr>
        </p:nvSpPr>
        <p:spPr/>
        <p:txBody>
          <a:bodyPr/>
          <a:lstStyle/>
          <a:p>
            <a:fld id="{EE11FDFD-DE51-4459-8B45-FCE004779C96}" type="slidenum">
              <a:rPr lang="es-CL" smtClean="0"/>
              <a:t>5</a:t>
            </a:fld>
            <a:endParaRPr lang="es-CL"/>
          </a:p>
        </p:txBody>
      </p:sp>
    </p:spTree>
    <p:extLst>
      <p:ext uri="{BB962C8B-B14F-4D97-AF65-F5344CB8AC3E}">
        <p14:creationId xmlns:p14="http://schemas.microsoft.com/office/powerpoint/2010/main" val="45696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Dejar cada institución por separado y luego una tabla de check.</a:t>
            </a:r>
          </a:p>
        </p:txBody>
      </p:sp>
      <p:sp>
        <p:nvSpPr>
          <p:cNvPr id="4" name="Marcador de número de diapositiva 3"/>
          <p:cNvSpPr>
            <a:spLocks noGrp="1"/>
          </p:cNvSpPr>
          <p:nvPr>
            <p:ph type="sldNum" sz="quarter" idx="5"/>
          </p:nvPr>
        </p:nvSpPr>
        <p:spPr/>
        <p:txBody>
          <a:bodyPr/>
          <a:lstStyle/>
          <a:p>
            <a:fld id="{EE11FDFD-DE51-4459-8B45-FCE004779C96}" type="slidenum">
              <a:rPr lang="es-CL" smtClean="0"/>
              <a:t>10</a:t>
            </a:fld>
            <a:endParaRPr lang="es-CL"/>
          </a:p>
        </p:txBody>
      </p:sp>
    </p:spTree>
    <p:extLst>
      <p:ext uri="{BB962C8B-B14F-4D97-AF65-F5344CB8AC3E}">
        <p14:creationId xmlns:p14="http://schemas.microsoft.com/office/powerpoint/2010/main" val="15679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E11FDFD-DE51-4459-8B45-FCE004779C96}" type="slidenum">
              <a:rPr lang="es-CL" smtClean="0"/>
              <a:t>11</a:t>
            </a:fld>
            <a:endParaRPr lang="es-CL"/>
          </a:p>
        </p:txBody>
      </p:sp>
    </p:spTree>
    <p:extLst>
      <p:ext uri="{BB962C8B-B14F-4D97-AF65-F5344CB8AC3E}">
        <p14:creationId xmlns:p14="http://schemas.microsoft.com/office/powerpoint/2010/main" val="11506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8E169-152D-47D7-BB57-AE6253A4F28F}"/>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id="{553888CC-34FE-413E-86C2-EAF51185E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6034D67-1141-4D81-85DE-56203D2CBA14}"/>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5" name="Marcador de pie de página 4">
            <a:extLst>
              <a:ext uri="{FF2B5EF4-FFF2-40B4-BE49-F238E27FC236}">
                <a16:creationId xmlns:a16="http://schemas.microsoft.com/office/drawing/2014/main" id="{73CE7F5C-472B-456E-97AA-733E179B8DA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A23D71A-D129-4206-AE75-4AEC240CBB92}"/>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346048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0EE5C-6EDF-4D9B-AD30-8737689D87C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1B7D8FF-1E32-432A-810F-6F1345F6A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BE220BC-A89E-41D0-AD8D-2B3C52232110}"/>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5" name="Marcador de pie de página 4">
            <a:extLst>
              <a:ext uri="{FF2B5EF4-FFF2-40B4-BE49-F238E27FC236}">
                <a16:creationId xmlns:a16="http://schemas.microsoft.com/office/drawing/2014/main" id="{1898B4D6-04E7-4032-96D3-4234E18FEC2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083943-8F87-4231-A6D6-25ED54F9566B}"/>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200209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4442EF-41C0-47E5-99F9-A9FEDAB4DE0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C740B1A-87EA-4C94-BB3D-CA59D6B698F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519DD03-4CC0-4F58-ACEA-3A2E99E3E250}"/>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5" name="Marcador de pie de página 4">
            <a:extLst>
              <a:ext uri="{FF2B5EF4-FFF2-40B4-BE49-F238E27FC236}">
                <a16:creationId xmlns:a16="http://schemas.microsoft.com/office/drawing/2014/main" id="{766853D7-69BF-469F-B4FA-43F723F0426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F1F8967-C6FF-4FAF-8D83-4A5950007BDF}"/>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12160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17628-D596-4E31-95B6-574C7B4B14C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7888E23-733B-4EE8-87FA-1B9BBF4D6B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D8DDFFE-7989-4B0B-B518-343567D2134A}"/>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5" name="Marcador de pie de página 4">
            <a:extLst>
              <a:ext uri="{FF2B5EF4-FFF2-40B4-BE49-F238E27FC236}">
                <a16:creationId xmlns:a16="http://schemas.microsoft.com/office/drawing/2014/main" id="{A31BB0B7-BBDB-48FF-AFF1-BF18961A70A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DA4E4F-9C19-435A-B346-0F11BD4F2C58}"/>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239648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87B0D2-59CF-4C8B-915E-0DFA543693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45B84D3-844A-4443-9951-707724150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3D5928-2256-4A8F-908E-ED60212C3B64}"/>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5" name="Marcador de pie de página 4">
            <a:extLst>
              <a:ext uri="{FF2B5EF4-FFF2-40B4-BE49-F238E27FC236}">
                <a16:creationId xmlns:a16="http://schemas.microsoft.com/office/drawing/2014/main" id="{89D2A50D-454F-4090-8431-3B0A5AF3291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7965AB3-E1BA-4B72-B097-4EA599EA5D87}"/>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261246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B9E0E-A369-49FF-86F7-BE36F259B15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291C8EE-5AA8-4B47-A1C1-FD17BCED0A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4A84AC15-0A83-421A-8811-33E10601DF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31FE19F-3DA3-46C1-9F95-77DC10B5CFCF}"/>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6" name="Marcador de pie de página 5">
            <a:extLst>
              <a:ext uri="{FF2B5EF4-FFF2-40B4-BE49-F238E27FC236}">
                <a16:creationId xmlns:a16="http://schemas.microsoft.com/office/drawing/2014/main" id="{4FBDF2A6-D89C-4A18-9E26-6EA27CFB7D3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0F54FCA-9B44-4DF6-8F94-8BB3FCF9E655}"/>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172038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7AAA9-3F97-4518-8E29-B23A03C13BF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DBAF356-775D-40A0-A154-C92471296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B987CF-D4C9-4E93-B395-5DF86CE25B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F2C00B-8149-46A9-817E-3BDBD86EC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8015723-BD24-4055-AD01-D509D44519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577D33A-0657-439D-A24A-E1FEAA692F8C}"/>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8" name="Marcador de pie de página 7">
            <a:extLst>
              <a:ext uri="{FF2B5EF4-FFF2-40B4-BE49-F238E27FC236}">
                <a16:creationId xmlns:a16="http://schemas.microsoft.com/office/drawing/2014/main" id="{A55545E7-64BC-4CD4-8CDB-943F5174449B}"/>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49E64D6-6F08-454C-A465-954FD887473A}"/>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12752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56629-EB3D-4561-9040-D37BF988F33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2B1C2D7-225A-4D35-B208-34B687757D90}"/>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4" name="Marcador de pie de página 3">
            <a:extLst>
              <a:ext uri="{FF2B5EF4-FFF2-40B4-BE49-F238E27FC236}">
                <a16:creationId xmlns:a16="http://schemas.microsoft.com/office/drawing/2014/main" id="{A25C9D35-9F9C-482B-BD93-002E0F2F6E1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3DC4ED8-0E35-4ABA-BCF6-47AEB52F62BB}"/>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391536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BAAE0B-4E36-4908-B174-4E8E004998F0}"/>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3" name="Marcador de pie de página 2">
            <a:extLst>
              <a:ext uri="{FF2B5EF4-FFF2-40B4-BE49-F238E27FC236}">
                <a16:creationId xmlns:a16="http://schemas.microsoft.com/office/drawing/2014/main" id="{2FB8935C-ABA0-429C-9BE2-7ED7CE635B0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09D65B5-3CBA-4F3E-A472-B531E7AABAE2}"/>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422067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565A8-AFA1-4EF9-9A0C-7A67E61951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A81BF9B-F0EC-4A21-BD5C-D03DEE6A2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8BF4F69-D269-4A40-9BE9-23AC26007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0AB6C2-AF7C-4E46-BAF7-5B82AC87E07F}"/>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6" name="Marcador de pie de página 5">
            <a:extLst>
              <a:ext uri="{FF2B5EF4-FFF2-40B4-BE49-F238E27FC236}">
                <a16:creationId xmlns:a16="http://schemas.microsoft.com/office/drawing/2014/main" id="{D8A75663-634E-4068-B01F-4654143A3EC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8D02F0C-82B5-4A11-BBD4-946E3DDDE07A}"/>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18683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6DB9B-EEAE-46D7-B38D-DC4ACB8D06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19352B1D-B4AB-499F-BD97-9D94011F5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7EA7BF5-2F1E-4B4D-AA81-8B8F30161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CC3444-B117-48E6-AE3D-68DD8305D6FD}"/>
              </a:ext>
            </a:extLst>
          </p:cNvPr>
          <p:cNvSpPr>
            <a:spLocks noGrp="1"/>
          </p:cNvSpPr>
          <p:nvPr>
            <p:ph type="dt" sz="half" idx="10"/>
          </p:nvPr>
        </p:nvSpPr>
        <p:spPr/>
        <p:txBody>
          <a:bodyPr/>
          <a:lstStyle/>
          <a:p>
            <a:fld id="{3EEF1FB3-B2C5-4F02-978B-3D72516BF8A9}" type="datetimeFigureOut">
              <a:rPr lang="es-CL" smtClean="0"/>
              <a:t>17-04-2024</a:t>
            </a:fld>
            <a:endParaRPr lang="es-CL"/>
          </a:p>
        </p:txBody>
      </p:sp>
      <p:sp>
        <p:nvSpPr>
          <p:cNvPr id="6" name="Marcador de pie de página 5">
            <a:extLst>
              <a:ext uri="{FF2B5EF4-FFF2-40B4-BE49-F238E27FC236}">
                <a16:creationId xmlns:a16="http://schemas.microsoft.com/office/drawing/2014/main" id="{B7ABE412-9C71-4167-8A53-FC060D06064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7C73C57-0E50-479F-9E1C-70E71BAFE145}"/>
              </a:ext>
            </a:extLst>
          </p:cNvPr>
          <p:cNvSpPr>
            <a:spLocks noGrp="1"/>
          </p:cNvSpPr>
          <p:nvPr>
            <p:ph type="sldNum" sz="quarter" idx="12"/>
          </p:nvPr>
        </p:nvSpPr>
        <p:spPr/>
        <p:txBody>
          <a:bodyPr/>
          <a:lstStyle/>
          <a:p>
            <a:fld id="{C57A2F47-2046-4CE1-ADC8-B3920470315F}" type="slidenum">
              <a:rPr lang="es-CL" smtClean="0"/>
              <a:t>‹Nº›</a:t>
            </a:fld>
            <a:endParaRPr lang="es-CL"/>
          </a:p>
        </p:txBody>
      </p:sp>
    </p:spTree>
    <p:extLst>
      <p:ext uri="{BB962C8B-B14F-4D97-AF65-F5344CB8AC3E}">
        <p14:creationId xmlns:p14="http://schemas.microsoft.com/office/powerpoint/2010/main" val="281467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D186A1-34D3-4B61-A053-C2F5DE9EC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BACED1C-3559-43A7-A648-277DB9561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2D19FDD-C6D5-443A-849D-5C1733AAD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F1FB3-B2C5-4F02-978B-3D72516BF8A9}" type="datetimeFigureOut">
              <a:rPr lang="es-CL" smtClean="0"/>
              <a:t>17-04-2024</a:t>
            </a:fld>
            <a:endParaRPr lang="es-CL"/>
          </a:p>
        </p:txBody>
      </p:sp>
      <p:sp>
        <p:nvSpPr>
          <p:cNvPr id="5" name="Marcador de pie de página 4">
            <a:extLst>
              <a:ext uri="{FF2B5EF4-FFF2-40B4-BE49-F238E27FC236}">
                <a16:creationId xmlns:a16="http://schemas.microsoft.com/office/drawing/2014/main" id="{86257216-EBE1-4592-B217-822135E67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BCD40DCC-0799-4E9F-9EBD-2547A6001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A2F47-2046-4CE1-ADC8-B3920470315F}" type="slidenum">
              <a:rPr lang="es-CL" smtClean="0"/>
              <a:t>‹Nº›</a:t>
            </a:fld>
            <a:endParaRPr lang="es-CL"/>
          </a:p>
        </p:txBody>
      </p:sp>
    </p:spTree>
    <p:extLst>
      <p:ext uri="{BB962C8B-B14F-4D97-AF65-F5344CB8AC3E}">
        <p14:creationId xmlns:p14="http://schemas.microsoft.com/office/powerpoint/2010/main" val="347383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jodondeestudias.cl/inicio.asp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cceso.mineduc.c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escueladeespecialidades.cl/ee/index.php" TargetMode="External"/><Relationship Id="rId3" Type="http://schemas.openxmlformats.org/officeDocument/2006/relationships/hyperlink" Target="https://escuelanaval.cl/" TargetMode="External"/><Relationship Id="rId7" Type="http://schemas.openxmlformats.org/officeDocument/2006/relationships/hyperlink" Target="https://escueladegrumetes.mil.cl/" TargetMode="External"/><Relationship Id="rId2" Type="http://schemas.openxmlformats.org/officeDocument/2006/relationships/hyperlink" Target="https://www.escuelamilitar.cl/" TargetMode="External"/><Relationship Id="rId1" Type="http://schemas.openxmlformats.org/officeDocument/2006/relationships/slideLayout" Target="../slideLayouts/slideLayout2.xml"/><Relationship Id="rId6" Type="http://schemas.openxmlformats.org/officeDocument/2006/relationships/hyperlink" Target="https://www.escueladesuboficiales.cl/" TargetMode="External"/><Relationship Id="rId11" Type="http://schemas.openxmlformats.org/officeDocument/2006/relationships/image" Target="../media/image3.png"/><Relationship Id="rId5" Type="http://schemas.openxmlformats.org/officeDocument/2006/relationships/hyperlink" Target="https://www.escuelacarabineros.cl/" TargetMode="External"/><Relationship Id="rId10" Type="http://schemas.openxmlformats.org/officeDocument/2006/relationships/image" Target="../media/image4.png"/><Relationship Id="rId4" Type="http://schemas.openxmlformats.org/officeDocument/2006/relationships/hyperlink" Target="https://www.escueladeaviacion.cl/ea/index.php" TargetMode="External"/><Relationship Id="rId9" Type="http://schemas.openxmlformats.org/officeDocument/2006/relationships/hyperlink" Target="http://www.admisioncarabineros.c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escuelapdi.cl/"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escueladegendarmeria.gob.c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4B515-182B-43C0-BE90-7DB8665F5B5A}"/>
              </a:ext>
            </a:extLst>
          </p:cNvPr>
          <p:cNvSpPr>
            <a:spLocks noGrp="1"/>
          </p:cNvSpPr>
          <p:nvPr>
            <p:ph type="ctrTitle"/>
          </p:nvPr>
        </p:nvSpPr>
        <p:spPr>
          <a:xfrm>
            <a:off x="847340" y="2473504"/>
            <a:ext cx="5553460" cy="1802349"/>
          </a:xfrm>
        </p:spPr>
        <p:txBody>
          <a:bodyPr>
            <a:normAutofit fontScale="90000"/>
          </a:bodyPr>
          <a:lstStyle/>
          <a:p>
            <a:pPr algn="l"/>
            <a:r>
              <a:rPr lang="es-CL" b="1" i="0" dirty="0">
                <a:effectLst/>
              </a:rPr>
              <a:t>El panorama de la educación superior</a:t>
            </a:r>
            <a:endParaRPr lang="es-CL" b="1" dirty="0"/>
          </a:p>
        </p:txBody>
      </p:sp>
      <p:sp>
        <p:nvSpPr>
          <p:cNvPr id="4" name="Rectángulo: esquinas redondeadas 3">
            <a:extLst>
              <a:ext uri="{FF2B5EF4-FFF2-40B4-BE49-F238E27FC236}">
                <a16:creationId xmlns:a16="http://schemas.microsoft.com/office/drawing/2014/main" id="{A489BB9B-AE8D-3084-20FA-8157404C62DA}"/>
              </a:ext>
            </a:extLst>
          </p:cNvPr>
          <p:cNvSpPr/>
          <p:nvPr/>
        </p:nvSpPr>
        <p:spPr>
          <a:xfrm>
            <a:off x="947690" y="4582800"/>
            <a:ext cx="3902766" cy="60215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Subtítulo 2">
            <a:extLst>
              <a:ext uri="{FF2B5EF4-FFF2-40B4-BE49-F238E27FC236}">
                <a16:creationId xmlns:a16="http://schemas.microsoft.com/office/drawing/2014/main" id="{2C2E6C78-AA89-5B82-D8C3-FE1E35DF2D96}"/>
              </a:ext>
            </a:extLst>
          </p:cNvPr>
          <p:cNvSpPr>
            <a:spLocks noGrp="1"/>
          </p:cNvSpPr>
          <p:nvPr>
            <p:ph type="subTitle" idx="1"/>
          </p:nvPr>
        </p:nvSpPr>
        <p:spPr>
          <a:xfrm>
            <a:off x="1174389" y="4631509"/>
            <a:ext cx="3590045" cy="602150"/>
          </a:xfrm>
        </p:spPr>
        <p:txBody>
          <a:bodyPr>
            <a:normAutofit/>
          </a:bodyPr>
          <a:lstStyle/>
          <a:p>
            <a:pPr algn="l"/>
            <a:r>
              <a:rPr lang="es-CL" sz="3000" dirty="0"/>
              <a:t>Módulo 2 - Taller 4</a:t>
            </a:r>
          </a:p>
        </p:txBody>
      </p:sp>
      <p:pic>
        <p:nvPicPr>
          <p:cNvPr id="16" name="Gráfico 15">
            <a:extLst>
              <a:ext uri="{FF2B5EF4-FFF2-40B4-BE49-F238E27FC236}">
                <a16:creationId xmlns:a16="http://schemas.microsoft.com/office/drawing/2014/main" id="{D9D59325-D209-0D13-618D-79A5D0997F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5628" y="1357312"/>
            <a:ext cx="5363391" cy="4601726"/>
          </a:xfrm>
          <a:prstGeom prst="rect">
            <a:avLst/>
          </a:prstGeom>
        </p:spPr>
      </p:pic>
      <p:grpSp>
        <p:nvGrpSpPr>
          <p:cNvPr id="3" name="Grupo 2">
            <a:extLst>
              <a:ext uri="{FF2B5EF4-FFF2-40B4-BE49-F238E27FC236}">
                <a16:creationId xmlns:a16="http://schemas.microsoft.com/office/drawing/2014/main" id="{EBFA37EE-C5F8-818D-C6E0-A7A59CD3BA8A}"/>
              </a:ext>
            </a:extLst>
          </p:cNvPr>
          <p:cNvGrpSpPr/>
          <p:nvPr/>
        </p:nvGrpSpPr>
        <p:grpSpPr>
          <a:xfrm>
            <a:off x="0" y="-5712"/>
            <a:ext cx="12209965" cy="556510"/>
            <a:chOff x="0" y="-5712"/>
            <a:chExt cx="12209965" cy="556510"/>
          </a:xfrm>
        </p:grpSpPr>
        <p:grpSp>
          <p:nvGrpSpPr>
            <p:cNvPr id="15" name="Group 1751034285">
              <a:extLst>
                <a:ext uri="{FF2B5EF4-FFF2-40B4-BE49-F238E27FC236}">
                  <a16:creationId xmlns:a16="http://schemas.microsoft.com/office/drawing/2014/main" id="{E7D04B25-0510-B8AA-BEBB-21185E981957}"/>
                </a:ext>
              </a:extLst>
            </p:cNvPr>
            <p:cNvGrpSpPr/>
            <p:nvPr/>
          </p:nvGrpSpPr>
          <p:grpSpPr>
            <a:xfrm>
              <a:off x="0" y="-5712"/>
              <a:ext cx="12209965" cy="556510"/>
              <a:chOff x="83698" y="0"/>
              <a:chExt cx="8019537" cy="365885"/>
            </a:xfrm>
          </p:grpSpPr>
          <p:cxnSp>
            <p:nvCxnSpPr>
              <p:cNvPr id="18" name="Conector recto 17">
                <a:extLst>
                  <a:ext uri="{FF2B5EF4-FFF2-40B4-BE49-F238E27FC236}">
                    <a16:creationId xmlns:a16="http://schemas.microsoft.com/office/drawing/2014/main" id="{AFCD59B1-EF53-9CA5-C94B-63621D14B4F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Rectangle 213021951">
                <a:extLst>
                  <a:ext uri="{FF2B5EF4-FFF2-40B4-BE49-F238E27FC236}">
                    <a16:creationId xmlns:a16="http://schemas.microsoft.com/office/drawing/2014/main" id="{805CC570-8C56-4970-AB56-C33AC3135733}"/>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0" name="Text Box 2022840206">
                <a:extLst>
                  <a:ext uri="{FF2B5EF4-FFF2-40B4-BE49-F238E27FC236}">
                    <a16:creationId xmlns:a16="http://schemas.microsoft.com/office/drawing/2014/main" id="{D1DB97D2-875E-DCB7-E963-05B69AA143C2}"/>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7" name="Imagen 16">
              <a:extLst>
                <a:ext uri="{FF2B5EF4-FFF2-40B4-BE49-F238E27FC236}">
                  <a16:creationId xmlns:a16="http://schemas.microsoft.com/office/drawing/2014/main" id="{4DE43A5E-38FB-C6C7-B85D-C62D370D9B8A}"/>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70101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648F8C-4D14-9E84-149B-47B171AAE29E}"/>
              </a:ext>
            </a:extLst>
          </p:cNvPr>
          <p:cNvPicPr>
            <a:picLocks noChangeAspect="1"/>
          </p:cNvPicPr>
          <p:nvPr/>
        </p:nvPicPr>
        <p:blipFill rotWithShape="1">
          <a:blip r:embed="rId3"/>
          <a:srcRect r="41386"/>
          <a:stretch/>
        </p:blipFill>
        <p:spPr>
          <a:xfrm>
            <a:off x="364307" y="6247321"/>
            <a:ext cx="1967730" cy="360383"/>
          </a:xfrm>
          <a:prstGeom prst="rect">
            <a:avLst/>
          </a:prstGeom>
        </p:spPr>
      </p:pic>
      <p:sp>
        <p:nvSpPr>
          <p:cNvPr id="14" name="Rectángulo: esquinas superiores redondeadas 13">
            <a:extLst>
              <a:ext uri="{FF2B5EF4-FFF2-40B4-BE49-F238E27FC236}">
                <a16:creationId xmlns:a16="http://schemas.microsoft.com/office/drawing/2014/main" id="{29CC9E54-86F3-AC04-141F-27D51305E959}"/>
              </a:ext>
            </a:extLst>
          </p:cNvPr>
          <p:cNvSpPr/>
          <p:nvPr/>
        </p:nvSpPr>
        <p:spPr>
          <a:xfrm rot="5400000">
            <a:off x="5546602" y="-3939909"/>
            <a:ext cx="862945" cy="10751454"/>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E63E01E4-9328-DEAE-A4EE-78232E46B605}"/>
              </a:ext>
            </a:extLst>
          </p:cNvPr>
          <p:cNvSpPr txBox="1">
            <a:spLocks/>
          </p:cNvSpPr>
          <p:nvPr/>
        </p:nvSpPr>
        <p:spPr>
          <a:xfrm>
            <a:off x="838200" y="1059298"/>
            <a:ext cx="10515600" cy="8334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t>4.¿Qué diferencias hay entre los destinos o Títulos?</a:t>
            </a:r>
            <a:endParaRPr lang="es-CL" sz="3600" b="1" dirty="0"/>
          </a:p>
        </p:txBody>
      </p:sp>
      <p:grpSp>
        <p:nvGrpSpPr>
          <p:cNvPr id="43" name="Grupo 42">
            <a:extLst>
              <a:ext uri="{FF2B5EF4-FFF2-40B4-BE49-F238E27FC236}">
                <a16:creationId xmlns:a16="http://schemas.microsoft.com/office/drawing/2014/main" id="{E96BA285-23BA-7EED-9ADB-4DB703BDBAEB}"/>
              </a:ext>
            </a:extLst>
          </p:cNvPr>
          <p:cNvGrpSpPr/>
          <p:nvPr/>
        </p:nvGrpSpPr>
        <p:grpSpPr>
          <a:xfrm>
            <a:off x="602347" y="2222500"/>
            <a:ext cx="3614053" cy="3960000"/>
            <a:chOff x="602347" y="2222500"/>
            <a:chExt cx="3614053" cy="3748012"/>
          </a:xfrm>
        </p:grpSpPr>
        <p:sp>
          <p:nvSpPr>
            <p:cNvPr id="18" name="Rectángulo: esquinas redondeadas 17">
              <a:extLst>
                <a:ext uri="{FF2B5EF4-FFF2-40B4-BE49-F238E27FC236}">
                  <a16:creationId xmlns:a16="http://schemas.microsoft.com/office/drawing/2014/main" id="{EA57D878-9AF7-B03F-DA84-73F4D473A531}"/>
                </a:ext>
              </a:extLst>
            </p:cNvPr>
            <p:cNvSpPr/>
            <p:nvPr/>
          </p:nvSpPr>
          <p:spPr>
            <a:xfrm>
              <a:off x="602347" y="2222500"/>
              <a:ext cx="3614053" cy="3748012"/>
            </a:xfrm>
            <a:prstGeom prst="roundRect">
              <a:avLst>
                <a:gd name="adj" fmla="val 105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2">
                    <a:lumMod val="90000"/>
                    <a:lumOff val="10000"/>
                  </a:schemeClr>
                </a:solidFill>
              </a:endParaRPr>
            </a:p>
          </p:txBody>
        </p:sp>
        <p:sp>
          <p:nvSpPr>
            <p:cNvPr id="26" name="CuadroTexto 25">
              <a:extLst>
                <a:ext uri="{FF2B5EF4-FFF2-40B4-BE49-F238E27FC236}">
                  <a16:creationId xmlns:a16="http://schemas.microsoft.com/office/drawing/2014/main" id="{5B83F4A6-79B6-A983-AB8F-3AB8B1F56249}"/>
                </a:ext>
              </a:extLst>
            </p:cNvPr>
            <p:cNvSpPr txBox="1"/>
            <p:nvPr/>
          </p:nvSpPr>
          <p:spPr>
            <a:xfrm>
              <a:off x="705526" y="3104937"/>
              <a:ext cx="3407694" cy="2862322"/>
            </a:xfrm>
            <a:prstGeom prst="rect">
              <a:avLst/>
            </a:prstGeom>
            <a:noFill/>
          </p:spPr>
          <p:txBody>
            <a:bodyPr wrap="square">
              <a:spAutoFit/>
            </a:bodyPr>
            <a:lstStyle/>
            <a:p>
              <a:r>
                <a:rPr lang="es-ES" sz="1200" b="1" dirty="0">
                  <a:solidFill>
                    <a:schemeClr val="tx2">
                      <a:lumMod val="90000"/>
                      <a:lumOff val="10000"/>
                    </a:schemeClr>
                  </a:solidFill>
                  <a:effectLst/>
                </a:rPr>
                <a:t>Títulos Profesionales con Licenciatura</a:t>
              </a:r>
              <a:r>
                <a:rPr lang="es-ES" sz="1200" b="0" dirty="0">
                  <a:solidFill>
                    <a:schemeClr val="tx2">
                      <a:lumMod val="90000"/>
                      <a:lumOff val="10000"/>
                    </a:schemeClr>
                  </a:solidFill>
                  <a:effectLst/>
                </a:rPr>
                <a:t>, de </a:t>
              </a:r>
              <a:r>
                <a:rPr lang="es-ES" sz="1200" b="1" dirty="0">
                  <a:solidFill>
                    <a:schemeClr val="tx2">
                      <a:lumMod val="90000"/>
                      <a:lumOff val="10000"/>
                    </a:schemeClr>
                  </a:solidFill>
                  <a:effectLst/>
                </a:rPr>
                <a:t>8 a 10 semestres,</a:t>
              </a:r>
              <a:r>
                <a:rPr lang="es-ES" sz="1200" b="0" dirty="0">
                  <a:solidFill>
                    <a:schemeClr val="tx2">
                      <a:lumMod val="90000"/>
                      <a:lumOff val="10000"/>
                    </a:schemeClr>
                  </a:solidFill>
                  <a:effectLst/>
                </a:rPr>
                <a:t> es decir una formación más amplia y profunda, por ejemplo, carreras Ingeniería Civil o Pedagogía. </a:t>
              </a:r>
            </a:p>
            <a:p>
              <a:r>
                <a:rPr lang="es-ES" sz="1200" b="1" dirty="0">
                  <a:solidFill>
                    <a:schemeClr val="tx2">
                      <a:lumMod val="90000"/>
                      <a:lumOff val="10000"/>
                    </a:schemeClr>
                  </a:solidFill>
                  <a:effectLst/>
                </a:rPr>
                <a:t>Títulos Técnicos de Nivel Superior </a:t>
              </a:r>
              <a:r>
                <a:rPr lang="es-ES" sz="1200" b="0" dirty="0">
                  <a:solidFill>
                    <a:schemeClr val="tx2">
                      <a:lumMod val="90000"/>
                      <a:lumOff val="10000"/>
                    </a:schemeClr>
                  </a:solidFill>
                  <a:effectLst/>
                </a:rPr>
                <a:t>de </a:t>
              </a:r>
              <a:r>
                <a:rPr lang="es-ES" sz="1200" b="1" dirty="0">
                  <a:solidFill>
                    <a:schemeClr val="tx2">
                      <a:lumMod val="90000"/>
                      <a:lumOff val="10000"/>
                    </a:schemeClr>
                  </a:solidFill>
                  <a:effectLst/>
                </a:rPr>
                <a:t>4 a 6 semestres</a:t>
              </a:r>
              <a:r>
                <a:rPr lang="es-ES" sz="1200" b="0" dirty="0">
                  <a:solidFill>
                    <a:schemeClr val="tx2">
                      <a:lumMod val="90000"/>
                      <a:lumOff val="10000"/>
                    </a:schemeClr>
                  </a:solidFill>
                  <a:effectLst/>
                </a:rPr>
                <a:t>, por ejemplo, Ingeniería en Prevención de Riesgos.</a:t>
              </a:r>
            </a:p>
            <a:p>
              <a:r>
                <a:rPr lang="es-ES" sz="1200" b="0" dirty="0">
                  <a:solidFill>
                    <a:schemeClr val="tx2">
                      <a:lumMod val="90000"/>
                      <a:lumOff val="10000"/>
                    </a:schemeClr>
                  </a:solidFill>
                  <a:effectLst/>
                </a:rPr>
                <a:t>Las universidades son las únicas que pueden entregar </a:t>
              </a:r>
              <a:r>
                <a:rPr lang="es-ES" sz="1200" b="1" dirty="0">
                  <a:solidFill>
                    <a:schemeClr val="tx2">
                      <a:lumMod val="90000"/>
                      <a:lumOff val="10000"/>
                    </a:schemeClr>
                  </a:solidFill>
                  <a:effectLst/>
                </a:rPr>
                <a:t>grados académicos</a:t>
              </a:r>
              <a:r>
                <a:rPr lang="es-ES" sz="1200" b="0" dirty="0">
                  <a:solidFill>
                    <a:schemeClr val="tx2">
                      <a:lumMod val="90000"/>
                      <a:lumOff val="10000"/>
                    </a:schemeClr>
                  </a:solidFill>
                  <a:effectLst/>
                </a:rPr>
                <a:t>: </a:t>
              </a:r>
            </a:p>
            <a:p>
              <a:r>
                <a:rPr lang="es-ES" sz="1200" b="1" dirty="0">
                  <a:solidFill>
                    <a:schemeClr val="tx2">
                      <a:lumMod val="90000"/>
                      <a:lumOff val="10000"/>
                    </a:schemeClr>
                  </a:solidFill>
                  <a:effectLst/>
                </a:rPr>
                <a:t>Licenciado</a:t>
              </a:r>
              <a:r>
                <a:rPr lang="es-ES" sz="1200" b="0" dirty="0">
                  <a:solidFill>
                    <a:schemeClr val="tx2">
                      <a:lumMod val="90000"/>
                      <a:lumOff val="10000"/>
                    </a:schemeClr>
                  </a:solidFill>
                  <a:effectLst/>
                </a:rPr>
                <a:t>, </a:t>
              </a:r>
              <a:r>
                <a:rPr lang="es-ES" sz="1200" dirty="0">
                  <a:solidFill>
                    <a:schemeClr val="tx2">
                      <a:lumMod val="90000"/>
                      <a:lumOff val="10000"/>
                    </a:schemeClr>
                  </a:solidFill>
                </a:rPr>
                <a:t>es un requisito para ejercer ciertas profesiones.</a:t>
              </a:r>
              <a:endParaRPr lang="es-ES" sz="1200" b="0" dirty="0">
                <a:solidFill>
                  <a:schemeClr val="tx2">
                    <a:lumMod val="90000"/>
                    <a:lumOff val="10000"/>
                  </a:schemeClr>
                </a:solidFill>
                <a:effectLst/>
              </a:endParaRPr>
            </a:p>
            <a:p>
              <a:pPr lvl="0"/>
              <a:r>
                <a:rPr lang="es-ES" sz="1200" b="1" dirty="0">
                  <a:solidFill>
                    <a:schemeClr val="tx2">
                      <a:lumMod val="90000"/>
                      <a:lumOff val="10000"/>
                    </a:schemeClr>
                  </a:solidFill>
                  <a:effectLst/>
                </a:rPr>
                <a:t>Magister</a:t>
              </a:r>
              <a:r>
                <a:rPr lang="es-ES" sz="1200" b="0" dirty="0">
                  <a:solidFill>
                    <a:schemeClr val="tx2">
                      <a:lumMod val="90000"/>
                      <a:lumOff val="10000"/>
                    </a:schemeClr>
                  </a:solidFill>
                  <a:effectLst/>
                </a:rPr>
                <a:t> (2-4 semestres tras obtener un título profesional o ser Licenciado).</a:t>
              </a:r>
            </a:p>
            <a:p>
              <a:pPr lvl="0"/>
              <a:r>
                <a:rPr lang="es-ES" sz="1200" b="1" dirty="0">
                  <a:solidFill>
                    <a:schemeClr val="tx2">
                      <a:lumMod val="90000"/>
                      <a:lumOff val="10000"/>
                    </a:schemeClr>
                  </a:solidFill>
                  <a:effectLst/>
                </a:rPr>
                <a:t>Doctorado</a:t>
              </a:r>
              <a:r>
                <a:rPr lang="es-ES" sz="1200" b="0" dirty="0">
                  <a:solidFill>
                    <a:schemeClr val="tx2">
                      <a:lumMod val="90000"/>
                      <a:lumOff val="10000"/>
                    </a:schemeClr>
                  </a:solidFill>
                  <a:effectLst/>
                </a:rPr>
                <a:t> (4 semestres y más), un nivel más avanzado de especialización y conocimiento.</a:t>
              </a:r>
              <a:endParaRPr lang="es-CL" sz="1200" b="0" dirty="0">
                <a:solidFill>
                  <a:schemeClr val="tx2">
                    <a:lumMod val="90000"/>
                    <a:lumOff val="10000"/>
                  </a:schemeClr>
                </a:solidFill>
              </a:endParaRPr>
            </a:p>
          </p:txBody>
        </p:sp>
        <p:sp>
          <p:nvSpPr>
            <p:cNvPr id="27" name="Rectángulo: esquinas superiores redondeadas 26">
              <a:extLst>
                <a:ext uri="{FF2B5EF4-FFF2-40B4-BE49-F238E27FC236}">
                  <a16:creationId xmlns:a16="http://schemas.microsoft.com/office/drawing/2014/main" id="{6612F379-EAC5-F845-8BA7-29A3175256FA}"/>
                </a:ext>
              </a:extLst>
            </p:cNvPr>
            <p:cNvSpPr/>
            <p:nvPr/>
          </p:nvSpPr>
          <p:spPr>
            <a:xfrm>
              <a:off x="602347" y="2222500"/>
              <a:ext cx="3614053" cy="829896"/>
            </a:xfrm>
            <a:prstGeom prst="round2SameRect">
              <a:avLst>
                <a:gd name="adj1" fmla="val 33809"/>
                <a:gd name="adj2" fmla="val 0"/>
              </a:avLst>
            </a:prstGeom>
            <a:solidFill>
              <a:srgbClr val="935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28" name="CuadroTexto 27">
              <a:extLst>
                <a:ext uri="{FF2B5EF4-FFF2-40B4-BE49-F238E27FC236}">
                  <a16:creationId xmlns:a16="http://schemas.microsoft.com/office/drawing/2014/main" id="{DD1FD468-96AD-11DD-73EA-98B6168FFBF4}"/>
                </a:ext>
              </a:extLst>
            </p:cNvPr>
            <p:cNvSpPr txBox="1"/>
            <p:nvPr/>
          </p:nvSpPr>
          <p:spPr>
            <a:xfrm>
              <a:off x="705526" y="2470352"/>
              <a:ext cx="3407694" cy="338554"/>
            </a:xfrm>
            <a:prstGeom prst="rect">
              <a:avLst/>
            </a:prstGeom>
            <a:noFill/>
          </p:spPr>
          <p:txBody>
            <a:bodyPr wrap="square">
              <a:spAutoFit/>
            </a:bodyPr>
            <a:lstStyle/>
            <a:p>
              <a:pPr algn="ctr"/>
              <a:r>
                <a:rPr lang="es-ES" sz="1600" b="1" dirty="0">
                  <a:solidFill>
                    <a:schemeClr val="tx2">
                      <a:lumMod val="90000"/>
                      <a:lumOff val="10000"/>
                    </a:schemeClr>
                  </a:solidFill>
                </a:rPr>
                <a:t>Universidades</a:t>
              </a:r>
              <a:endParaRPr lang="es-CL" sz="1600" b="0" dirty="0">
                <a:solidFill>
                  <a:schemeClr val="tx2">
                    <a:lumMod val="90000"/>
                    <a:lumOff val="10000"/>
                  </a:schemeClr>
                </a:solidFill>
              </a:endParaRPr>
            </a:p>
          </p:txBody>
        </p:sp>
      </p:grpSp>
      <p:grpSp>
        <p:nvGrpSpPr>
          <p:cNvPr id="44" name="Grupo 43">
            <a:extLst>
              <a:ext uri="{FF2B5EF4-FFF2-40B4-BE49-F238E27FC236}">
                <a16:creationId xmlns:a16="http://schemas.microsoft.com/office/drawing/2014/main" id="{D2F3514A-984E-C8EC-0E5C-4419C431B768}"/>
              </a:ext>
            </a:extLst>
          </p:cNvPr>
          <p:cNvGrpSpPr/>
          <p:nvPr/>
        </p:nvGrpSpPr>
        <p:grpSpPr>
          <a:xfrm>
            <a:off x="4450300" y="2222500"/>
            <a:ext cx="2776295" cy="3960000"/>
            <a:chOff x="4539347" y="2222500"/>
            <a:chExt cx="2776295" cy="3960000"/>
          </a:xfrm>
        </p:grpSpPr>
        <p:sp>
          <p:nvSpPr>
            <p:cNvPr id="22" name="Rectángulo: esquinas redondeadas 21">
              <a:extLst>
                <a:ext uri="{FF2B5EF4-FFF2-40B4-BE49-F238E27FC236}">
                  <a16:creationId xmlns:a16="http://schemas.microsoft.com/office/drawing/2014/main" id="{34DA3700-91FB-E776-0A9C-949F926E0D2B}"/>
                </a:ext>
              </a:extLst>
            </p:cNvPr>
            <p:cNvSpPr/>
            <p:nvPr/>
          </p:nvSpPr>
          <p:spPr>
            <a:xfrm>
              <a:off x="4539347" y="2222500"/>
              <a:ext cx="2750453" cy="3960000"/>
            </a:xfrm>
            <a:prstGeom prst="roundRect">
              <a:avLst>
                <a:gd name="adj" fmla="val 1674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31" name="Rectángulo: esquinas superiores redondeadas 30">
              <a:extLst>
                <a:ext uri="{FF2B5EF4-FFF2-40B4-BE49-F238E27FC236}">
                  <a16:creationId xmlns:a16="http://schemas.microsoft.com/office/drawing/2014/main" id="{9DE94417-FDCE-1B28-C54C-19A73CA10D54}"/>
                </a:ext>
              </a:extLst>
            </p:cNvPr>
            <p:cNvSpPr/>
            <p:nvPr/>
          </p:nvSpPr>
          <p:spPr>
            <a:xfrm>
              <a:off x="4539347" y="2227806"/>
              <a:ext cx="2750453" cy="839263"/>
            </a:xfrm>
            <a:prstGeom prst="round2SameRect">
              <a:avLst>
                <a:gd name="adj1" fmla="val 33809"/>
                <a:gd name="adj2" fmla="val 0"/>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32" name="CuadroTexto 31">
              <a:extLst>
                <a:ext uri="{FF2B5EF4-FFF2-40B4-BE49-F238E27FC236}">
                  <a16:creationId xmlns:a16="http://schemas.microsoft.com/office/drawing/2014/main" id="{453E08FD-B916-8A20-70F4-4427716F4209}"/>
                </a:ext>
              </a:extLst>
            </p:cNvPr>
            <p:cNvSpPr txBox="1"/>
            <p:nvPr/>
          </p:nvSpPr>
          <p:spPr>
            <a:xfrm>
              <a:off x="4722237" y="2470352"/>
              <a:ext cx="2593405" cy="338554"/>
            </a:xfrm>
            <a:prstGeom prst="rect">
              <a:avLst/>
            </a:prstGeom>
            <a:noFill/>
          </p:spPr>
          <p:txBody>
            <a:bodyPr wrap="square">
              <a:spAutoFit/>
            </a:bodyPr>
            <a:lstStyle/>
            <a:p>
              <a:r>
                <a:rPr lang="es-ES" sz="1600" b="1" dirty="0">
                  <a:solidFill>
                    <a:schemeClr val="tx2">
                      <a:lumMod val="90000"/>
                      <a:lumOff val="10000"/>
                    </a:schemeClr>
                  </a:solidFill>
                  <a:effectLst/>
                </a:rPr>
                <a:t>Institutos Profesionales</a:t>
              </a:r>
              <a:endParaRPr lang="es-CL" sz="1600" dirty="0">
                <a:solidFill>
                  <a:schemeClr val="tx2">
                    <a:lumMod val="90000"/>
                    <a:lumOff val="10000"/>
                  </a:schemeClr>
                </a:solidFill>
              </a:endParaRPr>
            </a:p>
          </p:txBody>
        </p:sp>
        <p:sp>
          <p:nvSpPr>
            <p:cNvPr id="38" name="CuadroTexto 37">
              <a:extLst>
                <a:ext uri="{FF2B5EF4-FFF2-40B4-BE49-F238E27FC236}">
                  <a16:creationId xmlns:a16="http://schemas.microsoft.com/office/drawing/2014/main" id="{629D8D65-F3BE-FF2B-87D6-461E180BFF60}"/>
                </a:ext>
              </a:extLst>
            </p:cNvPr>
            <p:cNvSpPr txBox="1"/>
            <p:nvPr/>
          </p:nvSpPr>
          <p:spPr>
            <a:xfrm>
              <a:off x="4668852" y="3104937"/>
              <a:ext cx="2491441" cy="2123658"/>
            </a:xfrm>
            <a:prstGeom prst="rect">
              <a:avLst/>
            </a:prstGeom>
            <a:noFill/>
          </p:spPr>
          <p:txBody>
            <a:bodyPr wrap="square" lIns="91440" tIns="45720" rIns="91440" bIns="45720" anchor="t">
              <a:spAutoFit/>
            </a:bodyPr>
            <a:lstStyle/>
            <a:p>
              <a:r>
                <a:rPr lang="es-ES" sz="1200" b="1" dirty="0">
                  <a:solidFill>
                    <a:schemeClr val="tx2">
                      <a:lumMod val="90000"/>
                      <a:lumOff val="10000"/>
                    </a:schemeClr>
                  </a:solidFill>
                  <a:effectLst/>
                </a:rPr>
                <a:t>Títulos Profesionales sin Licenciatura</a:t>
              </a:r>
              <a:r>
                <a:rPr lang="es-ES" sz="1200" b="0" dirty="0">
                  <a:solidFill>
                    <a:schemeClr val="tx2">
                      <a:lumMod val="90000"/>
                      <a:lumOff val="10000"/>
                    </a:schemeClr>
                  </a:solidFill>
                  <a:effectLst/>
                </a:rPr>
                <a:t>, de 8 semestres, por ejemplo, Ingeniería en Logística. </a:t>
              </a:r>
            </a:p>
            <a:p>
              <a:r>
                <a:rPr lang="es-ES" sz="1200" b="1" dirty="0">
                  <a:solidFill>
                    <a:schemeClr val="tx2">
                      <a:lumMod val="90000"/>
                      <a:lumOff val="10000"/>
                    </a:schemeClr>
                  </a:solidFill>
                  <a:effectLst/>
                </a:rPr>
                <a:t>Títulos de Técnico de Nivel Superior, duran entre 4 a 6 semestres</a:t>
              </a:r>
              <a:r>
                <a:rPr lang="es-ES" sz="1200" b="0" dirty="0">
                  <a:solidFill>
                    <a:schemeClr val="tx2">
                      <a:lumMod val="90000"/>
                      <a:lumOff val="10000"/>
                    </a:schemeClr>
                  </a:solidFill>
                  <a:effectLst/>
                </a:rPr>
                <a:t>, por ejemplo, en áreas como Ingeniería</a:t>
              </a:r>
              <a:r>
                <a:rPr lang="es-ES" sz="1200" dirty="0">
                  <a:solidFill>
                    <a:schemeClr val="tx2">
                      <a:lumMod val="90000"/>
                      <a:lumOff val="10000"/>
                    </a:schemeClr>
                  </a:solidFill>
                </a:rPr>
                <a:t> de ejecución en</a:t>
              </a:r>
              <a:r>
                <a:rPr lang="es-ES" sz="1200" b="0" dirty="0">
                  <a:solidFill>
                    <a:schemeClr val="tx2">
                      <a:lumMod val="90000"/>
                      <a:lumOff val="10000"/>
                    </a:schemeClr>
                  </a:solidFill>
                  <a:effectLst/>
                </a:rPr>
                <a:t> </a:t>
              </a:r>
              <a:r>
                <a:rPr lang="es-ES" sz="1200" dirty="0">
                  <a:solidFill>
                    <a:schemeClr val="tx2">
                      <a:lumMod val="90000"/>
                      <a:lumOff val="10000"/>
                    </a:schemeClr>
                  </a:solidFill>
                </a:rPr>
                <a:t>administración o</a:t>
              </a:r>
              <a:r>
                <a:rPr lang="es-ES" sz="1200" dirty="0">
                  <a:solidFill>
                    <a:schemeClr val="tx2">
                      <a:lumMod val="90000"/>
                      <a:lumOff val="10000"/>
                    </a:schemeClr>
                  </a:solidFill>
                  <a:latin typeface="Arial"/>
                  <a:ea typeface="Calibri"/>
                  <a:cs typeface="Arial"/>
                </a:rPr>
                <a:t> Ingeniería de ejecución en control e instrumentación industrial.</a:t>
              </a:r>
              <a:endParaRPr lang="es-CL" sz="1200" b="0" dirty="0">
                <a:solidFill>
                  <a:schemeClr val="tx2">
                    <a:lumMod val="90000"/>
                    <a:lumOff val="10000"/>
                  </a:schemeClr>
                </a:solidFill>
              </a:endParaRPr>
            </a:p>
          </p:txBody>
        </p:sp>
      </p:grpSp>
      <p:grpSp>
        <p:nvGrpSpPr>
          <p:cNvPr id="45" name="Grupo 44">
            <a:extLst>
              <a:ext uri="{FF2B5EF4-FFF2-40B4-BE49-F238E27FC236}">
                <a16:creationId xmlns:a16="http://schemas.microsoft.com/office/drawing/2014/main" id="{B6D97282-468B-AA93-B47A-00D3ABFECAA4}"/>
              </a:ext>
            </a:extLst>
          </p:cNvPr>
          <p:cNvGrpSpPr/>
          <p:nvPr/>
        </p:nvGrpSpPr>
        <p:grpSpPr>
          <a:xfrm>
            <a:off x="9691286" y="2215865"/>
            <a:ext cx="2136307" cy="3946315"/>
            <a:chOff x="7523848" y="2215865"/>
            <a:chExt cx="2136307" cy="3966635"/>
          </a:xfrm>
        </p:grpSpPr>
        <p:sp>
          <p:nvSpPr>
            <p:cNvPr id="23" name="Rectángulo: esquinas redondeadas 22">
              <a:extLst>
                <a:ext uri="{FF2B5EF4-FFF2-40B4-BE49-F238E27FC236}">
                  <a16:creationId xmlns:a16="http://schemas.microsoft.com/office/drawing/2014/main" id="{484889BF-9EAF-C5C5-2160-5251630FCC42}"/>
                </a:ext>
              </a:extLst>
            </p:cNvPr>
            <p:cNvSpPr/>
            <p:nvPr/>
          </p:nvSpPr>
          <p:spPr>
            <a:xfrm>
              <a:off x="7523848" y="2222500"/>
              <a:ext cx="2136306" cy="3960000"/>
            </a:xfrm>
            <a:prstGeom prst="roundRect">
              <a:avLst>
                <a:gd name="adj" fmla="val 1401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33" name="Rectángulo: esquinas superiores redondeadas 32">
              <a:extLst>
                <a:ext uri="{FF2B5EF4-FFF2-40B4-BE49-F238E27FC236}">
                  <a16:creationId xmlns:a16="http://schemas.microsoft.com/office/drawing/2014/main" id="{F3B163AC-A098-A352-D45A-1813F9DA912A}"/>
                </a:ext>
              </a:extLst>
            </p:cNvPr>
            <p:cNvSpPr/>
            <p:nvPr/>
          </p:nvSpPr>
          <p:spPr>
            <a:xfrm>
              <a:off x="7523849" y="2215865"/>
              <a:ext cx="2136306" cy="851204"/>
            </a:xfrm>
            <a:prstGeom prst="round2SameRect">
              <a:avLst>
                <a:gd name="adj1" fmla="val 33809"/>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34" name="CuadroTexto 33">
              <a:extLst>
                <a:ext uri="{FF2B5EF4-FFF2-40B4-BE49-F238E27FC236}">
                  <a16:creationId xmlns:a16="http://schemas.microsoft.com/office/drawing/2014/main" id="{D2A3329F-1014-CF5E-A2B9-150A7A2FDEF0}"/>
                </a:ext>
              </a:extLst>
            </p:cNvPr>
            <p:cNvSpPr txBox="1"/>
            <p:nvPr/>
          </p:nvSpPr>
          <p:spPr>
            <a:xfrm>
              <a:off x="7549691" y="2347242"/>
              <a:ext cx="2110463" cy="584775"/>
            </a:xfrm>
            <a:prstGeom prst="rect">
              <a:avLst/>
            </a:prstGeom>
            <a:noFill/>
          </p:spPr>
          <p:txBody>
            <a:bodyPr wrap="square">
              <a:spAutoFit/>
            </a:bodyPr>
            <a:lstStyle/>
            <a:p>
              <a:r>
                <a:rPr lang="es-ES" sz="1600" b="1" dirty="0">
                  <a:solidFill>
                    <a:schemeClr val="tx2">
                      <a:lumMod val="90000"/>
                      <a:lumOff val="10000"/>
                    </a:schemeClr>
                  </a:solidFill>
                  <a:effectLst/>
                </a:rPr>
                <a:t>Centros de Formación Técnica</a:t>
              </a:r>
              <a:endParaRPr lang="es-CL" sz="1600" dirty="0">
                <a:solidFill>
                  <a:schemeClr val="tx2">
                    <a:lumMod val="90000"/>
                    <a:lumOff val="10000"/>
                  </a:schemeClr>
                </a:solidFill>
              </a:endParaRPr>
            </a:p>
          </p:txBody>
        </p:sp>
        <p:sp>
          <p:nvSpPr>
            <p:cNvPr id="40" name="CuadroTexto 39">
              <a:extLst>
                <a:ext uri="{FF2B5EF4-FFF2-40B4-BE49-F238E27FC236}">
                  <a16:creationId xmlns:a16="http://schemas.microsoft.com/office/drawing/2014/main" id="{4E58592B-A273-C723-8EF2-88005645E6B3}"/>
                </a:ext>
              </a:extLst>
            </p:cNvPr>
            <p:cNvSpPr txBox="1"/>
            <p:nvPr/>
          </p:nvSpPr>
          <p:spPr>
            <a:xfrm>
              <a:off x="7612747" y="3104937"/>
              <a:ext cx="1951270" cy="1200329"/>
            </a:xfrm>
            <a:prstGeom prst="rect">
              <a:avLst/>
            </a:prstGeom>
            <a:noFill/>
          </p:spPr>
          <p:txBody>
            <a:bodyPr wrap="square" lIns="91440" tIns="45720" rIns="91440" bIns="45720" anchor="t">
              <a:spAutoFit/>
            </a:bodyPr>
            <a:lstStyle/>
            <a:p>
              <a:pPr>
                <a:defRPr/>
              </a:pPr>
              <a:r>
                <a:rPr lang="es-ES" sz="1200" b="1" dirty="0">
                  <a:solidFill>
                    <a:schemeClr val="tx2">
                      <a:lumMod val="90000"/>
                      <a:lumOff val="10000"/>
                    </a:schemeClr>
                  </a:solidFill>
                  <a:effectLst/>
                </a:rPr>
                <a:t>Títulos de Técnico de Nivel Superior</a:t>
              </a:r>
              <a:r>
                <a:rPr lang="es-ES" sz="1200" b="0" dirty="0">
                  <a:solidFill>
                    <a:schemeClr val="tx2">
                      <a:lumMod val="90000"/>
                      <a:lumOff val="10000"/>
                    </a:schemeClr>
                  </a:solidFill>
                  <a:effectLst/>
                </a:rPr>
                <a:t>, duran entre 4 a 6 semestres, se enfocan en habilidades prácticas, por ejemplo, </a:t>
              </a:r>
              <a:r>
                <a:rPr lang="es-ES" sz="1200" dirty="0">
                  <a:solidFill>
                    <a:schemeClr val="tx2">
                      <a:lumMod val="90000"/>
                      <a:lumOff val="10000"/>
                    </a:schemeClr>
                  </a:solidFill>
                </a:rPr>
                <a:t>Técnico en enfermería</a:t>
              </a:r>
              <a:r>
                <a:rPr lang="es-ES" sz="1200" b="0" dirty="0">
                  <a:solidFill>
                    <a:schemeClr val="tx2">
                      <a:lumMod val="90000"/>
                      <a:lumOff val="10000"/>
                    </a:schemeClr>
                  </a:solidFill>
                  <a:effectLst/>
                </a:rPr>
                <a:t>. </a:t>
              </a:r>
              <a:endParaRPr lang="es-CL" sz="1200" b="0" dirty="0">
                <a:solidFill>
                  <a:schemeClr val="tx2">
                    <a:lumMod val="90000"/>
                    <a:lumOff val="10000"/>
                  </a:schemeClr>
                </a:solidFill>
              </a:endParaRPr>
            </a:p>
          </p:txBody>
        </p:sp>
      </p:grpSp>
      <p:grpSp>
        <p:nvGrpSpPr>
          <p:cNvPr id="46" name="Grupo 45">
            <a:extLst>
              <a:ext uri="{FF2B5EF4-FFF2-40B4-BE49-F238E27FC236}">
                <a16:creationId xmlns:a16="http://schemas.microsoft.com/office/drawing/2014/main" id="{F2B57E31-23FF-4F89-6099-EA8682D2B76B}"/>
              </a:ext>
            </a:extLst>
          </p:cNvPr>
          <p:cNvGrpSpPr/>
          <p:nvPr/>
        </p:nvGrpSpPr>
        <p:grpSpPr>
          <a:xfrm>
            <a:off x="7385059" y="2217248"/>
            <a:ext cx="2136306" cy="3936727"/>
            <a:chOff x="9830702" y="2215293"/>
            <a:chExt cx="2136306" cy="3967207"/>
          </a:xfrm>
        </p:grpSpPr>
        <p:sp>
          <p:nvSpPr>
            <p:cNvPr id="24" name="Rectángulo: esquinas redondeadas 23">
              <a:extLst>
                <a:ext uri="{FF2B5EF4-FFF2-40B4-BE49-F238E27FC236}">
                  <a16:creationId xmlns:a16="http://schemas.microsoft.com/office/drawing/2014/main" id="{6C9004FF-ADB4-2A05-7AE6-1C7A4FFBE186}"/>
                </a:ext>
              </a:extLst>
            </p:cNvPr>
            <p:cNvSpPr/>
            <p:nvPr/>
          </p:nvSpPr>
          <p:spPr>
            <a:xfrm>
              <a:off x="9830702" y="2222500"/>
              <a:ext cx="2136306" cy="3960000"/>
            </a:xfrm>
            <a:prstGeom prst="roundRect">
              <a:avLst>
                <a:gd name="adj" fmla="val 134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35" name="Rectángulo: esquinas superiores redondeadas 34">
              <a:extLst>
                <a:ext uri="{FF2B5EF4-FFF2-40B4-BE49-F238E27FC236}">
                  <a16:creationId xmlns:a16="http://schemas.microsoft.com/office/drawing/2014/main" id="{AE0FA432-B9A4-14E7-AD13-7B92AD2A9487}"/>
                </a:ext>
              </a:extLst>
            </p:cNvPr>
            <p:cNvSpPr/>
            <p:nvPr/>
          </p:nvSpPr>
          <p:spPr>
            <a:xfrm>
              <a:off x="9839162" y="2215293"/>
              <a:ext cx="2127142" cy="851204"/>
            </a:xfrm>
            <a:prstGeom prst="round2SameRect">
              <a:avLst>
                <a:gd name="adj1" fmla="val 33809"/>
                <a:gd name="adj2" fmla="val 0"/>
              </a:avLst>
            </a:prstGeom>
            <a:solidFill>
              <a:srgbClr val="EB5C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2">
                    <a:lumMod val="90000"/>
                    <a:lumOff val="10000"/>
                  </a:schemeClr>
                </a:solidFill>
              </a:endParaRPr>
            </a:p>
          </p:txBody>
        </p:sp>
        <p:sp>
          <p:nvSpPr>
            <p:cNvPr id="36" name="CuadroTexto 35">
              <a:extLst>
                <a:ext uri="{FF2B5EF4-FFF2-40B4-BE49-F238E27FC236}">
                  <a16:creationId xmlns:a16="http://schemas.microsoft.com/office/drawing/2014/main" id="{365C0A82-DEB1-3262-3853-BBA2DA5F8FED}"/>
                </a:ext>
              </a:extLst>
            </p:cNvPr>
            <p:cNvSpPr txBox="1"/>
            <p:nvPr/>
          </p:nvSpPr>
          <p:spPr>
            <a:xfrm>
              <a:off x="9965452" y="2287295"/>
              <a:ext cx="2000852" cy="784830"/>
            </a:xfrm>
            <a:prstGeom prst="rect">
              <a:avLst/>
            </a:prstGeom>
            <a:noFill/>
          </p:spPr>
          <p:txBody>
            <a:bodyPr wrap="square">
              <a:spAutoFit/>
            </a:bodyPr>
            <a:lstStyle/>
            <a:p>
              <a:r>
                <a:rPr lang="es-ES" sz="1500" b="1" dirty="0">
                  <a:solidFill>
                    <a:schemeClr val="tx2">
                      <a:lumMod val="90000"/>
                      <a:lumOff val="10000"/>
                    </a:schemeClr>
                  </a:solidFill>
                  <a:effectLst/>
                </a:rPr>
                <a:t>Instituciones de las Fuerzas Armadas y de Orden</a:t>
              </a:r>
              <a:endParaRPr lang="es-CL" sz="1500" dirty="0">
                <a:solidFill>
                  <a:schemeClr val="tx2">
                    <a:lumMod val="90000"/>
                    <a:lumOff val="10000"/>
                  </a:schemeClr>
                </a:solidFill>
              </a:endParaRPr>
            </a:p>
          </p:txBody>
        </p:sp>
        <p:sp>
          <p:nvSpPr>
            <p:cNvPr id="42" name="CuadroTexto 41">
              <a:extLst>
                <a:ext uri="{FF2B5EF4-FFF2-40B4-BE49-F238E27FC236}">
                  <a16:creationId xmlns:a16="http://schemas.microsoft.com/office/drawing/2014/main" id="{B5611172-A838-EBDB-5CF2-00B5802DA3A2}"/>
                </a:ext>
              </a:extLst>
            </p:cNvPr>
            <p:cNvSpPr txBox="1"/>
            <p:nvPr/>
          </p:nvSpPr>
          <p:spPr>
            <a:xfrm>
              <a:off x="9965452" y="3104937"/>
              <a:ext cx="189158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solidFill>
                    <a:schemeClr val="tx2">
                      <a:lumMod val="90000"/>
                      <a:lumOff val="10000"/>
                    </a:schemeClr>
                  </a:solidFill>
                  <a:effectLst/>
                </a:rPr>
                <a:t>Títulos Técnicos, Profesionales </a:t>
              </a:r>
              <a:r>
                <a:rPr lang="es-ES" sz="1200" b="0" dirty="0">
                  <a:solidFill>
                    <a:schemeClr val="tx2">
                      <a:lumMod val="90000"/>
                      <a:lumOff val="10000"/>
                    </a:schemeClr>
                  </a:solidFill>
                  <a:effectLst/>
                </a:rPr>
                <a:t>y </a:t>
              </a:r>
              <a:r>
                <a:rPr lang="es-ES" sz="1200" b="1" dirty="0">
                  <a:solidFill>
                    <a:schemeClr val="tx2">
                      <a:lumMod val="90000"/>
                      <a:lumOff val="10000"/>
                    </a:schemeClr>
                  </a:solidFill>
                  <a:effectLst/>
                </a:rPr>
                <a:t>Grados Académicos</a:t>
              </a:r>
              <a:r>
                <a:rPr lang="es-ES" sz="1200" b="0" dirty="0">
                  <a:solidFill>
                    <a:schemeClr val="tx2">
                      <a:lumMod val="90000"/>
                      <a:lumOff val="10000"/>
                    </a:schemeClr>
                  </a:solidFill>
                  <a:effectLst/>
                </a:rPr>
                <a:t> en áreas relacionadas con la disciplina militar y la formación técnica y profesional. </a:t>
              </a:r>
              <a:endParaRPr lang="es-CL" sz="1200" b="0" dirty="0">
                <a:solidFill>
                  <a:schemeClr val="tx2">
                    <a:lumMod val="90000"/>
                    <a:lumOff val="10000"/>
                  </a:schemeClr>
                </a:solidFill>
              </a:endParaRPr>
            </a:p>
          </p:txBody>
        </p:sp>
      </p:grpSp>
      <p:grpSp>
        <p:nvGrpSpPr>
          <p:cNvPr id="2" name="Grupo 1">
            <a:extLst>
              <a:ext uri="{FF2B5EF4-FFF2-40B4-BE49-F238E27FC236}">
                <a16:creationId xmlns:a16="http://schemas.microsoft.com/office/drawing/2014/main" id="{5C10D329-956D-579B-5047-44E1B9F66B15}"/>
              </a:ext>
            </a:extLst>
          </p:cNvPr>
          <p:cNvGrpSpPr/>
          <p:nvPr/>
        </p:nvGrpSpPr>
        <p:grpSpPr>
          <a:xfrm>
            <a:off x="0" y="-5712"/>
            <a:ext cx="12209965" cy="556510"/>
            <a:chOff x="0" y="-5712"/>
            <a:chExt cx="12209965" cy="556510"/>
          </a:xfrm>
        </p:grpSpPr>
        <p:grpSp>
          <p:nvGrpSpPr>
            <p:cNvPr id="4" name="Group 1751034285">
              <a:extLst>
                <a:ext uri="{FF2B5EF4-FFF2-40B4-BE49-F238E27FC236}">
                  <a16:creationId xmlns:a16="http://schemas.microsoft.com/office/drawing/2014/main" id="{6B8EA7DD-47AC-05D0-6917-53052918A034}"/>
                </a:ext>
              </a:extLst>
            </p:cNvPr>
            <p:cNvGrpSpPr/>
            <p:nvPr/>
          </p:nvGrpSpPr>
          <p:grpSpPr>
            <a:xfrm>
              <a:off x="0" y="-5712"/>
              <a:ext cx="12209965" cy="556510"/>
              <a:chOff x="83698" y="0"/>
              <a:chExt cx="8019537" cy="365885"/>
            </a:xfrm>
          </p:grpSpPr>
          <p:cxnSp>
            <p:nvCxnSpPr>
              <p:cNvPr id="11" name="Conector recto 10">
                <a:extLst>
                  <a:ext uri="{FF2B5EF4-FFF2-40B4-BE49-F238E27FC236}">
                    <a16:creationId xmlns:a16="http://schemas.microsoft.com/office/drawing/2014/main" id="{87533624-4036-C396-1D64-16009B1D56BF}"/>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213021951">
                <a:extLst>
                  <a:ext uri="{FF2B5EF4-FFF2-40B4-BE49-F238E27FC236}">
                    <a16:creationId xmlns:a16="http://schemas.microsoft.com/office/drawing/2014/main" id="{0F7DC05B-A453-0392-BAEA-D642031E94B5}"/>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6" name="Text Box 2022840206">
                <a:extLst>
                  <a:ext uri="{FF2B5EF4-FFF2-40B4-BE49-F238E27FC236}">
                    <a16:creationId xmlns:a16="http://schemas.microsoft.com/office/drawing/2014/main" id="{F40AE389-C63C-7890-4E57-F050B3F0BBA9}"/>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0" name="Imagen 9">
              <a:extLst>
                <a:ext uri="{FF2B5EF4-FFF2-40B4-BE49-F238E27FC236}">
                  <a16:creationId xmlns:a16="http://schemas.microsoft.com/office/drawing/2014/main" id="{6344E4EB-15A1-46B2-7076-95F7737A68EC}"/>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5674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BE5B00-F767-4D7C-B4D8-03FCEC05BF1E}"/>
              </a:ext>
            </a:extLst>
          </p:cNvPr>
          <p:cNvSpPr>
            <a:spLocks noGrp="1"/>
          </p:cNvSpPr>
          <p:nvPr>
            <p:ph idx="1"/>
          </p:nvPr>
        </p:nvSpPr>
        <p:spPr>
          <a:xfrm>
            <a:off x="5778500" y="2264776"/>
            <a:ext cx="5922268" cy="3982545"/>
          </a:xfrm>
        </p:spPr>
        <p:txBody>
          <a:bodyPr>
            <a:normAutofit fontScale="92500" lnSpcReduction="20000"/>
          </a:bodyPr>
          <a:lstStyle/>
          <a:p>
            <a:pPr>
              <a:lnSpc>
                <a:spcPct val="110000"/>
              </a:lnSpc>
            </a:pPr>
            <a:r>
              <a:rPr lang="es-ES" sz="1800" b="0" i="0" dirty="0">
                <a:solidFill>
                  <a:schemeClr val="tx2">
                    <a:lumMod val="90000"/>
                    <a:lumOff val="10000"/>
                  </a:schemeClr>
                </a:solidFill>
                <a:effectLst/>
                <a:latin typeface="+mj-lt"/>
              </a:rPr>
              <a:t>Por ejemplo, podrías comenzar tu educación en un Centro de Formación Técnica para obtener habilidades técnicas específicas y luego continuar en una Universidad para obtener un grado académico. </a:t>
            </a:r>
          </a:p>
          <a:p>
            <a:pPr>
              <a:lnSpc>
                <a:spcPct val="110000"/>
              </a:lnSpc>
            </a:pPr>
            <a:r>
              <a:rPr lang="es-ES" sz="1800" b="0" i="0" dirty="0">
                <a:solidFill>
                  <a:schemeClr val="tx2">
                    <a:lumMod val="90000"/>
                    <a:lumOff val="10000"/>
                  </a:schemeClr>
                </a:solidFill>
                <a:effectLst/>
                <a:latin typeface="+mj-lt"/>
              </a:rPr>
              <a:t>O podrías estudiar en un Instituto Profesional y más tarde especializarte con estudios de posgrado en una Universidad. </a:t>
            </a:r>
          </a:p>
          <a:p>
            <a:pPr>
              <a:lnSpc>
                <a:spcPct val="110000"/>
              </a:lnSpc>
            </a:pPr>
            <a:r>
              <a:rPr lang="es-ES" sz="1800" b="0" i="0" dirty="0">
                <a:solidFill>
                  <a:schemeClr val="tx2">
                    <a:lumMod val="90000"/>
                    <a:lumOff val="10000"/>
                  </a:schemeClr>
                </a:solidFill>
                <a:effectLst/>
                <a:latin typeface="+mj-lt"/>
              </a:rPr>
              <a:t>Es importante saber que puedes combinar distintas rutas educativas en diferentes etapas de tu vida. Por ejemplo, podrías trabajar por un tiempo y luego decidir retomar tus estudios en una universidad o instituto. </a:t>
            </a:r>
          </a:p>
          <a:p>
            <a:pPr>
              <a:lnSpc>
                <a:spcPct val="110000"/>
              </a:lnSpc>
            </a:pPr>
            <a:r>
              <a:rPr lang="es-ES" sz="1800" b="0" i="0" dirty="0">
                <a:solidFill>
                  <a:schemeClr val="tx2">
                    <a:lumMod val="90000"/>
                    <a:lumOff val="10000"/>
                  </a:schemeClr>
                </a:solidFill>
                <a:effectLst/>
                <a:latin typeface="+mj-lt"/>
              </a:rPr>
              <a:t>Esta flexibilidad te permite adaptar tu educación a tus circunstancias personales (trabajo, dinero, </a:t>
            </a:r>
            <a:r>
              <a:rPr lang="es-ES" sz="1800" b="0" i="0" dirty="0" err="1">
                <a:solidFill>
                  <a:schemeClr val="tx2">
                    <a:lumMod val="90000"/>
                    <a:lumOff val="10000"/>
                  </a:schemeClr>
                </a:solidFill>
                <a:effectLst/>
                <a:latin typeface="+mj-lt"/>
              </a:rPr>
              <a:t>etc</a:t>
            </a:r>
            <a:r>
              <a:rPr lang="es-ES" sz="1800" b="0" i="0" dirty="0">
                <a:solidFill>
                  <a:schemeClr val="tx2">
                    <a:lumMod val="90000"/>
                    <a:lumOff val="10000"/>
                  </a:schemeClr>
                </a:solidFill>
                <a:effectLst/>
                <a:latin typeface="+mj-lt"/>
              </a:rPr>
              <a:t>), objetivos profesionales y así aprovechar lo mejor de cada ruta. </a:t>
            </a:r>
            <a:endParaRPr lang="es-CL" sz="1800" dirty="0">
              <a:solidFill>
                <a:schemeClr val="tx2">
                  <a:lumMod val="90000"/>
                  <a:lumOff val="10000"/>
                </a:schemeClr>
              </a:solidFill>
              <a:latin typeface="+mj-lt"/>
            </a:endParaRPr>
          </a:p>
        </p:txBody>
      </p:sp>
      <p:pic>
        <p:nvPicPr>
          <p:cNvPr id="4" name="Imagen 3">
            <a:extLst>
              <a:ext uri="{FF2B5EF4-FFF2-40B4-BE49-F238E27FC236}">
                <a16:creationId xmlns:a16="http://schemas.microsoft.com/office/drawing/2014/main" id="{78D03DBF-F4A9-D4AF-562C-A985804CDC14}"/>
              </a:ext>
            </a:extLst>
          </p:cNvPr>
          <p:cNvPicPr>
            <a:picLocks noChangeAspect="1"/>
          </p:cNvPicPr>
          <p:nvPr/>
        </p:nvPicPr>
        <p:blipFill rotWithShape="1">
          <a:blip r:embed="rId3"/>
          <a:srcRect r="41386"/>
          <a:stretch/>
        </p:blipFill>
        <p:spPr>
          <a:xfrm>
            <a:off x="364307" y="6247321"/>
            <a:ext cx="1967730" cy="360383"/>
          </a:xfrm>
          <a:prstGeom prst="rect">
            <a:avLst/>
          </a:prstGeom>
        </p:spPr>
      </p:pic>
      <p:sp>
        <p:nvSpPr>
          <p:cNvPr id="14" name="Rectángulo: esquinas superiores redondeadas 13">
            <a:extLst>
              <a:ext uri="{FF2B5EF4-FFF2-40B4-BE49-F238E27FC236}">
                <a16:creationId xmlns:a16="http://schemas.microsoft.com/office/drawing/2014/main" id="{4C43E4DA-34A8-11C1-00D1-C597F159483C}"/>
              </a:ext>
            </a:extLst>
          </p:cNvPr>
          <p:cNvSpPr/>
          <p:nvPr/>
        </p:nvSpPr>
        <p:spPr>
          <a:xfrm rot="5400000">
            <a:off x="5546602" y="-3939909"/>
            <a:ext cx="862945" cy="10751454"/>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D3EDD7C9-7AC1-DBBB-582E-3BA291BBDC25}"/>
              </a:ext>
            </a:extLst>
          </p:cNvPr>
          <p:cNvSpPr txBox="1">
            <a:spLocks/>
          </p:cNvSpPr>
          <p:nvPr/>
        </p:nvSpPr>
        <p:spPr>
          <a:xfrm>
            <a:off x="838200" y="1059298"/>
            <a:ext cx="10515600" cy="833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t>5. ¿Puedo combinar las rutas?</a:t>
            </a:r>
            <a:endParaRPr lang="es-CL" sz="3600" b="1" dirty="0"/>
          </a:p>
        </p:txBody>
      </p:sp>
      <p:sp>
        <p:nvSpPr>
          <p:cNvPr id="18" name="Marcador de contenido 2">
            <a:extLst>
              <a:ext uri="{FF2B5EF4-FFF2-40B4-BE49-F238E27FC236}">
                <a16:creationId xmlns:a16="http://schemas.microsoft.com/office/drawing/2014/main" id="{535E745D-7816-4E0F-2E5F-A9ECB11E0A4C}"/>
              </a:ext>
            </a:extLst>
          </p:cNvPr>
          <p:cNvSpPr txBox="1">
            <a:spLocks/>
          </p:cNvSpPr>
          <p:nvPr/>
        </p:nvSpPr>
        <p:spPr>
          <a:xfrm>
            <a:off x="491232" y="5422993"/>
            <a:ext cx="4246021" cy="78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ES" sz="1800" b="1" dirty="0">
                <a:solidFill>
                  <a:srgbClr val="000000"/>
                </a:solidFill>
                <a:latin typeface="+mj-lt"/>
              </a:rPr>
              <a:t>¡Sí!, es posible combinar rutas en tu viaje educativo. </a:t>
            </a:r>
          </a:p>
        </p:txBody>
      </p:sp>
      <p:pic>
        <p:nvPicPr>
          <p:cNvPr id="20" name="Imagen 19" descr="Interfaz de usuario gráfica, Aplicación&#10;&#10;Descripción generada automáticamente">
            <a:extLst>
              <a:ext uri="{FF2B5EF4-FFF2-40B4-BE49-F238E27FC236}">
                <a16:creationId xmlns:a16="http://schemas.microsoft.com/office/drawing/2014/main" id="{58B0859E-E534-944D-20DE-A17E546B7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77" y="2321818"/>
            <a:ext cx="4487168" cy="3126663"/>
          </a:xfrm>
          <a:prstGeom prst="rect">
            <a:avLst/>
          </a:prstGeom>
        </p:spPr>
      </p:pic>
      <p:grpSp>
        <p:nvGrpSpPr>
          <p:cNvPr id="2" name="Grupo 1">
            <a:extLst>
              <a:ext uri="{FF2B5EF4-FFF2-40B4-BE49-F238E27FC236}">
                <a16:creationId xmlns:a16="http://schemas.microsoft.com/office/drawing/2014/main" id="{CB7A5E63-48B6-CD5F-4ED5-588113B348B0}"/>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15BD2D9E-37B1-CF66-AA27-20787F0F3304}"/>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79DC2FAD-E4EB-EBD0-DE4B-F4414A89BEB5}"/>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7D4E9047-A753-E45A-47C9-42E1B5894837}"/>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BAAD338C-D070-9A27-C995-9F36C47D0347}"/>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86EC7EEB-B3FC-C816-A42E-11A580221E80}"/>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96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594115-EC51-44E4-B03E-6378918888A1}"/>
              </a:ext>
            </a:extLst>
          </p:cNvPr>
          <p:cNvSpPr>
            <a:spLocks noGrp="1"/>
          </p:cNvSpPr>
          <p:nvPr>
            <p:ph idx="1"/>
          </p:nvPr>
        </p:nvSpPr>
        <p:spPr>
          <a:xfrm>
            <a:off x="4862471" y="2383348"/>
            <a:ext cx="6384382" cy="4249802"/>
          </a:xfrm>
        </p:spPr>
        <p:txBody>
          <a:bodyPr>
            <a:normAutofit/>
          </a:bodyPr>
          <a:lstStyle/>
          <a:p>
            <a:pPr algn="just" rtl="0" fontAlgn="base"/>
            <a:r>
              <a:rPr lang="es-ES" sz="1800" b="0" i="0" dirty="0">
                <a:solidFill>
                  <a:schemeClr val="tx2">
                    <a:lumMod val="90000"/>
                    <a:lumOff val="10000"/>
                  </a:schemeClr>
                </a:solidFill>
                <a:effectLst/>
                <a:latin typeface="Calibri" panose="020F0502020204030204" pitchFamily="34" charset="0"/>
              </a:rPr>
              <a:t>Cuando una institución de educación superior es "acreditada", significa que ha pasado por un proceso de evaluación formal por parte de la Comisión Nacional de Acreditación (CNA). Este proceso evalúa la calidad de la institución en varios aspectos, incluyendo la enseñanza, la investigación, la infraestructura, y los servicios que ofrece a los estudiantes. </a:t>
            </a:r>
            <a:endParaRPr lang="es-ES" b="0" i="0" dirty="0">
              <a:solidFill>
                <a:schemeClr val="tx2">
                  <a:lumMod val="90000"/>
                  <a:lumOff val="10000"/>
                </a:schemeClr>
              </a:solidFill>
              <a:effectLst/>
              <a:latin typeface="Segoe UI" panose="020B0502040204020203" pitchFamily="34" charset="0"/>
            </a:endParaRPr>
          </a:p>
          <a:p>
            <a:pPr algn="just" rtl="0" fontAlgn="base"/>
            <a:r>
              <a:rPr lang="es-ES" sz="1800" b="0" i="0" dirty="0">
                <a:solidFill>
                  <a:schemeClr val="tx2">
                    <a:lumMod val="90000"/>
                    <a:lumOff val="10000"/>
                  </a:schemeClr>
                </a:solidFill>
                <a:effectLst/>
                <a:latin typeface="Calibri" panose="020F0502020204030204" pitchFamily="34" charset="0"/>
              </a:rPr>
              <a:t>Además, estudiar en una institución acreditada puede tener varias ventajas para los estudiantes, </a:t>
            </a:r>
            <a:r>
              <a:rPr lang="es-ES" sz="1800" b="1" i="0" dirty="0">
                <a:solidFill>
                  <a:schemeClr val="tx2">
                    <a:lumMod val="90000"/>
                    <a:lumOff val="10000"/>
                  </a:schemeClr>
                </a:solidFill>
                <a:effectLst/>
                <a:latin typeface="Calibri" panose="020F0502020204030204" pitchFamily="34" charset="0"/>
              </a:rPr>
              <a:t>como el acceso a becas y créditos estatales. </a:t>
            </a:r>
            <a:endParaRPr lang="es-ES" sz="1800" b="0" i="0" dirty="0">
              <a:solidFill>
                <a:schemeClr val="tx2">
                  <a:lumMod val="90000"/>
                  <a:lumOff val="10000"/>
                </a:schemeClr>
              </a:solidFill>
              <a:effectLst/>
              <a:latin typeface="Calibri" panose="020F0502020204030204" pitchFamily="34" charset="0"/>
            </a:endParaRPr>
          </a:p>
          <a:p>
            <a:pPr algn="l" rtl="0" fontAlgn="base"/>
            <a:r>
              <a:rPr lang="es-ES" sz="1800" b="0" i="0" dirty="0">
                <a:solidFill>
                  <a:schemeClr val="tx2">
                    <a:lumMod val="90000"/>
                    <a:lumOff val="10000"/>
                  </a:schemeClr>
                </a:solidFill>
                <a:effectLst/>
                <a:latin typeface="Calibri" panose="020F0502020204030204" pitchFamily="34" charset="0"/>
              </a:rPr>
              <a:t>Para saber si la institución en la que vas a estudiar está acreditada, revisa el sitio “Ojo dónde estudias”, de la Comisión Nacional de Acreditación. </a:t>
            </a:r>
            <a:r>
              <a:rPr lang="es-ES" sz="1800" b="1" i="0" u="sng" strike="noStrike" dirty="0">
                <a:solidFill>
                  <a:srgbClr val="0563C1"/>
                </a:solidFill>
                <a:effectLst/>
                <a:latin typeface="Calibri" panose="020F0502020204030204" pitchFamily="34" charset="0"/>
                <a:hlinkClick r:id="rId2"/>
              </a:rPr>
              <a:t>http://www.ojodondeestudias.cl/inicio.aspx</a:t>
            </a:r>
            <a:r>
              <a:rPr lang="es-ES" sz="1800" b="0" i="0" dirty="0">
                <a:solidFill>
                  <a:srgbClr val="000000"/>
                </a:solidFill>
                <a:effectLst/>
                <a:latin typeface="Calibri" panose="020F0502020204030204" pitchFamily="34" charset="0"/>
              </a:rPr>
              <a:t> </a:t>
            </a:r>
            <a:endParaRPr lang="es-ES" b="0" i="0" dirty="0">
              <a:solidFill>
                <a:srgbClr val="000000"/>
              </a:solidFill>
              <a:effectLst/>
              <a:latin typeface="Segoe UI" panose="020B0502040204020203" pitchFamily="34" charset="0"/>
            </a:endParaRPr>
          </a:p>
          <a:p>
            <a:endParaRPr lang="es-CL" dirty="0"/>
          </a:p>
        </p:txBody>
      </p:sp>
      <p:pic>
        <p:nvPicPr>
          <p:cNvPr id="4" name="Imagen 3">
            <a:extLst>
              <a:ext uri="{FF2B5EF4-FFF2-40B4-BE49-F238E27FC236}">
                <a16:creationId xmlns:a16="http://schemas.microsoft.com/office/drawing/2014/main" id="{9327F766-20F9-3091-541E-946B3DC59716}"/>
              </a:ext>
            </a:extLst>
          </p:cNvPr>
          <p:cNvPicPr>
            <a:picLocks noChangeAspect="1"/>
          </p:cNvPicPr>
          <p:nvPr/>
        </p:nvPicPr>
        <p:blipFill rotWithShape="1">
          <a:blip r:embed="rId3"/>
          <a:srcRect r="41386"/>
          <a:stretch/>
        </p:blipFill>
        <p:spPr>
          <a:xfrm>
            <a:off x="364307" y="6247321"/>
            <a:ext cx="1967730" cy="360383"/>
          </a:xfrm>
          <a:prstGeom prst="rect">
            <a:avLst/>
          </a:prstGeom>
        </p:spPr>
      </p:pic>
      <p:sp>
        <p:nvSpPr>
          <p:cNvPr id="14" name="Rectángulo: esquinas superiores redondeadas 13">
            <a:extLst>
              <a:ext uri="{FF2B5EF4-FFF2-40B4-BE49-F238E27FC236}">
                <a16:creationId xmlns:a16="http://schemas.microsoft.com/office/drawing/2014/main" id="{4C114871-E61C-3312-82ED-C356C16385C9}"/>
              </a:ext>
            </a:extLst>
          </p:cNvPr>
          <p:cNvSpPr/>
          <p:nvPr/>
        </p:nvSpPr>
        <p:spPr>
          <a:xfrm rot="5400000">
            <a:off x="3698708" y="-2092014"/>
            <a:ext cx="888435" cy="7081155"/>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A55A1D6C-78CF-4CDC-9058-939419526AEC}"/>
              </a:ext>
            </a:extLst>
          </p:cNvPr>
          <p:cNvSpPr txBox="1">
            <a:spLocks/>
          </p:cNvSpPr>
          <p:nvPr/>
        </p:nvSpPr>
        <p:spPr>
          <a:xfrm>
            <a:off x="838200" y="1059298"/>
            <a:ext cx="10515600" cy="8334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t>6. ¿Qué significa acreditada?</a:t>
            </a:r>
            <a:endParaRPr lang="es-CL" sz="3600" b="1" dirty="0"/>
          </a:p>
        </p:txBody>
      </p:sp>
      <p:pic>
        <p:nvPicPr>
          <p:cNvPr id="19" name="Imagen 18" descr="Texto&#10;&#10;Descripción generada automáticamente con confianza media">
            <a:extLst>
              <a:ext uri="{FF2B5EF4-FFF2-40B4-BE49-F238E27FC236}">
                <a16:creationId xmlns:a16="http://schemas.microsoft.com/office/drawing/2014/main" id="{AE0DE2FD-8B5A-C56C-BB81-BA04E8CD650A}"/>
              </a:ext>
            </a:extLst>
          </p:cNvPr>
          <p:cNvPicPr>
            <a:picLocks noChangeAspect="1"/>
          </p:cNvPicPr>
          <p:nvPr/>
        </p:nvPicPr>
        <p:blipFill rotWithShape="1">
          <a:blip r:embed="rId4">
            <a:extLst>
              <a:ext uri="{28A0092B-C50C-407E-A947-70E740481C1C}">
                <a14:useLocalDpi xmlns:a14="http://schemas.microsoft.com/office/drawing/2010/main" val="0"/>
              </a:ext>
            </a:extLst>
          </a:blip>
          <a:srcRect l="9881" t="17638" r="59226" b="17546"/>
          <a:stretch/>
        </p:blipFill>
        <p:spPr>
          <a:xfrm>
            <a:off x="602347" y="2320838"/>
            <a:ext cx="3766453" cy="3477864"/>
          </a:xfrm>
          <a:prstGeom prst="rect">
            <a:avLst/>
          </a:prstGeom>
        </p:spPr>
      </p:pic>
      <p:grpSp>
        <p:nvGrpSpPr>
          <p:cNvPr id="2" name="Grupo 1">
            <a:extLst>
              <a:ext uri="{FF2B5EF4-FFF2-40B4-BE49-F238E27FC236}">
                <a16:creationId xmlns:a16="http://schemas.microsoft.com/office/drawing/2014/main" id="{B13F543F-D9CD-2CFB-EFF8-BACBF2E55F64}"/>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6A103ED2-9BAD-5961-5AA9-E44584DC7ACF}"/>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F5DC7327-E3F7-92D7-0BA4-816EEE999E64}"/>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F3A8D88A-5E57-E944-B259-88D3A159A3C8}"/>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C7D784DC-0C77-15E8-F1DB-401EF2E69F3C}"/>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E0D5ACE4-E23E-1B81-455D-B9984242C990}"/>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4790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A9F2C1-5C95-4CEA-8B49-4F2BE2B2EC9C}"/>
              </a:ext>
            </a:extLst>
          </p:cNvPr>
          <p:cNvSpPr>
            <a:spLocks noGrp="1"/>
          </p:cNvSpPr>
          <p:nvPr>
            <p:ph idx="1"/>
          </p:nvPr>
        </p:nvSpPr>
        <p:spPr>
          <a:xfrm>
            <a:off x="510706" y="2070369"/>
            <a:ext cx="10515600" cy="1630602"/>
          </a:xfrm>
        </p:spPr>
        <p:txBody>
          <a:bodyPr>
            <a:normAutofit fontScale="92500" lnSpcReduction="20000"/>
          </a:bodyPr>
          <a:lstStyle/>
          <a:p>
            <a:pPr marL="0" indent="0" algn="just">
              <a:lnSpc>
                <a:spcPct val="110000"/>
              </a:lnSpc>
              <a:buNone/>
            </a:pPr>
            <a:r>
              <a:rPr lang="es-ES" sz="2400" b="1" i="0" dirty="0">
                <a:solidFill>
                  <a:schemeClr val="tx2">
                    <a:lumMod val="90000"/>
                    <a:lumOff val="10000"/>
                  </a:schemeClr>
                </a:solidFill>
                <a:effectLst/>
                <a:latin typeface="+mj-lt"/>
              </a:rPr>
              <a:t>Para la Ruta de Universidades</a:t>
            </a:r>
            <a:r>
              <a:rPr lang="es-ES" sz="1800" b="1" i="0" dirty="0">
                <a:solidFill>
                  <a:schemeClr val="tx2">
                    <a:lumMod val="90000"/>
                    <a:lumOff val="10000"/>
                  </a:schemeClr>
                </a:solidFill>
                <a:effectLst/>
                <a:latin typeface="+mj-lt"/>
              </a:rPr>
              <a:t>:</a:t>
            </a:r>
            <a:r>
              <a:rPr lang="es-ES" sz="1800" b="0" i="0" dirty="0">
                <a:solidFill>
                  <a:schemeClr val="tx2">
                    <a:lumMod val="90000"/>
                    <a:lumOff val="10000"/>
                  </a:schemeClr>
                </a:solidFill>
                <a:effectLst/>
                <a:latin typeface="+mj-lt"/>
              </a:rPr>
              <a:t> lo primero que tendrás que hacer es rendir las Pruebas de Acceso a la Educación Superior (PAES), lo puedes hacer en invierno y la regular (final de cada año). Tendrás que inscribir las pruebas que vas a rendir y alcanzar el puntaje según lo pida la carrera a la que te gustaría postular. </a:t>
            </a:r>
          </a:p>
          <a:p>
            <a:pPr marL="0" indent="0" algn="just">
              <a:lnSpc>
                <a:spcPct val="110000"/>
              </a:lnSpc>
              <a:buNone/>
            </a:pPr>
            <a:r>
              <a:rPr lang="es-CL" sz="2400" b="1" i="0" dirty="0">
                <a:solidFill>
                  <a:schemeClr val="tx2">
                    <a:lumMod val="90000"/>
                    <a:lumOff val="10000"/>
                  </a:schemeClr>
                </a:solidFill>
                <a:effectLst/>
                <a:latin typeface="+mj-lt"/>
              </a:rPr>
              <a:t>¿Qué pruebas conforman la PAES?</a:t>
            </a:r>
            <a:endParaRPr lang="es-ES" sz="1600" b="1" dirty="0">
              <a:solidFill>
                <a:schemeClr val="tx2">
                  <a:lumMod val="90000"/>
                  <a:lumOff val="10000"/>
                </a:schemeClr>
              </a:solidFill>
              <a:latin typeface="+mj-lt"/>
            </a:endParaRPr>
          </a:p>
        </p:txBody>
      </p:sp>
      <p:graphicFrame>
        <p:nvGraphicFramePr>
          <p:cNvPr id="9" name="Tabla 8">
            <a:extLst>
              <a:ext uri="{FF2B5EF4-FFF2-40B4-BE49-F238E27FC236}">
                <a16:creationId xmlns:a16="http://schemas.microsoft.com/office/drawing/2014/main" id="{47428530-A84C-4261-97EF-70774712DB26}"/>
              </a:ext>
            </a:extLst>
          </p:cNvPr>
          <p:cNvGraphicFramePr>
            <a:graphicFrameLocks noGrp="1"/>
          </p:cNvGraphicFramePr>
          <p:nvPr>
            <p:extLst>
              <p:ext uri="{D42A27DB-BD31-4B8C-83A1-F6EECF244321}">
                <p14:modId xmlns:p14="http://schemas.microsoft.com/office/powerpoint/2010/main" val="2311700099"/>
              </p:ext>
            </p:extLst>
          </p:nvPr>
        </p:nvGraphicFramePr>
        <p:xfrm>
          <a:off x="746594" y="3707381"/>
          <a:ext cx="10137306" cy="2239271"/>
        </p:xfrm>
        <a:graphic>
          <a:graphicData uri="http://schemas.openxmlformats.org/drawingml/2006/table">
            <a:tbl>
              <a:tblPr/>
              <a:tblGrid>
                <a:gridCol w="4515564">
                  <a:extLst>
                    <a:ext uri="{9D8B030D-6E8A-4147-A177-3AD203B41FA5}">
                      <a16:colId xmlns:a16="http://schemas.microsoft.com/office/drawing/2014/main" val="137102306"/>
                    </a:ext>
                  </a:extLst>
                </a:gridCol>
                <a:gridCol w="2254643">
                  <a:extLst>
                    <a:ext uri="{9D8B030D-6E8A-4147-A177-3AD203B41FA5}">
                      <a16:colId xmlns:a16="http://schemas.microsoft.com/office/drawing/2014/main" val="2031908661"/>
                    </a:ext>
                  </a:extLst>
                </a:gridCol>
                <a:gridCol w="3367099">
                  <a:extLst>
                    <a:ext uri="{9D8B030D-6E8A-4147-A177-3AD203B41FA5}">
                      <a16:colId xmlns:a16="http://schemas.microsoft.com/office/drawing/2014/main" val="1132700126"/>
                    </a:ext>
                  </a:extLst>
                </a:gridCol>
              </a:tblGrid>
              <a:tr h="321559">
                <a:tc>
                  <a:txBody>
                    <a:bodyPr/>
                    <a:lstStyle/>
                    <a:p>
                      <a:pPr algn="l" rtl="0" fontAlgn="base"/>
                      <a:r>
                        <a:rPr lang="es-CL" sz="1800" b="1" i="0" dirty="0">
                          <a:solidFill>
                            <a:schemeClr val="bg1"/>
                          </a:solidFill>
                          <a:effectLst/>
                          <a:latin typeface="Calibri" panose="020F0502020204030204" pitchFamily="34" charset="0"/>
                        </a:rPr>
                        <a:t>PAES </a:t>
                      </a:r>
                      <a:endParaRPr lang="es-CL" sz="3200" b="1" i="0" dirty="0">
                        <a:solidFill>
                          <a:schemeClr val="bg1"/>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tx1">
                        <a:lumMod val="90000"/>
                        <a:lumOff val="10000"/>
                      </a:schemeClr>
                    </a:solidFill>
                  </a:tcPr>
                </a:tc>
                <a:tc>
                  <a:txBody>
                    <a:bodyPr/>
                    <a:lstStyle/>
                    <a:p>
                      <a:pPr algn="l" rtl="0" fontAlgn="base"/>
                      <a:r>
                        <a:rPr lang="es-CL" sz="1800" b="1" i="0" dirty="0" err="1">
                          <a:solidFill>
                            <a:schemeClr val="bg1"/>
                          </a:solidFill>
                          <a:effectLst/>
                          <a:latin typeface="Calibri" panose="020F0502020204030204" pitchFamily="34" charset="0"/>
                        </a:rPr>
                        <a:t>N°</a:t>
                      </a:r>
                      <a:r>
                        <a:rPr lang="es-CL" sz="1800" b="1" i="0" dirty="0">
                          <a:solidFill>
                            <a:schemeClr val="bg1"/>
                          </a:solidFill>
                          <a:effectLst/>
                          <a:latin typeface="Calibri" panose="020F0502020204030204" pitchFamily="34" charset="0"/>
                        </a:rPr>
                        <a:t> PREGUNTAS </a:t>
                      </a:r>
                      <a:endParaRPr lang="es-CL" sz="3200" b="1" i="0" dirty="0">
                        <a:solidFill>
                          <a:schemeClr val="bg1"/>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tx1">
                        <a:lumMod val="90000"/>
                        <a:lumOff val="10000"/>
                      </a:schemeClr>
                    </a:solidFill>
                  </a:tcPr>
                </a:tc>
                <a:tc>
                  <a:txBody>
                    <a:bodyPr/>
                    <a:lstStyle/>
                    <a:p>
                      <a:pPr algn="l" rtl="0" fontAlgn="base"/>
                      <a:r>
                        <a:rPr lang="es-CL" sz="1800" b="1" i="0" dirty="0">
                          <a:solidFill>
                            <a:schemeClr val="bg1"/>
                          </a:solidFill>
                          <a:effectLst/>
                          <a:latin typeface="Calibri" panose="020F0502020204030204" pitchFamily="34" charset="0"/>
                        </a:rPr>
                        <a:t>DURACIÓN </a:t>
                      </a:r>
                      <a:endParaRPr lang="es-CL" sz="3200" b="1" i="0" dirty="0">
                        <a:solidFill>
                          <a:schemeClr val="bg1"/>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3316649157"/>
                  </a:ext>
                </a:extLst>
              </a:tr>
              <a:tr h="321559">
                <a:tc>
                  <a:txBody>
                    <a:bodyPr/>
                    <a:lstStyle/>
                    <a:p>
                      <a:pPr algn="l" rtl="0" fontAlgn="base"/>
                      <a:r>
                        <a:rPr lang="es-CL" sz="1800" b="1" i="0" dirty="0">
                          <a:solidFill>
                            <a:schemeClr val="tx2">
                              <a:lumMod val="90000"/>
                              <a:lumOff val="10000"/>
                            </a:schemeClr>
                          </a:solidFill>
                          <a:effectLst/>
                          <a:latin typeface="Calibri" panose="020F0502020204030204" pitchFamily="34" charset="0"/>
                        </a:rPr>
                        <a:t>Competencia Lectora </a:t>
                      </a:r>
                      <a:endParaRPr lang="es-CL" sz="3200" b="1"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bg1">
                        <a:lumMod val="95000"/>
                      </a:schemeClr>
                    </a:solidFill>
                  </a:tcPr>
                </a:tc>
                <a:tc>
                  <a:txBody>
                    <a:bodyPr/>
                    <a:lstStyle/>
                    <a:p>
                      <a:pPr algn="l" rtl="0" fontAlgn="base"/>
                      <a:r>
                        <a:rPr lang="es-CL" sz="1800" b="0" i="0" dirty="0">
                          <a:solidFill>
                            <a:schemeClr val="tx2">
                              <a:lumMod val="90000"/>
                              <a:lumOff val="10000"/>
                            </a:schemeClr>
                          </a:solidFill>
                          <a:effectLst/>
                          <a:latin typeface="Calibri" panose="020F0502020204030204" pitchFamily="34" charset="0"/>
                        </a:rPr>
                        <a:t>65 </a:t>
                      </a:r>
                      <a:endParaRPr lang="es-CL"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tc>
                  <a:txBody>
                    <a:bodyPr/>
                    <a:lstStyle/>
                    <a:p>
                      <a:pPr algn="l" rtl="0" fontAlgn="base"/>
                      <a:r>
                        <a:rPr lang="es-ES" sz="1800" b="0" i="0" dirty="0">
                          <a:solidFill>
                            <a:schemeClr val="tx2">
                              <a:lumMod val="90000"/>
                              <a:lumOff val="10000"/>
                            </a:schemeClr>
                          </a:solidFill>
                          <a:effectLst/>
                          <a:latin typeface="Calibri" panose="020F0502020204030204" pitchFamily="34" charset="0"/>
                        </a:rPr>
                        <a:t>2 horas y 30 minutos </a:t>
                      </a:r>
                      <a:endParaRPr lang="es-ES"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96684920"/>
                  </a:ext>
                </a:extLst>
              </a:tr>
              <a:tr h="321559">
                <a:tc>
                  <a:txBody>
                    <a:bodyPr/>
                    <a:lstStyle/>
                    <a:p>
                      <a:pPr algn="l" rtl="0" fontAlgn="base"/>
                      <a:r>
                        <a:rPr lang="es-CL" sz="1800" b="1" i="0" dirty="0">
                          <a:solidFill>
                            <a:schemeClr val="tx2">
                              <a:lumMod val="90000"/>
                              <a:lumOff val="10000"/>
                            </a:schemeClr>
                          </a:solidFill>
                          <a:effectLst/>
                          <a:latin typeface="Calibri" panose="020F0502020204030204" pitchFamily="34" charset="0"/>
                        </a:rPr>
                        <a:t>Competencia Matemática 1 (M1) </a:t>
                      </a:r>
                      <a:endParaRPr lang="es-CL" sz="3200" b="1"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bg1">
                        <a:lumMod val="95000"/>
                      </a:schemeClr>
                    </a:solidFill>
                  </a:tcPr>
                </a:tc>
                <a:tc>
                  <a:txBody>
                    <a:bodyPr/>
                    <a:lstStyle/>
                    <a:p>
                      <a:pPr algn="l" rtl="0" fontAlgn="base"/>
                      <a:r>
                        <a:rPr lang="es-CL" sz="1800" b="0" i="0" dirty="0">
                          <a:solidFill>
                            <a:schemeClr val="tx2">
                              <a:lumMod val="90000"/>
                              <a:lumOff val="10000"/>
                            </a:schemeClr>
                          </a:solidFill>
                          <a:effectLst/>
                          <a:latin typeface="Calibri" panose="020F0502020204030204" pitchFamily="34" charset="0"/>
                        </a:rPr>
                        <a:t>65 </a:t>
                      </a:r>
                      <a:endParaRPr lang="es-CL"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tc>
                  <a:txBody>
                    <a:bodyPr/>
                    <a:lstStyle/>
                    <a:p>
                      <a:pPr algn="l" rtl="0" fontAlgn="base"/>
                      <a:r>
                        <a:rPr lang="es-ES" sz="1800" b="0" i="0" dirty="0">
                          <a:solidFill>
                            <a:schemeClr val="tx2">
                              <a:lumMod val="90000"/>
                              <a:lumOff val="10000"/>
                            </a:schemeClr>
                          </a:solidFill>
                          <a:effectLst/>
                          <a:latin typeface="Calibri" panose="020F0502020204030204" pitchFamily="34" charset="0"/>
                        </a:rPr>
                        <a:t>2 horas y 20 minutos </a:t>
                      </a:r>
                      <a:endParaRPr lang="es-ES"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55716205"/>
                  </a:ext>
                </a:extLst>
              </a:tr>
              <a:tr h="321559">
                <a:tc>
                  <a:txBody>
                    <a:bodyPr/>
                    <a:lstStyle/>
                    <a:p>
                      <a:pPr algn="l" rtl="0" fontAlgn="base"/>
                      <a:r>
                        <a:rPr lang="es-CL" sz="1800" b="1" i="0" dirty="0">
                          <a:solidFill>
                            <a:schemeClr val="tx2">
                              <a:lumMod val="90000"/>
                              <a:lumOff val="10000"/>
                            </a:schemeClr>
                          </a:solidFill>
                          <a:effectLst/>
                          <a:latin typeface="Calibri" panose="020F0502020204030204" pitchFamily="34" charset="0"/>
                        </a:rPr>
                        <a:t>Competencia Matemática 2 (M2) </a:t>
                      </a:r>
                      <a:endParaRPr lang="es-CL" sz="3200" b="1"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bg1">
                        <a:lumMod val="95000"/>
                      </a:schemeClr>
                    </a:solidFill>
                  </a:tcPr>
                </a:tc>
                <a:tc>
                  <a:txBody>
                    <a:bodyPr/>
                    <a:lstStyle/>
                    <a:p>
                      <a:pPr algn="l" rtl="0" fontAlgn="base"/>
                      <a:r>
                        <a:rPr lang="es-CL" sz="1800" b="0" i="0" dirty="0">
                          <a:solidFill>
                            <a:schemeClr val="tx2">
                              <a:lumMod val="90000"/>
                              <a:lumOff val="10000"/>
                            </a:schemeClr>
                          </a:solidFill>
                          <a:effectLst/>
                          <a:latin typeface="Calibri" panose="020F0502020204030204" pitchFamily="34" charset="0"/>
                        </a:rPr>
                        <a:t>55 </a:t>
                      </a:r>
                      <a:endParaRPr lang="es-CL"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tc>
                  <a:txBody>
                    <a:bodyPr/>
                    <a:lstStyle/>
                    <a:p>
                      <a:pPr algn="l" rtl="0" fontAlgn="base"/>
                      <a:r>
                        <a:rPr lang="es-ES" sz="1800" b="0" i="0" dirty="0">
                          <a:solidFill>
                            <a:schemeClr val="tx2">
                              <a:lumMod val="90000"/>
                              <a:lumOff val="10000"/>
                            </a:schemeClr>
                          </a:solidFill>
                          <a:effectLst/>
                          <a:latin typeface="Calibri" panose="020F0502020204030204" pitchFamily="34" charset="0"/>
                        </a:rPr>
                        <a:t>2 horas y 20 minutos </a:t>
                      </a:r>
                      <a:endParaRPr lang="es-ES"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184051"/>
                  </a:ext>
                </a:extLst>
              </a:tr>
              <a:tr h="321559">
                <a:tc>
                  <a:txBody>
                    <a:bodyPr/>
                    <a:lstStyle/>
                    <a:p>
                      <a:pPr algn="l" rtl="0" fontAlgn="base"/>
                      <a:r>
                        <a:rPr lang="es-CL" sz="1800" b="1" i="0" dirty="0">
                          <a:solidFill>
                            <a:schemeClr val="tx2">
                              <a:lumMod val="90000"/>
                              <a:lumOff val="10000"/>
                            </a:schemeClr>
                          </a:solidFill>
                          <a:effectLst/>
                          <a:latin typeface="Calibri" panose="020F0502020204030204" pitchFamily="34" charset="0"/>
                        </a:rPr>
                        <a:t>Electiva de Ciencias </a:t>
                      </a:r>
                      <a:endParaRPr lang="es-CL" sz="3200" b="1"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bg1">
                        <a:lumMod val="95000"/>
                      </a:schemeClr>
                    </a:solidFill>
                  </a:tcPr>
                </a:tc>
                <a:tc>
                  <a:txBody>
                    <a:bodyPr/>
                    <a:lstStyle/>
                    <a:p>
                      <a:pPr algn="l" rtl="0" fontAlgn="base"/>
                      <a:r>
                        <a:rPr lang="es-CL" sz="1800" b="0" i="0" dirty="0">
                          <a:solidFill>
                            <a:schemeClr val="tx2">
                              <a:lumMod val="90000"/>
                              <a:lumOff val="10000"/>
                            </a:schemeClr>
                          </a:solidFill>
                          <a:effectLst/>
                          <a:latin typeface="Calibri" panose="020F0502020204030204" pitchFamily="34" charset="0"/>
                        </a:rPr>
                        <a:t>80 </a:t>
                      </a:r>
                      <a:endParaRPr lang="es-CL"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tc>
                  <a:txBody>
                    <a:bodyPr/>
                    <a:lstStyle/>
                    <a:p>
                      <a:pPr algn="l" rtl="0" fontAlgn="base"/>
                      <a:r>
                        <a:rPr lang="es-ES" sz="1800" b="0" i="0" dirty="0">
                          <a:solidFill>
                            <a:schemeClr val="tx2">
                              <a:lumMod val="90000"/>
                              <a:lumOff val="10000"/>
                            </a:schemeClr>
                          </a:solidFill>
                          <a:effectLst/>
                          <a:latin typeface="Calibri" panose="020F0502020204030204" pitchFamily="34" charset="0"/>
                        </a:rPr>
                        <a:t>2 horas y 40 minutos </a:t>
                      </a:r>
                      <a:endParaRPr lang="es-ES"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739794541"/>
                  </a:ext>
                </a:extLst>
              </a:tr>
              <a:tr h="410471">
                <a:tc>
                  <a:txBody>
                    <a:bodyPr/>
                    <a:lstStyle/>
                    <a:p>
                      <a:pPr algn="l" rtl="0" fontAlgn="base"/>
                      <a:r>
                        <a:rPr lang="es-ES" sz="1800" b="1" i="0" dirty="0">
                          <a:solidFill>
                            <a:schemeClr val="tx2">
                              <a:lumMod val="90000"/>
                              <a:lumOff val="10000"/>
                            </a:schemeClr>
                          </a:solidFill>
                          <a:effectLst/>
                          <a:latin typeface="Calibri" panose="020F0502020204030204" pitchFamily="34" charset="0"/>
                        </a:rPr>
                        <a:t>Electiva de Historia y Cs. Sociales </a:t>
                      </a:r>
                      <a:endParaRPr lang="es-ES" sz="3200" b="1"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solidFill>
                      <a:schemeClr val="bg1">
                        <a:lumMod val="95000"/>
                      </a:schemeClr>
                    </a:solidFill>
                  </a:tcPr>
                </a:tc>
                <a:tc>
                  <a:txBody>
                    <a:bodyPr/>
                    <a:lstStyle/>
                    <a:p>
                      <a:pPr algn="l" rtl="0" fontAlgn="base"/>
                      <a:r>
                        <a:rPr lang="es-CL" sz="1800" b="0" i="0" dirty="0">
                          <a:solidFill>
                            <a:schemeClr val="tx2">
                              <a:lumMod val="90000"/>
                              <a:lumOff val="10000"/>
                            </a:schemeClr>
                          </a:solidFill>
                          <a:effectLst/>
                          <a:latin typeface="Calibri" panose="020F0502020204030204" pitchFamily="34" charset="0"/>
                        </a:rPr>
                        <a:t>65 </a:t>
                      </a:r>
                      <a:endParaRPr lang="es-CL"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tc>
                  <a:txBody>
                    <a:bodyPr/>
                    <a:lstStyle/>
                    <a:p>
                      <a:pPr algn="l" rtl="0" fontAlgn="base"/>
                      <a:r>
                        <a:rPr lang="es-CL" sz="1800" b="0" i="0" dirty="0">
                          <a:solidFill>
                            <a:schemeClr val="tx2">
                              <a:lumMod val="90000"/>
                              <a:lumOff val="10000"/>
                            </a:schemeClr>
                          </a:solidFill>
                          <a:effectLst/>
                          <a:latin typeface="Calibri" panose="020F0502020204030204" pitchFamily="34" charset="0"/>
                        </a:rPr>
                        <a:t>2 horas  </a:t>
                      </a:r>
                      <a:endParaRPr lang="es-CL" sz="3200" b="0" i="0" dirty="0">
                        <a:solidFill>
                          <a:schemeClr val="tx2">
                            <a:lumMod val="90000"/>
                            <a:lumOff val="10000"/>
                          </a:schemeClr>
                        </a:solidFill>
                        <a:effectLst/>
                      </a:endParaRPr>
                    </a:p>
                  </a:txBody>
                  <a:tcPr>
                    <a:lnL>
                      <a:noFill/>
                    </a:lnL>
                    <a:lnR>
                      <a:noFill/>
                    </a:lnR>
                    <a:lnT w="7620" cap="flat" cmpd="sng" algn="ctr">
                      <a:solidFill>
                        <a:srgbClr val="7F7F7F"/>
                      </a:solidFill>
                      <a:prstDash val="solid"/>
                      <a:round/>
                      <a:headEnd type="none" w="med" len="med"/>
                      <a:tailEnd type="none" w="med" len="med"/>
                    </a:lnT>
                    <a:lnB w="762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56765155"/>
                  </a:ext>
                </a:extLst>
              </a:tr>
            </a:tbl>
          </a:graphicData>
        </a:graphic>
      </p:graphicFrame>
      <p:pic>
        <p:nvPicPr>
          <p:cNvPr id="4" name="Imagen 3">
            <a:extLst>
              <a:ext uri="{FF2B5EF4-FFF2-40B4-BE49-F238E27FC236}">
                <a16:creationId xmlns:a16="http://schemas.microsoft.com/office/drawing/2014/main" id="{85DD9FB6-1BBE-2A7F-03AE-988DB77ED554}"/>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5" name="Rectángulo: esquinas superiores redondeadas 14">
            <a:extLst>
              <a:ext uri="{FF2B5EF4-FFF2-40B4-BE49-F238E27FC236}">
                <a16:creationId xmlns:a16="http://schemas.microsoft.com/office/drawing/2014/main" id="{3A30683B-206B-72F0-2C52-A58252B24AD1}"/>
              </a:ext>
            </a:extLst>
          </p:cNvPr>
          <p:cNvSpPr/>
          <p:nvPr/>
        </p:nvSpPr>
        <p:spPr>
          <a:xfrm rot="5400000">
            <a:off x="5295300" y="-3688607"/>
            <a:ext cx="804683" cy="1019059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Título 1">
            <a:extLst>
              <a:ext uri="{FF2B5EF4-FFF2-40B4-BE49-F238E27FC236}">
                <a16:creationId xmlns:a16="http://schemas.microsoft.com/office/drawing/2014/main" id="{C0B827D6-19E5-3167-B26C-82D37357ED1E}"/>
              </a:ext>
            </a:extLst>
          </p:cNvPr>
          <p:cNvSpPr txBox="1">
            <a:spLocks/>
          </p:cNvSpPr>
          <p:nvPr/>
        </p:nvSpPr>
        <p:spPr>
          <a:xfrm>
            <a:off x="838200" y="995798"/>
            <a:ext cx="10515600" cy="83348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t>7. ¿Qué necesito para seguir una de estas rutas?</a:t>
            </a:r>
            <a:endParaRPr lang="es-CL" sz="3600" b="1" dirty="0"/>
          </a:p>
        </p:txBody>
      </p:sp>
      <p:grpSp>
        <p:nvGrpSpPr>
          <p:cNvPr id="19" name="Grupo 18">
            <a:extLst>
              <a:ext uri="{FF2B5EF4-FFF2-40B4-BE49-F238E27FC236}">
                <a16:creationId xmlns:a16="http://schemas.microsoft.com/office/drawing/2014/main" id="{8BD370F3-6227-6ADE-B703-567B7CAD5B9E}"/>
              </a:ext>
            </a:extLst>
          </p:cNvPr>
          <p:cNvGrpSpPr/>
          <p:nvPr/>
        </p:nvGrpSpPr>
        <p:grpSpPr>
          <a:xfrm>
            <a:off x="0" y="-5712"/>
            <a:ext cx="12209965" cy="556510"/>
            <a:chOff x="0" y="-5712"/>
            <a:chExt cx="12209965" cy="556510"/>
          </a:xfrm>
        </p:grpSpPr>
        <p:grpSp>
          <p:nvGrpSpPr>
            <p:cNvPr id="20" name="Group 1751034285">
              <a:extLst>
                <a:ext uri="{FF2B5EF4-FFF2-40B4-BE49-F238E27FC236}">
                  <a16:creationId xmlns:a16="http://schemas.microsoft.com/office/drawing/2014/main" id="{392A0A43-4812-4206-0FD2-0CBC887DD69A}"/>
                </a:ext>
              </a:extLst>
            </p:cNvPr>
            <p:cNvGrpSpPr/>
            <p:nvPr/>
          </p:nvGrpSpPr>
          <p:grpSpPr>
            <a:xfrm>
              <a:off x="0" y="-5712"/>
              <a:ext cx="12209965" cy="556510"/>
              <a:chOff x="83698" y="0"/>
              <a:chExt cx="8019537" cy="365885"/>
            </a:xfrm>
          </p:grpSpPr>
          <p:cxnSp>
            <p:nvCxnSpPr>
              <p:cNvPr id="22" name="Conector recto 21">
                <a:extLst>
                  <a:ext uri="{FF2B5EF4-FFF2-40B4-BE49-F238E27FC236}">
                    <a16:creationId xmlns:a16="http://schemas.microsoft.com/office/drawing/2014/main" id="{E93911A6-B866-B4E5-1594-04907C28943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13021951">
                <a:extLst>
                  <a:ext uri="{FF2B5EF4-FFF2-40B4-BE49-F238E27FC236}">
                    <a16:creationId xmlns:a16="http://schemas.microsoft.com/office/drawing/2014/main" id="{BC9F821A-7203-5BEA-0317-C93AA3E841E2}"/>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4" name="Text Box 2022840206">
                <a:extLst>
                  <a:ext uri="{FF2B5EF4-FFF2-40B4-BE49-F238E27FC236}">
                    <a16:creationId xmlns:a16="http://schemas.microsoft.com/office/drawing/2014/main" id="{31556041-972B-725D-579F-D2FBCE6FA70F}"/>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21" name="Imagen 20">
              <a:extLst>
                <a:ext uri="{FF2B5EF4-FFF2-40B4-BE49-F238E27FC236}">
                  <a16:creationId xmlns:a16="http://schemas.microsoft.com/office/drawing/2014/main" id="{DD7561C4-E5B1-3A44-1C37-E9D88F4F77AA}"/>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426650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45FF4-0FA4-4CD2-A282-90A974F3B33D}"/>
              </a:ext>
            </a:extLst>
          </p:cNvPr>
          <p:cNvSpPr>
            <a:spLocks noGrp="1"/>
          </p:cNvSpPr>
          <p:nvPr>
            <p:ph type="title"/>
          </p:nvPr>
        </p:nvSpPr>
        <p:spPr>
          <a:xfrm>
            <a:off x="602350" y="2001800"/>
            <a:ext cx="10515600" cy="551042"/>
          </a:xfrm>
        </p:spPr>
        <p:txBody>
          <a:bodyPr anchor="t">
            <a:normAutofit/>
          </a:bodyPr>
          <a:lstStyle/>
          <a:p>
            <a:r>
              <a:rPr lang="es-ES" sz="2800" b="1" i="0" dirty="0">
                <a:solidFill>
                  <a:schemeClr val="tx2">
                    <a:lumMod val="90000"/>
                    <a:lumOff val="10000"/>
                  </a:schemeClr>
                </a:solidFill>
                <a:effectLst/>
                <a:latin typeface="Calibri" panose="020F0502020204030204" pitchFamily="34" charset="0"/>
              </a:rPr>
              <a:t>Para la Ruta de Universidades</a:t>
            </a:r>
            <a:r>
              <a:rPr lang="es-ES" sz="2000" b="1" i="0" dirty="0">
                <a:solidFill>
                  <a:schemeClr val="tx2">
                    <a:lumMod val="90000"/>
                    <a:lumOff val="10000"/>
                  </a:schemeClr>
                </a:solidFill>
                <a:effectLst/>
                <a:latin typeface="Calibri" panose="020F0502020204030204" pitchFamily="34" charset="0"/>
              </a:rPr>
              <a:t>:</a:t>
            </a:r>
          </a:p>
        </p:txBody>
      </p:sp>
      <p:pic>
        <p:nvPicPr>
          <p:cNvPr id="4" name="Imagen 3">
            <a:extLst>
              <a:ext uri="{FF2B5EF4-FFF2-40B4-BE49-F238E27FC236}">
                <a16:creationId xmlns:a16="http://schemas.microsoft.com/office/drawing/2014/main" id="{035656AE-C390-20C6-BB18-AC2C11561F36}"/>
              </a:ext>
            </a:extLst>
          </p:cNvPr>
          <p:cNvPicPr>
            <a:picLocks noChangeAspect="1"/>
          </p:cNvPicPr>
          <p:nvPr/>
        </p:nvPicPr>
        <p:blipFill rotWithShape="1">
          <a:blip r:embed="rId2"/>
          <a:srcRect r="41386"/>
          <a:stretch/>
        </p:blipFill>
        <p:spPr>
          <a:xfrm>
            <a:off x="364306" y="6247321"/>
            <a:ext cx="2164229" cy="360383"/>
          </a:xfrm>
          <a:prstGeom prst="rect">
            <a:avLst/>
          </a:prstGeom>
        </p:spPr>
      </p:pic>
      <p:sp>
        <p:nvSpPr>
          <p:cNvPr id="14" name="Rectángulo: esquinas superiores redondeadas 13">
            <a:extLst>
              <a:ext uri="{FF2B5EF4-FFF2-40B4-BE49-F238E27FC236}">
                <a16:creationId xmlns:a16="http://schemas.microsoft.com/office/drawing/2014/main" id="{07B12A10-FC6D-92E5-5701-C0E81C0501ED}"/>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997850E6-980B-FCCE-AC2E-8EF97F579340}"/>
              </a:ext>
            </a:extLst>
          </p:cNvPr>
          <p:cNvSpPr txBox="1">
            <a:spLocks/>
          </p:cNvSpPr>
          <p:nvPr/>
        </p:nvSpPr>
        <p:spPr>
          <a:xfrm>
            <a:off x="816430" y="1081816"/>
            <a:ext cx="11375571" cy="66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a:t>7. ¿Qué necesito para seguir una de estas rutas? </a:t>
            </a:r>
            <a:endParaRPr lang="es-CL" sz="3500" b="1" dirty="0"/>
          </a:p>
        </p:txBody>
      </p:sp>
      <p:sp>
        <p:nvSpPr>
          <p:cNvPr id="18" name="Marcador de contenido 2">
            <a:extLst>
              <a:ext uri="{FF2B5EF4-FFF2-40B4-BE49-F238E27FC236}">
                <a16:creationId xmlns:a16="http://schemas.microsoft.com/office/drawing/2014/main" id="{8120579C-36B8-94C9-63A6-1697473AAC2C}"/>
              </a:ext>
            </a:extLst>
          </p:cNvPr>
          <p:cNvSpPr>
            <a:spLocks noGrp="1"/>
          </p:cNvSpPr>
          <p:nvPr>
            <p:ph idx="1"/>
          </p:nvPr>
        </p:nvSpPr>
        <p:spPr>
          <a:xfrm>
            <a:off x="602350" y="2524414"/>
            <a:ext cx="10683844" cy="487312"/>
          </a:xfrm>
        </p:spPr>
        <p:txBody>
          <a:bodyPr vert="horz" lIns="91440" tIns="45720" rIns="91440" bIns="45720" rtlCol="0" anchor="t">
            <a:normAutofit/>
          </a:bodyPr>
          <a:lstStyle/>
          <a:p>
            <a:pPr marL="0" indent="0" algn="just" rtl="0" fontAlgn="base">
              <a:buNone/>
            </a:pPr>
            <a:r>
              <a:rPr lang="es-ES" sz="1800" b="0" i="0" dirty="0">
                <a:solidFill>
                  <a:schemeClr val="tx2">
                    <a:lumMod val="90000"/>
                    <a:lumOff val="10000"/>
                  </a:schemeClr>
                </a:solidFill>
                <a:effectLst/>
                <a:latin typeface="Calibri"/>
                <a:ea typeface="Calibri"/>
                <a:cs typeface="Calibri"/>
              </a:rPr>
              <a:t>Luego de rendir la PAES tienes </a:t>
            </a:r>
            <a:r>
              <a:rPr lang="es-ES" sz="2000" b="1" i="0" dirty="0">
                <a:solidFill>
                  <a:schemeClr val="tx2">
                    <a:lumMod val="90000"/>
                    <a:lumOff val="10000"/>
                  </a:schemeClr>
                </a:solidFill>
                <a:effectLst/>
                <a:latin typeface="Calibri"/>
                <a:ea typeface="Calibri"/>
                <a:cs typeface="Calibri"/>
              </a:rPr>
              <a:t>8 formas de ser admitida/o en una Universidad</a:t>
            </a:r>
            <a:r>
              <a:rPr lang="es-ES" sz="1800" b="0" i="0" dirty="0">
                <a:solidFill>
                  <a:schemeClr val="tx2">
                    <a:lumMod val="90000"/>
                    <a:lumOff val="10000"/>
                  </a:schemeClr>
                </a:solidFill>
                <a:effectLst/>
                <a:latin typeface="Calibri"/>
                <a:ea typeface="Calibri"/>
                <a:cs typeface="Calibri"/>
              </a:rPr>
              <a:t>: </a:t>
            </a:r>
            <a:endParaRPr lang="es-ES" b="0" i="0" dirty="0">
              <a:solidFill>
                <a:schemeClr val="tx2">
                  <a:lumMod val="90000"/>
                  <a:lumOff val="10000"/>
                </a:schemeClr>
              </a:solidFill>
              <a:effectLst/>
              <a:latin typeface="Calibri"/>
              <a:ea typeface="Calibri"/>
              <a:cs typeface="Calibri"/>
            </a:endParaRPr>
          </a:p>
        </p:txBody>
      </p:sp>
      <p:sp>
        <p:nvSpPr>
          <p:cNvPr id="19" name="Rectángulo: esquinas redondeadas 18">
            <a:extLst>
              <a:ext uri="{FF2B5EF4-FFF2-40B4-BE49-F238E27FC236}">
                <a16:creationId xmlns:a16="http://schemas.microsoft.com/office/drawing/2014/main" id="{D36C7EE9-A9AF-FB04-54A3-FC53AB668F10}"/>
              </a:ext>
            </a:extLst>
          </p:cNvPr>
          <p:cNvSpPr/>
          <p:nvPr/>
        </p:nvSpPr>
        <p:spPr>
          <a:xfrm>
            <a:off x="796634" y="3031835"/>
            <a:ext cx="5077692" cy="3119609"/>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5938278F-1C1F-778C-E6BB-CBB49D39BB55}"/>
              </a:ext>
            </a:extLst>
          </p:cNvPr>
          <p:cNvSpPr txBox="1"/>
          <p:nvPr/>
        </p:nvSpPr>
        <p:spPr>
          <a:xfrm>
            <a:off x="936335" y="3534908"/>
            <a:ext cx="4669436" cy="1815882"/>
          </a:xfrm>
          <a:prstGeom prst="rect">
            <a:avLst/>
          </a:prstGeom>
          <a:noFill/>
        </p:spPr>
        <p:txBody>
          <a:bodyPr wrap="square">
            <a:spAutoFit/>
          </a:bodyPr>
          <a:lstStyle/>
          <a:p>
            <a:pPr algn="just" rtl="0" fontAlgn="base"/>
            <a:r>
              <a:rPr lang="es-ES" sz="1600" b="0" i="0" dirty="0">
                <a:solidFill>
                  <a:schemeClr val="tx2">
                    <a:lumMod val="90000"/>
                    <a:lumOff val="10000"/>
                  </a:schemeClr>
                </a:solidFill>
                <a:effectLst/>
                <a:latin typeface="+mj-lt"/>
                <a:ea typeface="Calibri"/>
                <a:cs typeface="Calibri"/>
              </a:rPr>
              <a:t>Este método es el más común, basado en los resultados de la PAES (Invierno y regular) y las notas de la enseñanza media. Los estudiantes postulan a las universidades a través de un sistema centralizado, donde sus resultados académicos y de pruebas determinan su elegibilidad y colocación. </a:t>
            </a:r>
          </a:p>
        </p:txBody>
      </p:sp>
      <p:sp>
        <p:nvSpPr>
          <p:cNvPr id="22" name="Rectángulo: esquinas superiores redondeadas 21">
            <a:extLst>
              <a:ext uri="{FF2B5EF4-FFF2-40B4-BE49-F238E27FC236}">
                <a16:creationId xmlns:a16="http://schemas.microsoft.com/office/drawing/2014/main" id="{64818DA5-73C3-7A7D-E108-E27385B2D546}"/>
              </a:ext>
            </a:extLst>
          </p:cNvPr>
          <p:cNvSpPr/>
          <p:nvPr/>
        </p:nvSpPr>
        <p:spPr>
          <a:xfrm>
            <a:off x="796634" y="3021556"/>
            <a:ext cx="5077692" cy="446977"/>
          </a:xfrm>
          <a:prstGeom prst="round2Same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811F2CCE-DF98-251E-9076-DD365FDDBD92}"/>
              </a:ext>
            </a:extLst>
          </p:cNvPr>
          <p:cNvSpPr txBox="1"/>
          <p:nvPr/>
        </p:nvSpPr>
        <p:spPr>
          <a:xfrm>
            <a:off x="1020844" y="3083680"/>
            <a:ext cx="2779678" cy="353943"/>
          </a:xfrm>
          <a:prstGeom prst="rect">
            <a:avLst/>
          </a:prstGeom>
          <a:noFill/>
        </p:spPr>
        <p:txBody>
          <a:bodyPr wrap="square">
            <a:spAutoFit/>
          </a:bodyPr>
          <a:lstStyle/>
          <a:p>
            <a:r>
              <a:rPr lang="es-ES" sz="1700" b="1" i="0" dirty="0">
                <a:solidFill>
                  <a:schemeClr val="bg1"/>
                </a:solidFill>
                <a:effectLst/>
                <a:latin typeface="+mj-lt"/>
                <a:ea typeface="Calibri"/>
                <a:cs typeface="Calibri"/>
              </a:rPr>
              <a:t>1. Admisión Regular</a:t>
            </a:r>
            <a:endParaRPr lang="es-ES" sz="1700" b="1" dirty="0">
              <a:solidFill>
                <a:schemeClr val="bg1"/>
              </a:solidFill>
              <a:latin typeface="+mj-lt"/>
            </a:endParaRPr>
          </a:p>
        </p:txBody>
      </p:sp>
      <p:sp>
        <p:nvSpPr>
          <p:cNvPr id="24" name="Rectángulo: esquinas redondeadas 23">
            <a:extLst>
              <a:ext uri="{FF2B5EF4-FFF2-40B4-BE49-F238E27FC236}">
                <a16:creationId xmlns:a16="http://schemas.microsoft.com/office/drawing/2014/main" id="{0A14797D-57A8-5B12-30C0-ECA11595D7BC}"/>
              </a:ext>
            </a:extLst>
          </p:cNvPr>
          <p:cNvSpPr/>
          <p:nvPr/>
        </p:nvSpPr>
        <p:spPr>
          <a:xfrm>
            <a:off x="6432326" y="3042115"/>
            <a:ext cx="5077692" cy="3119609"/>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CuadroTexto 24">
            <a:extLst>
              <a:ext uri="{FF2B5EF4-FFF2-40B4-BE49-F238E27FC236}">
                <a16:creationId xmlns:a16="http://schemas.microsoft.com/office/drawing/2014/main" id="{D84340C3-183A-D81F-F5CE-B21E8987F9E6}"/>
              </a:ext>
            </a:extLst>
          </p:cNvPr>
          <p:cNvSpPr txBox="1"/>
          <p:nvPr/>
        </p:nvSpPr>
        <p:spPr>
          <a:xfrm>
            <a:off x="6572027" y="3545188"/>
            <a:ext cx="4669436" cy="2554545"/>
          </a:xfrm>
          <a:prstGeom prst="rect">
            <a:avLst/>
          </a:prstGeom>
          <a:noFill/>
        </p:spPr>
        <p:txBody>
          <a:bodyPr wrap="square">
            <a:spAutoFit/>
          </a:bodyPr>
          <a:lstStyle/>
          <a:p>
            <a:pPr algn="just" fontAlgn="base"/>
            <a:r>
              <a:rPr lang="es-CL" sz="1600" b="0" i="0" dirty="0">
                <a:solidFill>
                  <a:schemeClr val="tx2">
                    <a:lumMod val="90000"/>
                    <a:lumOff val="10000"/>
                  </a:schemeClr>
                </a:solidFill>
                <a:effectLst/>
                <a:latin typeface="+mj-lt"/>
                <a:ea typeface="Calibri"/>
                <a:cs typeface="Arial"/>
              </a:rPr>
              <a:t>Orientado a estudiantes de alto rendimiento académico en la enseñanza media. </a:t>
            </a:r>
            <a:r>
              <a:rPr lang="es-CL" sz="1600" dirty="0">
                <a:solidFill>
                  <a:schemeClr val="tx2">
                    <a:lumMod val="90000"/>
                    <a:lumOff val="10000"/>
                  </a:schemeClr>
                </a:solidFill>
                <a:latin typeface="+mj-lt"/>
                <a:ea typeface="Calibri"/>
                <a:cs typeface="Arial"/>
              </a:rPr>
              <a:t>Dirigido al 80% de la población de menores ingresos del país. Con un promedio de notas de la Educación Media que los ubique dentro del 10% mejor de su establecimiento escolar. Y haber egresado de </a:t>
            </a:r>
            <a:r>
              <a:rPr lang="es-CL" sz="1600" b="0" i="0" dirty="0">
                <a:solidFill>
                  <a:schemeClr val="tx2">
                    <a:lumMod val="90000"/>
                    <a:lumOff val="10000"/>
                  </a:schemeClr>
                </a:solidFill>
                <a:effectLst/>
                <a:latin typeface="+mj-lt"/>
                <a:ea typeface="Calibri"/>
                <a:cs typeface="Arial"/>
              </a:rPr>
              <a:t>la </a:t>
            </a:r>
            <a:r>
              <a:rPr lang="es-CL" sz="1600" dirty="0">
                <a:solidFill>
                  <a:schemeClr val="tx2">
                    <a:lumMod val="90000"/>
                    <a:lumOff val="10000"/>
                  </a:schemeClr>
                </a:solidFill>
                <a:latin typeface="+mj-lt"/>
                <a:ea typeface="Calibri"/>
                <a:cs typeface="Arial"/>
              </a:rPr>
              <a:t>enseñanza media de un establecimiento particular subvencionado o público (municipal</a:t>
            </a:r>
            <a:r>
              <a:rPr lang="es-CL" sz="1600" b="0" i="0" dirty="0">
                <a:solidFill>
                  <a:schemeClr val="tx2">
                    <a:lumMod val="90000"/>
                    <a:lumOff val="10000"/>
                  </a:schemeClr>
                </a:solidFill>
                <a:effectLst/>
                <a:latin typeface="+mj-lt"/>
                <a:ea typeface="Calibri"/>
                <a:cs typeface="Arial"/>
              </a:rPr>
              <a:t>, </a:t>
            </a:r>
            <a:r>
              <a:rPr lang="es-CL" sz="1600" dirty="0">
                <a:solidFill>
                  <a:schemeClr val="tx2">
                    <a:lumMod val="90000"/>
                    <a:lumOff val="10000"/>
                  </a:schemeClr>
                </a:solidFill>
                <a:latin typeface="+mj-lt"/>
                <a:ea typeface="Calibri"/>
                <a:cs typeface="Arial"/>
              </a:rPr>
              <a:t>servicio local de educación o </a:t>
            </a:r>
            <a:r>
              <a:rPr lang="es-CL" sz="1600" b="0" i="0" dirty="0">
                <a:solidFill>
                  <a:schemeClr val="tx2">
                    <a:lumMod val="90000"/>
                    <a:lumOff val="10000"/>
                  </a:schemeClr>
                </a:solidFill>
                <a:effectLst/>
                <a:latin typeface="+mj-lt"/>
                <a:ea typeface="Calibri"/>
                <a:cs typeface="Arial"/>
              </a:rPr>
              <a:t>de </a:t>
            </a:r>
            <a:r>
              <a:rPr lang="es-CL" sz="1600" dirty="0">
                <a:solidFill>
                  <a:schemeClr val="tx2">
                    <a:lumMod val="90000"/>
                    <a:lumOff val="10000"/>
                  </a:schemeClr>
                </a:solidFill>
                <a:latin typeface="+mj-lt"/>
                <a:ea typeface="Calibri"/>
                <a:cs typeface="Arial"/>
              </a:rPr>
              <a:t>administración delegada).</a:t>
            </a:r>
            <a:endParaRPr lang="es-ES" sz="1600" b="0" i="0" dirty="0">
              <a:solidFill>
                <a:schemeClr val="tx2">
                  <a:lumMod val="90000"/>
                  <a:lumOff val="10000"/>
                </a:schemeClr>
              </a:solidFill>
              <a:effectLst/>
              <a:latin typeface="+mj-lt"/>
              <a:ea typeface="Calibri"/>
              <a:cs typeface="Calibri"/>
            </a:endParaRPr>
          </a:p>
        </p:txBody>
      </p:sp>
      <p:sp>
        <p:nvSpPr>
          <p:cNvPr id="26" name="Rectángulo: esquinas superiores redondeadas 25">
            <a:extLst>
              <a:ext uri="{FF2B5EF4-FFF2-40B4-BE49-F238E27FC236}">
                <a16:creationId xmlns:a16="http://schemas.microsoft.com/office/drawing/2014/main" id="{4D93A80B-C8B0-A724-47B9-5B1F65EB739F}"/>
              </a:ext>
            </a:extLst>
          </p:cNvPr>
          <p:cNvSpPr/>
          <p:nvPr/>
        </p:nvSpPr>
        <p:spPr>
          <a:xfrm>
            <a:off x="6432326" y="3031836"/>
            <a:ext cx="5077692" cy="446977"/>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F6E3ECD9-6251-9877-00C9-BD93312A51C6}"/>
              </a:ext>
            </a:extLst>
          </p:cNvPr>
          <p:cNvSpPr txBox="1"/>
          <p:nvPr/>
        </p:nvSpPr>
        <p:spPr>
          <a:xfrm>
            <a:off x="6475797" y="3083680"/>
            <a:ext cx="5328273" cy="353943"/>
          </a:xfrm>
          <a:prstGeom prst="rect">
            <a:avLst/>
          </a:prstGeom>
          <a:noFill/>
        </p:spPr>
        <p:txBody>
          <a:bodyPr wrap="square">
            <a:spAutoFit/>
          </a:bodyPr>
          <a:lstStyle/>
          <a:p>
            <a:r>
              <a:rPr lang="es-ES" sz="1700" b="1" i="0" dirty="0">
                <a:solidFill>
                  <a:schemeClr val="bg1"/>
                </a:solidFill>
                <a:effectLst/>
                <a:latin typeface="+mj-lt"/>
                <a:ea typeface="Calibri"/>
                <a:cs typeface="Calibri"/>
              </a:rPr>
              <a:t>2. Cupos BEA (Beca de Excelencia Académica):</a:t>
            </a:r>
            <a:endParaRPr lang="es-ES" sz="1700" b="1" dirty="0">
              <a:solidFill>
                <a:schemeClr val="bg1"/>
              </a:solidFill>
              <a:latin typeface="+mj-lt"/>
            </a:endParaRPr>
          </a:p>
        </p:txBody>
      </p:sp>
      <p:grpSp>
        <p:nvGrpSpPr>
          <p:cNvPr id="3" name="Grupo 2">
            <a:extLst>
              <a:ext uri="{FF2B5EF4-FFF2-40B4-BE49-F238E27FC236}">
                <a16:creationId xmlns:a16="http://schemas.microsoft.com/office/drawing/2014/main" id="{ECD80A59-C9C0-EEEC-F0CB-7E4CB51F6C3A}"/>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81A1671C-A5DD-A124-BBCB-CCA93FFCA138}"/>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35AE0E0E-A03B-E029-3483-838D8358A99D}"/>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842FD9AC-2FDF-6658-DCAA-47D8A2B59B8B}"/>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0C317A3A-C9DC-3E83-323B-3A48C7638C3B}"/>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EF7FE6B4-2726-63B5-CDB1-4B743BBA849E}"/>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234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45FF4-0FA4-4CD2-A282-90A974F3B33D}"/>
              </a:ext>
            </a:extLst>
          </p:cNvPr>
          <p:cNvSpPr>
            <a:spLocks noGrp="1"/>
          </p:cNvSpPr>
          <p:nvPr>
            <p:ph type="title"/>
          </p:nvPr>
        </p:nvSpPr>
        <p:spPr>
          <a:xfrm>
            <a:off x="602350" y="2001800"/>
            <a:ext cx="10515600" cy="551042"/>
          </a:xfrm>
        </p:spPr>
        <p:txBody>
          <a:bodyPr anchor="t">
            <a:normAutofit/>
          </a:bodyPr>
          <a:lstStyle/>
          <a:p>
            <a:r>
              <a:rPr lang="es-ES" sz="2800" b="1" i="0" dirty="0">
                <a:solidFill>
                  <a:schemeClr val="tx2">
                    <a:lumMod val="90000"/>
                    <a:lumOff val="10000"/>
                  </a:schemeClr>
                </a:solidFill>
                <a:effectLst/>
                <a:latin typeface="Calibri" panose="020F0502020204030204" pitchFamily="34" charset="0"/>
              </a:rPr>
              <a:t>Para la Ruta de Universidades</a:t>
            </a:r>
            <a:r>
              <a:rPr lang="es-ES" sz="2000" b="1" i="0" dirty="0">
                <a:solidFill>
                  <a:schemeClr val="tx2">
                    <a:lumMod val="90000"/>
                    <a:lumOff val="10000"/>
                  </a:schemeClr>
                </a:solidFill>
                <a:effectLst/>
                <a:latin typeface="Calibri" panose="020F0502020204030204" pitchFamily="34" charset="0"/>
              </a:rPr>
              <a:t>:</a:t>
            </a:r>
          </a:p>
        </p:txBody>
      </p:sp>
      <p:pic>
        <p:nvPicPr>
          <p:cNvPr id="4" name="Imagen 3">
            <a:extLst>
              <a:ext uri="{FF2B5EF4-FFF2-40B4-BE49-F238E27FC236}">
                <a16:creationId xmlns:a16="http://schemas.microsoft.com/office/drawing/2014/main" id="{035656AE-C390-20C6-BB18-AC2C11561F36}"/>
              </a:ext>
            </a:extLst>
          </p:cNvPr>
          <p:cNvPicPr>
            <a:picLocks noChangeAspect="1"/>
          </p:cNvPicPr>
          <p:nvPr/>
        </p:nvPicPr>
        <p:blipFill rotWithShape="1">
          <a:blip r:embed="rId2"/>
          <a:srcRect r="41386"/>
          <a:stretch/>
        </p:blipFill>
        <p:spPr>
          <a:xfrm>
            <a:off x="364306" y="6247321"/>
            <a:ext cx="2164229" cy="360383"/>
          </a:xfrm>
          <a:prstGeom prst="rect">
            <a:avLst/>
          </a:prstGeom>
        </p:spPr>
      </p:pic>
      <p:sp>
        <p:nvSpPr>
          <p:cNvPr id="14" name="Rectángulo: esquinas superiores redondeadas 13">
            <a:extLst>
              <a:ext uri="{FF2B5EF4-FFF2-40B4-BE49-F238E27FC236}">
                <a16:creationId xmlns:a16="http://schemas.microsoft.com/office/drawing/2014/main" id="{07B12A10-FC6D-92E5-5701-C0E81C0501ED}"/>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997850E6-980B-FCCE-AC2E-8EF97F579340}"/>
              </a:ext>
            </a:extLst>
          </p:cNvPr>
          <p:cNvSpPr txBox="1">
            <a:spLocks/>
          </p:cNvSpPr>
          <p:nvPr/>
        </p:nvSpPr>
        <p:spPr>
          <a:xfrm>
            <a:off x="816430" y="1081816"/>
            <a:ext cx="11375571" cy="66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a:t>7. ¿Qué necesito para seguir una de estas rutas? </a:t>
            </a:r>
            <a:endParaRPr lang="es-CL" sz="3500" b="1" dirty="0"/>
          </a:p>
        </p:txBody>
      </p:sp>
      <p:sp>
        <p:nvSpPr>
          <p:cNvPr id="18" name="Marcador de contenido 2">
            <a:extLst>
              <a:ext uri="{FF2B5EF4-FFF2-40B4-BE49-F238E27FC236}">
                <a16:creationId xmlns:a16="http://schemas.microsoft.com/office/drawing/2014/main" id="{8120579C-36B8-94C9-63A6-1697473AAC2C}"/>
              </a:ext>
            </a:extLst>
          </p:cNvPr>
          <p:cNvSpPr>
            <a:spLocks noGrp="1"/>
          </p:cNvSpPr>
          <p:nvPr>
            <p:ph idx="1"/>
          </p:nvPr>
        </p:nvSpPr>
        <p:spPr>
          <a:xfrm>
            <a:off x="602350" y="2524414"/>
            <a:ext cx="10683844" cy="487312"/>
          </a:xfrm>
        </p:spPr>
        <p:txBody>
          <a:bodyPr vert="horz" lIns="91440" tIns="45720" rIns="91440" bIns="45720" rtlCol="0" anchor="t">
            <a:normAutofit/>
          </a:bodyPr>
          <a:lstStyle/>
          <a:p>
            <a:pPr marL="0" indent="0" algn="just" rtl="0" fontAlgn="base">
              <a:buNone/>
            </a:pPr>
            <a:r>
              <a:rPr lang="es-ES" sz="1800" b="0" i="0" dirty="0">
                <a:solidFill>
                  <a:schemeClr val="tx2">
                    <a:lumMod val="90000"/>
                    <a:lumOff val="10000"/>
                  </a:schemeClr>
                </a:solidFill>
                <a:effectLst/>
                <a:latin typeface="Calibri"/>
                <a:ea typeface="Calibri"/>
                <a:cs typeface="Calibri"/>
              </a:rPr>
              <a:t>Luego de rendir la PAES tienes </a:t>
            </a:r>
            <a:r>
              <a:rPr lang="es-ES" sz="2000" b="1" i="0" dirty="0">
                <a:solidFill>
                  <a:schemeClr val="tx2">
                    <a:lumMod val="90000"/>
                    <a:lumOff val="10000"/>
                  </a:schemeClr>
                </a:solidFill>
                <a:effectLst/>
                <a:latin typeface="Calibri"/>
                <a:ea typeface="Calibri"/>
                <a:cs typeface="Calibri"/>
              </a:rPr>
              <a:t>8 formas de ser admitida/o en una Universidad</a:t>
            </a:r>
            <a:r>
              <a:rPr lang="es-ES" sz="1800" b="0" i="0" dirty="0">
                <a:solidFill>
                  <a:schemeClr val="tx2">
                    <a:lumMod val="90000"/>
                    <a:lumOff val="10000"/>
                  </a:schemeClr>
                </a:solidFill>
                <a:effectLst/>
                <a:latin typeface="Calibri"/>
                <a:ea typeface="Calibri"/>
                <a:cs typeface="Calibri"/>
              </a:rPr>
              <a:t>: </a:t>
            </a:r>
            <a:endParaRPr lang="es-ES" b="0" i="0" dirty="0">
              <a:solidFill>
                <a:schemeClr val="tx2">
                  <a:lumMod val="90000"/>
                  <a:lumOff val="10000"/>
                </a:schemeClr>
              </a:solidFill>
              <a:effectLst/>
              <a:latin typeface="Calibri"/>
              <a:ea typeface="Calibri"/>
              <a:cs typeface="Calibri"/>
            </a:endParaRPr>
          </a:p>
        </p:txBody>
      </p:sp>
      <p:sp>
        <p:nvSpPr>
          <p:cNvPr id="19" name="Rectángulo: esquinas redondeadas 18">
            <a:extLst>
              <a:ext uri="{FF2B5EF4-FFF2-40B4-BE49-F238E27FC236}">
                <a16:creationId xmlns:a16="http://schemas.microsoft.com/office/drawing/2014/main" id="{D36C7EE9-A9AF-FB04-54A3-FC53AB668F10}"/>
              </a:ext>
            </a:extLst>
          </p:cNvPr>
          <p:cNvSpPr/>
          <p:nvPr/>
        </p:nvSpPr>
        <p:spPr>
          <a:xfrm>
            <a:off x="796634" y="3031835"/>
            <a:ext cx="5077692" cy="3119609"/>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5938278F-1C1F-778C-E6BB-CBB49D39BB55}"/>
              </a:ext>
            </a:extLst>
          </p:cNvPr>
          <p:cNvSpPr txBox="1"/>
          <p:nvPr/>
        </p:nvSpPr>
        <p:spPr>
          <a:xfrm>
            <a:off x="880914" y="3534908"/>
            <a:ext cx="4937992" cy="2062103"/>
          </a:xfrm>
          <a:prstGeom prst="rect">
            <a:avLst/>
          </a:prstGeom>
          <a:noFill/>
        </p:spPr>
        <p:txBody>
          <a:bodyPr wrap="square">
            <a:spAutoFit/>
          </a:bodyPr>
          <a:lstStyle/>
          <a:p>
            <a:pPr algn="just" fontAlgn="base"/>
            <a:r>
              <a:rPr lang="es-ES" sz="1600" dirty="0">
                <a:solidFill>
                  <a:schemeClr val="tx2">
                    <a:lumMod val="90000"/>
                    <a:lumOff val="10000"/>
                  </a:schemeClr>
                </a:solidFill>
                <a:latin typeface="+mj-lt"/>
                <a:ea typeface="Calibri"/>
                <a:cs typeface="Calibri"/>
              </a:rPr>
              <a:t>Este programa busca aumentar la participación de mujeres en carreras científicas y tecnológicas, también llamadas carreras STEM (</a:t>
            </a:r>
            <a:r>
              <a:rPr lang="es-ES" sz="1600" dirty="0" err="1">
                <a:solidFill>
                  <a:schemeClr val="tx2">
                    <a:lumMod val="90000"/>
                    <a:lumOff val="10000"/>
                  </a:schemeClr>
                </a:solidFill>
                <a:latin typeface="+mj-lt"/>
                <a:ea typeface="Calibri"/>
                <a:cs typeface="Calibri"/>
              </a:rPr>
              <a:t>Science</a:t>
            </a:r>
            <a:r>
              <a:rPr lang="es-ES" sz="1600" dirty="0">
                <a:solidFill>
                  <a:schemeClr val="tx2">
                    <a:lumMod val="90000"/>
                    <a:lumOff val="10000"/>
                  </a:schemeClr>
                </a:solidFill>
                <a:latin typeface="+mj-lt"/>
                <a:ea typeface="Calibri"/>
                <a:cs typeface="Calibri"/>
              </a:rPr>
              <a:t>/Ciencia, </a:t>
            </a:r>
            <a:r>
              <a:rPr lang="es-ES" sz="1600" dirty="0" err="1">
                <a:solidFill>
                  <a:schemeClr val="tx2">
                    <a:lumMod val="90000"/>
                    <a:lumOff val="10000"/>
                  </a:schemeClr>
                </a:solidFill>
                <a:latin typeface="+mj-lt"/>
                <a:ea typeface="Calibri"/>
                <a:cs typeface="Calibri"/>
              </a:rPr>
              <a:t>Technology</a:t>
            </a:r>
            <a:r>
              <a:rPr lang="es-ES" sz="1600" dirty="0">
                <a:solidFill>
                  <a:schemeClr val="tx2">
                    <a:lumMod val="90000"/>
                    <a:lumOff val="10000"/>
                  </a:schemeClr>
                </a:solidFill>
                <a:latin typeface="+mj-lt"/>
                <a:ea typeface="Calibri"/>
                <a:cs typeface="Calibri"/>
              </a:rPr>
              <a:t>/Tecnología, </a:t>
            </a:r>
            <a:r>
              <a:rPr lang="es-ES" sz="1600" dirty="0" err="1">
                <a:solidFill>
                  <a:schemeClr val="tx2">
                    <a:lumMod val="90000"/>
                    <a:lumOff val="10000"/>
                  </a:schemeClr>
                </a:solidFill>
                <a:latin typeface="+mj-lt"/>
                <a:ea typeface="Calibri"/>
                <a:cs typeface="Calibri"/>
              </a:rPr>
              <a:t>Engenering</a:t>
            </a:r>
            <a:r>
              <a:rPr lang="es-ES" sz="1600" dirty="0">
                <a:solidFill>
                  <a:schemeClr val="tx2">
                    <a:lumMod val="90000"/>
                    <a:lumOff val="10000"/>
                  </a:schemeClr>
                </a:solidFill>
                <a:latin typeface="+mj-lt"/>
                <a:ea typeface="Calibri"/>
                <a:cs typeface="Calibri"/>
              </a:rPr>
              <a:t>/ Ingeniería y Matemáticas). A través de cupos adicionales y programas de apoyo, se incentiva a las estudiantes femeninas a elegir y tener éxito en estas áreas tradicionalmente dominadas por hombres. </a:t>
            </a:r>
          </a:p>
        </p:txBody>
      </p:sp>
      <p:sp>
        <p:nvSpPr>
          <p:cNvPr id="22" name="Rectángulo: esquinas superiores redondeadas 21">
            <a:extLst>
              <a:ext uri="{FF2B5EF4-FFF2-40B4-BE49-F238E27FC236}">
                <a16:creationId xmlns:a16="http://schemas.microsoft.com/office/drawing/2014/main" id="{64818DA5-73C3-7A7D-E108-E27385B2D546}"/>
              </a:ext>
            </a:extLst>
          </p:cNvPr>
          <p:cNvSpPr/>
          <p:nvPr/>
        </p:nvSpPr>
        <p:spPr>
          <a:xfrm>
            <a:off x="796634" y="3021556"/>
            <a:ext cx="5077692" cy="446977"/>
          </a:xfrm>
          <a:prstGeom prst="round2SameRect">
            <a:avLst/>
          </a:prstGeom>
          <a:solidFill>
            <a:srgbClr val="935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811F2CCE-DF98-251E-9076-DD365FDDBD92}"/>
              </a:ext>
            </a:extLst>
          </p:cNvPr>
          <p:cNvSpPr txBox="1"/>
          <p:nvPr/>
        </p:nvSpPr>
        <p:spPr>
          <a:xfrm>
            <a:off x="1020843" y="3083680"/>
            <a:ext cx="4584927" cy="353943"/>
          </a:xfrm>
          <a:prstGeom prst="rect">
            <a:avLst/>
          </a:prstGeom>
          <a:noFill/>
        </p:spPr>
        <p:txBody>
          <a:bodyPr wrap="square">
            <a:spAutoFit/>
          </a:bodyPr>
          <a:lstStyle/>
          <a:p>
            <a:r>
              <a:rPr lang="es-ES" sz="1700" b="1" dirty="0">
                <a:solidFill>
                  <a:schemeClr val="bg1"/>
                </a:solidFill>
                <a:latin typeface="+mj-lt"/>
                <a:ea typeface="Calibri"/>
                <a:cs typeface="Calibri"/>
              </a:rPr>
              <a:t>3</a:t>
            </a:r>
            <a:r>
              <a:rPr lang="es-ES" sz="1700" b="1" i="0" dirty="0">
                <a:solidFill>
                  <a:schemeClr val="bg1"/>
                </a:solidFill>
                <a:effectLst/>
                <a:latin typeface="+mj-lt"/>
                <a:ea typeface="Calibri"/>
                <a:cs typeface="Calibri"/>
              </a:rPr>
              <a:t>. </a:t>
            </a:r>
            <a:r>
              <a:rPr lang="es-ES" sz="1700" b="1" dirty="0">
                <a:solidFill>
                  <a:schemeClr val="bg1"/>
                </a:solidFill>
                <a:latin typeface="+mj-lt"/>
                <a:ea typeface="Calibri"/>
                <a:cs typeface="Calibri"/>
              </a:rPr>
              <a:t>Cupos Más Mujeres Científicas</a:t>
            </a:r>
            <a:r>
              <a:rPr lang="es-ES" sz="1700" dirty="0">
                <a:solidFill>
                  <a:schemeClr val="bg1"/>
                </a:solidFill>
                <a:latin typeface="+mj-lt"/>
                <a:ea typeface="Calibri"/>
                <a:cs typeface="Calibri"/>
              </a:rPr>
              <a:t>: </a:t>
            </a:r>
            <a:endParaRPr lang="es-ES" sz="1700" b="1" dirty="0">
              <a:solidFill>
                <a:schemeClr val="bg1"/>
              </a:solidFill>
              <a:latin typeface="+mj-lt"/>
            </a:endParaRPr>
          </a:p>
        </p:txBody>
      </p:sp>
      <p:sp>
        <p:nvSpPr>
          <p:cNvPr id="24" name="Rectángulo: esquinas redondeadas 23">
            <a:extLst>
              <a:ext uri="{FF2B5EF4-FFF2-40B4-BE49-F238E27FC236}">
                <a16:creationId xmlns:a16="http://schemas.microsoft.com/office/drawing/2014/main" id="{0A14797D-57A8-5B12-30C0-ECA11595D7BC}"/>
              </a:ext>
            </a:extLst>
          </p:cNvPr>
          <p:cNvSpPr/>
          <p:nvPr/>
        </p:nvSpPr>
        <p:spPr>
          <a:xfrm>
            <a:off x="6432326" y="3042115"/>
            <a:ext cx="5077692" cy="3119609"/>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CuadroTexto 24">
            <a:extLst>
              <a:ext uri="{FF2B5EF4-FFF2-40B4-BE49-F238E27FC236}">
                <a16:creationId xmlns:a16="http://schemas.microsoft.com/office/drawing/2014/main" id="{D84340C3-183A-D81F-F5CE-B21E8987F9E6}"/>
              </a:ext>
            </a:extLst>
          </p:cNvPr>
          <p:cNvSpPr txBox="1"/>
          <p:nvPr/>
        </p:nvSpPr>
        <p:spPr>
          <a:xfrm>
            <a:off x="6538975" y="3545188"/>
            <a:ext cx="4937991" cy="2800767"/>
          </a:xfrm>
          <a:prstGeom prst="rect">
            <a:avLst/>
          </a:prstGeom>
          <a:noFill/>
        </p:spPr>
        <p:txBody>
          <a:bodyPr wrap="square" lIns="91440" tIns="45720" rIns="91440" bIns="45720" anchor="t">
            <a:spAutoFit/>
          </a:bodyPr>
          <a:lstStyle/>
          <a:p>
            <a:pPr marL="285750" indent="-285750" algn="just">
              <a:buFont typeface="Arial"/>
              <a:buChar char="•"/>
            </a:pPr>
            <a:r>
              <a:rPr lang="es-ES" sz="1600" dirty="0">
                <a:solidFill>
                  <a:schemeClr val="tx2">
                    <a:lumMod val="90000"/>
                    <a:lumOff val="10000"/>
                  </a:schemeClr>
                </a:solidFill>
                <a:ea typeface="+mn-lt"/>
                <a:cs typeface="+mn-lt"/>
              </a:rPr>
              <a:t>Ingreso especial para personas en situación de discapacidad.</a:t>
            </a:r>
          </a:p>
          <a:p>
            <a:pPr marL="285750" indent="-285750" algn="just">
              <a:buFont typeface="Arial"/>
              <a:buChar char="•"/>
            </a:pPr>
            <a:r>
              <a:rPr lang="es-ES" sz="1600" dirty="0">
                <a:solidFill>
                  <a:schemeClr val="tx2">
                    <a:lumMod val="90000"/>
                    <a:lumOff val="10000"/>
                  </a:schemeClr>
                </a:solidFill>
                <a:ea typeface="+mn-lt"/>
                <a:cs typeface="+mn-lt"/>
              </a:rPr>
              <a:t>Ingreso especial para estudiantes extranjeros.</a:t>
            </a:r>
          </a:p>
          <a:p>
            <a:pPr marL="285750" indent="-285750" algn="just">
              <a:buFont typeface="Arial"/>
              <a:buChar char="•"/>
            </a:pPr>
            <a:r>
              <a:rPr lang="es-ES" sz="1600" dirty="0">
                <a:solidFill>
                  <a:schemeClr val="tx2">
                    <a:lumMod val="90000"/>
                    <a:lumOff val="10000"/>
                  </a:schemeClr>
                </a:solidFill>
                <a:ea typeface="+mn-lt"/>
                <a:cs typeface="+mn-lt"/>
              </a:rPr>
              <a:t>Ingreso especial para estudiantes pertenecientes a pueblos originarios.</a:t>
            </a:r>
          </a:p>
          <a:p>
            <a:pPr marL="285750" indent="-285750" algn="just">
              <a:buFont typeface="Arial"/>
              <a:buChar char="•"/>
            </a:pPr>
            <a:r>
              <a:rPr lang="es-ES" sz="1600" dirty="0">
                <a:solidFill>
                  <a:schemeClr val="tx2">
                    <a:lumMod val="90000"/>
                    <a:lumOff val="10000"/>
                  </a:schemeClr>
                </a:solidFill>
                <a:ea typeface="+mn-lt"/>
                <a:cs typeface="+mn-lt"/>
              </a:rPr>
              <a:t>Cupo Explora-UNESCO.</a:t>
            </a:r>
          </a:p>
          <a:p>
            <a:pPr algn="just"/>
            <a:r>
              <a:rPr lang="es-ES" sz="1600" dirty="0">
                <a:solidFill>
                  <a:schemeClr val="tx2">
                    <a:lumMod val="90000"/>
                    <a:lumOff val="10000"/>
                  </a:schemeClr>
                </a:solidFill>
                <a:ea typeface="+mn-lt"/>
                <a:cs typeface="+mn-lt"/>
              </a:rPr>
              <a:t>Recuerda que estas vías especiales son administradas por cada universidad, por lo que los plazos para postular, la documentación requerida varía entre cada institución.</a:t>
            </a:r>
            <a:endParaRPr lang="es-ES" dirty="0">
              <a:solidFill>
                <a:schemeClr val="tx2">
                  <a:lumMod val="90000"/>
                  <a:lumOff val="10000"/>
                </a:schemeClr>
              </a:solidFill>
              <a:ea typeface="+mn-lt"/>
              <a:cs typeface="+mn-lt"/>
            </a:endParaRPr>
          </a:p>
          <a:p>
            <a:pPr algn="just"/>
            <a:endParaRPr lang="es-ES" sz="1600" dirty="0">
              <a:solidFill>
                <a:schemeClr val="tx2">
                  <a:lumMod val="90000"/>
                  <a:lumOff val="10000"/>
                </a:schemeClr>
              </a:solidFill>
              <a:latin typeface="Calibri" panose="020F0502020204030204" pitchFamily="34" charset="0"/>
              <a:ea typeface="Calibri"/>
              <a:cs typeface="Calibri"/>
            </a:endParaRPr>
          </a:p>
        </p:txBody>
      </p:sp>
      <p:sp>
        <p:nvSpPr>
          <p:cNvPr id="26" name="Rectángulo: esquinas superiores redondeadas 25">
            <a:extLst>
              <a:ext uri="{FF2B5EF4-FFF2-40B4-BE49-F238E27FC236}">
                <a16:creationId xmlns:a16="http://schemas.microsoft.com/office/drawing/2014/main" id="{4D93A80B-C8B0-A724-47B9-5B1F65EB739F}"/>
              </a:ext>
            </a:extLst>
          </p:cNvPr>
          <p:cNvSpPr/>
          <p:nvPr/>
        </p:nvSpPr>
        <p:spPr>
          <a:xfrm>
            <a:off x="6432326" y="3031836"/>
            <a:ext cx="5077692" cy="446977"/>
          </a:xfrm>
          <a:prstGeom prst="round2Same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F6E3ECD9-6251-9877-00C9-BD93312A51C6}"/>
              </a:ext>
            </a:extLst>
          </p:cNvPr>
          <p:cNvSpPr txBox="1"/>
          <p:nvPr/>
        </p:nvSpPr>
        <p:spPr>
          <a:xfrm>
            <a:off x="6475797" y="3083680"/>
            <a:ext cx="5328273" cy="353943"/>
          </a:xfrm>
          <a:prstGeom prst="rect">
            <a:avLst/>
          </a:prstGeom>
          <a:noFill/>
        </p:spPr>
        <p:txBody>
          <a:bodyPr wrap="square">
            <a:spAutoFit/>
          </a:bodyPr>
          <a:lstStyle/>
          <a:p>
            <a:r>
              <a:rPr lang="es-ES" sz="1700" b="1" dirty="0">
                <a:solidFill>
                  <a:schemeClr val="bg1"/>
                </a:solidFill>
                <a:latin typeface="+mj-lt"/>
                <a:ea typeface="Calibri"/>
                <a:cs typeface="Calibri"/>
              </a:rPr>
              <a:t>4. Admisión Especial</a:t>
            </a:r>
            <a:endParaRPr lang="es-ES" sz="1700" b="1" dirty="0">
              <a:solidFill>
                <a:schemeClr val="bg1"/>
              </a:solidFill>
              <a:latin typeface="+mj-lt"/>
            </a:endParaRPr>
          </a:p>
        </p:txBody>
      </p:sp>
      <p:grpSp>
        <p:nvGrpSpPr>
          <p:cNvPr id="3" name="Grupo 2">
            <a:extLst>
              <a:ext uri="{FF2B5EF4-FFF2-40B4-BE49-F238E27FC236}">
                <a16:creationId xmlns:a16="http://schemas.microsoft.com/office/drawing/2014/main" id="{4B78DC35-D5B9-0B1D-1935-74DFCB9F6B52}"/>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5B8C7125-274D-ED8E-1A6A-10DB0D251E56}"/>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95A2D01C-0FA9-664E-BF27-2635F40B3391}"/>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0EE5B861-7F14-0EAC-C611-8D45CC4C1695}"/>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E17E2DB5-887D-C014-F97E-13599277FDD8}"/>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A831027C-A186-0406-E73B-845E5A903A51}"/>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6343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45FF4-0FA4-4CD2-A282-90A974F3B33D}"/>
              </a:ext>
            </a:extLst>
          </p:cNvPr>
          <p:cNvSpPr>
            <a:spLocks noGrp="1"/>
          </p:cNvSpPr>
          <p:nvPr>
            <p:ph type="title"/>
          </p:nvPr>
        </p:nvSpPr>
        <p:spPr>
          <a:xfrm>
            <a:off x="602350" y="2001800"/>
            <a:ext cx="10515600" cy="551042"/>
          </a:xfrm>
        </p:spPr>
        <p:txBody>
          <a:bodyPr anchor="t">
            <a:normAutofit/>
          </a:bodyPr>
          <a:lstStyle/>
          <a:p>
            <a:r>
              <a:rPr lang="es-ES" sz="2800" b="1" i="0" dirty="0">
                <a:solidFill>
                  <a:schemeClr val="tx2">
                    <a:lumMod val="90000"/>
                    <a:lumOff val="10000"/>
                  </a:schemeClr>
                </a:solidFill>
                <a:effectLst/>
                <a:latin typeface="Calibri" panose="020F0502020204030204" pitchFamily="34" charset="0"/>
              </a:rPr>
              <a:t>Para la Ruta de Universidades</a:t>
            </a:r>
            <a:r>
              <a:rPr lang="es-ES" sz="2000" b="1" i="0" dirty="0">
                <a:solidFill>
                  <a:schemeClr val="tx2">
                    <a:lumMod val="90000"/>
                    <a:lumOff val="10000"/>
                  </a:schemeClr>
                </a:solidFill>
                <a:effectLst/>
                <a:latin typeface="Calibri" panose="020F0502020204030204" pitchFamily="34" charset="0"/>
              </a:rPr>
              <a:t>:</a:t>
            </a:r>
          </a:p>
        </p:txBody>
      </p:sp>
      <p:pic>
        <p:nvPicPr>
          <p:cNvPr id="4" name="Imagen 3">
            <a:extLst>
              <a:ext uri="{FF2B5EF4-FFF2-40B4-BE49-F238E27FC236}">
                <a16:creationId xmlns:a16="http://schemas.microsoft.com/office/drawing/2014/main" id="{035656AE-C390-20C6-BB18-AC2C11561F36}"/>
              </a:ext>
            </a:extLst>
          </p:cNvPr>
          <p:cNvPicPr>
            <a:picLocks noChangeAspect="1"/>
          </p:cNvPicPr>
          <p:nvPr/>
        </p:nvPicPr>
        <p:blipFill rotWithShape="1">
          <a:blip r:embed="rId2"/>
          <a:srcRect r="41386"/>
          <a:stretch/>
        </p:blipFill>
        <p:spPr>
          <a:xfrm>
            <a:off x="364306" y="6247321"/>
            <a:ext cx="2164229" cy="360383"/>
          </a:xfrm>
          <a:prstGeom prst="rect">
            <a:avLst/>
          </a:prstGeom>
        </p:spPr>
      </p:pic>
      <p:sp>
        <p:nvSpPr>
          <p:cNvPr id="14" name="Rectángulo: esquinas superiores redondeadas 13">
            <a:extLst>
              <a:ext uri="{FF2B5EF4-FFF2-40B4-BE49-F238E27FC236}">
                <a16:creationId xmlns:a16="http://schemas.microsoft.com/office/drawing/2014/main" id="{07B12A10-FC6D-92E5-5701-C0E81C0501ED}"/>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997850E6-980B-FCCE-AC2E-8EF97F579340}"/>
              </a:ext>
            </a:extLst>
          </p:cNvPr>
          <p:cNvSpPr txBox="1">
            <a:spLocks/>
          </p:cNvSpPr>
          <p:nvPr/>
        </p:nvSpPr>
        <p:spPr>
          <a:xfrm>
            <a:off x="816430" y="1081816"/>
            <a:ext cx="11375571" cy="66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a:t>7. ¿Qué necesito para seguir una de estas rutas? </a:t>
            </a:r>
            <a:endParaRPr lang="es-CL" sz="3500" b="1" dirty="0"/>
          </a:p>
        </p:txBody>
      </p:sp>
      <p:sp>
        <p:nvSpPr>
          <p:cNvPr id="18" name="Marcador de contenido 2">
            <a:extLst>
              <a:ext uri="{FF2B5EF4-FFF2-40B4-BE49-F238E27FC236}">
                <a16:creationId xmlns:a16="http://schemas.microsoft.com/office/drawing/2014/main" id="{8120579C-36B8-94C9-63A6-1697473AAC2C}"/>
              </a:ext>
            </a:extLst>
          </p:cNvPr>
          <p:cNvSpPr>
            <a:spLocks noGrp="1"/>
          </p:cNvSpPr>
          <p:nvPr>
            <p:ph idx="1"/>
          </p:nvPr>
        </p:nvSpPr>
        <p:spPr>
          <a:xfrm>
            <a:off x="602350" y="2524414"/>
            <a:ext cx="10683844" cy="487312"/>
          </a:xfrm>
        </p:spPr>
        <p:txBody>
          <a:bodyPr vert="horz" lIns="91440" tIns="45720" rIns="91440" bIns="45720" rtlCol="0" anchor="t">
            <a:normAutofit/>
          </a:bodyPr>
          <a:lstStyle/>
          <a:p>
            <a:pPr marL="0" indent="0" algn="just" rtl="0" fontAlgn="base">
              <a:buNone/>
            </a:pPr>
            <a:r>
              <a:rPr lang="es-ES" sz="1800" b="0" i="0" dirty="0">
                <a:solidFill>
                  <a:schemeClr val="tx2">
                    <a:lumMod val="90000"/>
                    <a:lumOff val="10000"/>
                  </a:schemeClr>
                </a:solidFill>
                <a:effectLst/>
                <a:latin typeface="Calibri"/>
                <a:ea typeface="Calibri"/>
                <a:cs typeface="Calibri"/>
              </a:rPr>
              <a:t>Luego de rendir la PAES tienes </a:t>
            </a:r>
            <a:r>
              <a:rPr lang="es-ES" sz="2000" b="1" i="0" dirty="0">
                <a:solidFill>
                  <a:schemeClr val="tx2">
                    <a:lumMod val="90000"/>
                    <a:lumOff val="10000"/>
                  </a:schemeClr>
                </a:solidFill>
                <a:effectLst/>
                <a:latin typeface="Calibri"/>
                <a:ea typeface="Calibri"/>
                <a:cs typeface="Calibri"/>
              </a:rPr>
              <a:t>8 formas de ser admitida/o en una Universidad</a:t>
            </a:r>
            <a:r>
              <a:rPr lang="es-ES" sz="1800" b="0" i="0" dirty="0">
                <a:solidFill>
                  <a:schemeClr val="tx2">
                    <a:lumMod val="90000"/>
                    <a:lumOff val="10000"/>
                  </a:schemeClr>
                </a:solidFill>
                <a:effectLst/>
                <a:latin typeface="Calibri"/>
                <a:ea typeface="Calibri"/>
                <a:cs typeface="Calibri"/>
              </a:rPr>
              <a:t>: </a:t>
            </a:r>
            <a:endParaRPr lang="es-ES" b="0" i="0" dirty="0">
              <a:solidFill>
                <a:schemeClr val="tx2">
                  <a:lumMod val="90000"/>
                  <a:lumOff val="10000"/>
                </a:schemeClr>
              </a:solidFill>
              <a:effectLst/>
              <a:latin typeface="Calibri"/>
              <a:ea typeface="Calibri"/>
              <a:cs typeface="Calibri"/>
            </a:endParaRPr>
          </a:p>
        </p:txBody>
      </p:sp>
      <p:sp>
        <p:nvSpPr>
          <p:cNvPr id="19" name="Rectángulo: esquinas redondeadas 18">
            <a:extLst>
              <a:ext uri="{FF2B5EF4-FFF2-40B4-BE49-F238E27FC236}">
                <a16:creationId xmlns:a16="http://schemas.microsoft.com/office/drawing/2014/main" id="{D36C7EE9-A9AF-FB04-54A3-FC53AB668F10}"/>
              </a:ext>
            </a:extLst>
          </p:cNvPr>
          <p:cNvSpPr/>
          <p:nvPr/>
        </p:nvSpPr>
        <p:spPr>
          <a:xfrm>
            <a:off x="796634" y="3031835"/>
            <a:ext cx="5077692" cy="3119609"/>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5938278F-1C1F-778C-E6BB-CBB49D39BB55}"/>
              </a:ext>
            </a:extLst>
          </p:cNvPr>
          <p:cNvSpPr txBox="1"/>
          <p:nvPr/>
        </p:nvSpPr>
        <p:spPr>
          <a:xfrm>
            <a:off x="1017615" y="3788908"/>
            <a:ext cx="4669436" cy="1815882"/>
          </a:xfrm>
          <a:prstGeom prst="rect">
            <a:avLst/>
          </a:prstGeom>
          <a:noFill/>
        </p:spPr>
        <p:txBody>
          <a:bodyPr wrap="square" lIns="91440" tIns="45720" rIns="91440" bIns="45720" anchor="t">
            <a:spAutoFit/>
          </a:bodyPr>
          <a:lstStyle/>
          <a:p>
            <a:pPr algn="just"/>
            <a:r>
              <a:rPr lang="es-ES" sz="1600" dirty="0">
                <a:solidFill>
                  <a:schemeClr val="tx2">
                    <a:lumMod val="90000"/>
                    <a:lumOff val="10000"/>
                  </a:schemeClr>
                </a:solidFill>
                <a:ea typeface="+mn-lt"/>
                <a:cs typeface="+mn-lt"/>
              </a:rPr>
              <a:t>Para cada proceso de Admisión, podrán recibir esta distinción las personas que se destaquen en la </a:t>
            </a:r>
            <a:r>
              <a:rPr lang="es-ES" sz="1600" b="1" dirty="0">
                <a:solidFill>
                  <a:schemeClr val="tx2">
                    <a:lumMod val="90000"/>
                    <a:lumOff val="10000"/>
                  </a:schemeClr>
                </a:solidFill>
                <a:ea typeface="+mn-lt"/>
                <a:cs typeface="+mn-lt"/>
              </a:rPr>
              <a:t>rendición regular de la PAES, personas en:</a:t>
            </a:r>
            <a:endParaRPr lang="es-ES" sz="1600" dirty="0">
              <a:solidFill>
                <a:schemeClr val="tx2">
                  <a:lumMod val="90000"/>
                  <a:lumOff val="10000"/>
                </a:schemeClr>
              </a:solidFill>
              <a:ea typeface="+mn-lt"/>
              <a:cs typeface="+mn-lt"/>
            </a:endParaRPr>
          </a:p>
          <a:p>
            <a:pPr algn="just"/>
            <a:r>
              <a:rPr lang="es-ES" sz="1600" dirty="0">
                <a:solidFill>
                  <a:schemeClr val="tx2">
                    <a:lumMod val="90000"/>
                    <a:lumOff val="10000"/>
                  </a:schemeClr>
                </a:solidFill>
                <a:ea typeface="+mn-lt"/>
                <a:cs typeface="+mn-lt"/>
              </a:rPr>
              <a:t>Situación de discapacidad,</a:t>
            </a:r>
            <a:r>
              <a:rPr lang="es-ES" sz="1600" dirty="0">
                <a:solidFill>
                  <a:schemeClr val="tx2">
                    <a:lumMod val="90000"/>
                    <a:lumOff val="10000"/>
                  </a:schemeClr>
                </a:solidFill>
                <a:latin typeface="+mj-lt"/>
              </a:rPr>
              <a:t> </a:t>
            </a:r>
            <a:r>
              <a:rPr lang="es-ES" sz="1600" dirty="0">
                <a:solidFill>
                  <a:schemeClr val="tx2">
                    <a:lumMod val="90000"/>
                    <a:lumOff val="10000"/>
                  </a:schemeClr>
                </a:solidFill>
                <a:ea typeface="+mn-lt"/>
                <a:cs typeface="+mn-lt"/>
              </a:rPr>
              <a:t>Pertenecientes a Pueblos Originarios,</a:t>
            </a:r>
            <a:r>
              <a:rPr lang="es-ES" sz="1600" dirty="0">
                <a:solidFill>
                  <a:schemeClr val="tx2">
                    <a:lumMod val="90000"/>
                    <a:lumOff val="10000"/>
                  </a:schemeClr>
                </a:solidFill>
                <a:latin typeface="+mj-lt"/>
              </a:rPr>
              <a:t> </a:t>
            </a:r>
            <a:r>
              <a:rPr lang="es-ES" sz="1600" dirty="0">
                <a:solidFill>
                  <a:schemeClr val="tx2">
                    <a:lumMod val="90000"/>
                    <a:lumOff val="10000"/>
                  </a:schemeClr>
                </a:solidFill>
                <a:ea typeface="+mn-lt"/>
                <a:cs typeface="+mn-lt"/>
              </a:rPr>
              <a:t>Diferentes </a:t>
            </a:r>
            <a:r>
              <a:rPr lang="es-ES" sz="1600" dirty="0">
                <a:solidFill>
                  <a:schemeClr val="tx2">
                    <a:lumMod val="90000"/>
                    <a:lumOff val="10000"/>
                  </a:schemeClr>
                </a:solidFill>
                <a:latin typeface="+mj-lt"/>
              </a:rPr>
              <a:t>territorios y </a:t>
            </a:r>
            <a:r>
              <a:rPr lang="es-ES" sz="1600" dirty="0">
                <a:solidFill>
                  <a:schemeClr val="tx2">
                    <a:lumMod val="90000"/>
                    <a:lumOff val="10000"/>
                  </a:schemeClr>
                </a:solidFill>
                <a:ea typeface="+mn-lt"/>
                <a:cs typeface="+mn-lt"/>
              </a:rPr>
              <a:t>Estudiantes que cursen diferentes modalidades de enseñanza.</a:t>
            </a:r>
            <a:r>
              <a:rPr lang="es-ES" sz="1600" b="0" i="0" dirty="0">
                <a:solidFill>
                  <a:schemeClr val="tx2">
                    <a:lumMod val="90000"/>
                    <a:lumOff val="10000"/>
                  </a:schemeClr>
                </a:solidFill>
                <a:effectLst/>
                <a:latin typeface="+mj-lt"/>
              </a:rPr>
              <a:t> </a:t>
            </a:r>
            <a:endParaRPr lang="en-US" dirty="0">
              <a:solidFill>
                <a:schemeClr val="tx2">
                  <a:lumMod val="90000"/>
                  <a:lumOff val="10000"/>
                </a:schemeClr>
              </a:solidFill>
              <a:cs typeface="Arial"/>
            </a:endParaRPr>
          </a:p>
        </p:txBody>
      </p:sp>
      <p:sp>
        <p:nvSpPr>
          <p:cNvPr id="22" name="Rectángulo: esquinas superiores redondeadas 21">
            <a:extLst>
              <a:ext uri="{FF2B5EF4-FFF2-40B4-BE49-F238E27FC236}">
                <a16:creationId xmlns:a16="http://schemas.microsoft.com/office/drawing/2014/main" id="{64818DA5-73C3-7A7D-E108-E27385B2D546}"/>
              </a:ext>
            </a:extLst>
          </p:cNvPr>
          <p:cNvSpPr/>
          <p:nvPr/>
        </p:nvSpPr>
        <p:spPr>
          <a:xfrm>
            <a:off x="796634" y="3021556"/>
            <a:ext cx="5077692" cy="446977"/>
          </a:xfrm>
          <a:prstGeom prst="round2Same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811F2CCE-DF98-251E-9076-DD365FDDBD92}"/>
              </a:ext>
            </a:extLst>
          </p:cNvPr>
          <p:cNvSpPr txBox="1"/>
          <p:nvPr/>
        </p:nvSpPr>
        <p:spPr>
          <a:xfrm>
            <a:off x="1020843" y="3083680"/>
            <a:ext cx="4896953" cy="353943"/>
          </a:xfrm>
          <a:prstGeom prst="rect">
            <a:avLst/>
          </a:prstGeom>
          <a:noFill/>
        </p:spPr>
        <p:txBody>
          <a:bodyPr wrap="square">
            <a:spAutoFit/>
          </a:bodyPr>
          <a:lstStyle/>
          <a:p>
            <a:r>
              <a:rPr lang="es-ES" sz="1700" b="1" i="0" dirty="0">
                <a:solidFill>
                  <a:schemeClr val="bg1"/>
                </a:solidFill>
                <a:effectLst/>
                <a:latin typeface="+mj-lt"/>
                <a:ea typeface="Calibri"/>
                <a:cs typeface="Calibri"/>
              </a:rPr>
              <a:t>5. </a:t>
            </a:r>
            <a:r>
              <a:rPr lang="es-ES" sz="1700" b="1" i="0" dirty="0">
                <a:solidFill>
                  <a:schemeClr val="bg1"/>
                </a:solidFill>
                <a:effectLst/>
                <a:latin typeface="+mj-lt"/>
              </a:rPr>
              <a:t>Distinciones a las Trayectorias Educativas</a:t>
            </a:r>
            <a:endParaRPr lang="es-ES" sz="1700" b="1" dirty="0">
              <a:solidFill>
                <a:schemeClr val="bg1"/>
              </a:solidFill>
              <a:latin typeface="+mj-lt"/>
            </a:endParaRPr>
          </a:p>
        </p:txBody>
      </p:sp>
      <p:sp>
        <p:nvSpPr>
          <p:cNvPr id="24" name="Rectángulo: esquinas redondeadas 23">
            <a:extLst>
              <a:ext uri="{FF2B5EF4-FFF2-40B4-BE49-F238E27FC236}">
                <a16:creationId xmlns:a16="http://schemas.microsoft.com/office/drawing/2014/main" id="{0A14797D-57A8-5B12-30C0-ECA11595D7BC}"/>
              </a:ext>
            </a:extLst>
          </p:cNvPr>
          <p:cNvSpPr/>
          <p:nvPr/>
        </p:nvSpPr>
        <p:spPr>
          <a:xfrm>
            <a:off x="6432326" y="3042115"/>
            <a:ext cx="5077692" cy="3119609"/>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CuadroTexto 24">
            <a:extLst>
              <a:ext uri="{FF2B5EF4-FFF2-40B4-BE49-F238E27FC236}">
                <a16:creationId xmlns:a16="http://schemas.microsoft.com/office/drawing/2014/main" id="{D84340C3-183A-D81F-F5CE-B21E8987F9E6}"/>
              </a:ext>
            </a:extLst>
          </p:cNvPr>
          <p:cNvSpPr txBox="1"/>
          <p:nvPr/>
        </p:nvSpPr>
        <p:spPr>
          <a:xfrm>
            <a:off x="6572027" y="3545188"/>
            <a:ext cx="4669436" cy="2308324"/>
          </a:xfrm>
          <a:prstGeom prst="rect">
            <a:avLst/>
          </a:prstGeom>
          <a:noFill/>
        </p:spPr>
        <p:txBody>
          <a:bodyPr wrap="square" lIns="91440" tIns="45720" rIns="91440" bIns="45720" anchor="t">
            <a:spAutoFit/>
          </a:bodyPr>
          <a:lstStyle/>
          <a:p>
            <a:pPr algn="just"/>
            <a:r>
              <a:rPr lang="es-ES" sz="1600" dirty="0">
                <a:solidFill>
                  <a:schemeClr val="tx2">
                    <a:lumMod val="90000"/>
                    <a:lumOff val="10000"/>
                  </a:schemeClr>
                </a:solidFill>
                <a:ea typeface="+mn-lt"/>
                <a:cs typeface="+mn-lt"/>
              </a:rPr>
              <a:t>Es un programa que busca permitir el acceso a la educación superior por parte de estudiantes de enseñanza media provenientes de establecimientos educacionales públicos, mediante la realización de acciones de preparación y apoyo permanente, así como también, del aseguramiento de cupos, por parte de las 29 instituciones de educación superior participantes del Programa.</a:t>
            </a:r>
            <a:endParaRPr lang="en-US" dirty="0">
              <a:solidFill>
                <a:schemeClr val="tx2">
                  <a:lumMod val="90000"/>
                  <a:lumOff val="10000"/>
                </a:schemeClr>
              </a:solidFill>
            </a:endParaRPr>
          </a:p>
        </p:txBody>
      </p:sp>
      <p:sp>
        <p:nvSpPr>
          <p:cNvPr id="26" name="Rectángulo: esquinas superiores redondeadas 25">
            <a:extLst>
              <a:ext uri="{FF2B5EF4-FFF2-40B4-BE49-F238E27FC236}">
                <a16:creationId xmlns:a16="http://schemas.microsoft.com/office/drawing/2014/main" id="{4D93A80B-C8B0-A724-47B9-5B1F65EB739F}"/>
              </a:ext>
            </a:extLst>
          </p:cNvPr>
          <p:cNvSpPr/>
          <p:nvPr/>
        </p:nvSpPr>
        <p:spPr>
          <a:xfrm>
            <a:off x="6432326" y="3031836"/>
            <a:ext cx="5077692" cy="446977"/>
          </a:xfrm>
          <a:prstGeom prst="round2SameRect">
            <a:avLst/>
          </a:prstGeom>
          <a:solidFill>
            <a:srgbClr val="43AC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F6E3ECD9-6251-9877-00C9-BD93312A51C6}"/>
              </a:ext>
            </a:extLst>
          </p:cNvPr>
          <p:cNvSpPr txBox="1"/>
          <p:nvPr/>
        </p:nvSpPr>
        <p:spPr>
          <a:xfrm>
            <a:off x="6475797" y="3083680"/>
            <a:ext cx="5328273" cy="353943"/>
          </a:xfrm>
          <a:prstGeom prst="rect">
            <a:avLst/>
          </a:prstGeom>
          <a:noFill/>
        </p:spPr>
        <p:txBody>
          <a:bodyPr wrap="square">
            <a:spAutoFit/>
          </a:bodyPr>
          <a:lstStyle/>
          <a:p>
            <a:r>
              <a:rPr lang="es-ES" sz="1700" b="1" dirty="0">
                <a:solidFill>
                  <a:schemeClr val="bg1"/>
                </a:solidFill>
                <a:latin typeface="+mj-lt"/>
                <a:ea typeface="Calibri"/>
                <a:cs typeface="Calibri"/>
              </a:rPr>
              <a:t>6</a:t>
            </a:r>
            <a:r>
              <a:rPr lang="es-ES" sz="1700" b="1" i="0" dirty="0">
                <a:solidFill>
                  <a:schemeClr val="bg1"/>
                </a:solidFill>
                <a:effectLst/>
                <a:latin typeface="+mj-lt"/>
                <a:ea typeface="Calibri"/>
                <a:cs typeface="Calibri"/>
              </a:rPr>
              <a:t>. </a:t>
            </a:r>
            <a:r>
              <a:rPr lang="es-ES" sz="1700" b="1" dirty="0">
                <a:solidFill>
                  <a:schemeClr val="bg1"/>
                </a:solidFill>
                <a:latin typeface="+mj-lt"/>
              </a:rPr>
              <a:t>Programa PACE</a:t>
            </a:r>
          </a:p>
        </p:txBody>
      </p:sp>
      <p:grpSp>
        <p:nvGrpSpPr>
          <p:cNvPr id="3" name="Grupo 2">
            <a:extLst>
              <a:ext uri="{FF2B5EF4-FFF2-40B4-BE49-F238E27FC236}">
                <a16:creationId xmlns:a16="http://schemas.microsoft.com/office/drawing/2014/main" id="{5EB58291-CA98-B88F-08BD-C8024425EE85}"/>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1CEA9CD1-5E78-D008-C840-83E925C00236}"/>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2874608F-2E76-73B6-89B6-D90612229B37}"/>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D407496E-FDD2-97F0-E1AC-30CC7F69C06F}"/>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A191C06F-21FB-BEE0-3E49-53D16EA76892}"/>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13D3505B-AFDE-00BA-E3A1-AC00869FECA8}"/>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4404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45FF4-0FA4-4CD2-A282-90A974F3B33D}"/>
              </a:ext>
            </a:extLst>
          </p:cNvPr>
          <p:cNvSpPr>
            <a:spLocks noGrp="1"/>
          </p:cNvSpPr>
          <p:nvPr>
            <p:ph type="title"/>
          </p:nvPr>
        </p:nvSpPr>
        <p:spPr>
          <a:xfrm>
            <a:off x="602350" y="2001800"/>
            <a:ext cx="10515600" cy="551042"/>
          </a:xfrm>
        </p:spPr>
        <p:txBody>
          <a:bodyPr anchor="t">
            <a:normAutofit/>
          </a:bodyPr>
          <a:lstStyle/>
          <a:p>
            <a:r>
              <a:rPr lang="es-ES" sz="2800" b="1" i="0" dirty="0">
                <a:solidFill>
                  <a:srgbClr val="000000"/>
                </a:solidFill>
                <a:effectLst/>
                <a:latin typeface="Calibri" panose="020F0502020204030204" pitchFamily="34" charset="0"/>
              </a:rPr>
              <a:t>Para la Ruta de Universidades</a:t>
            </a:r>
            <a:r>
              <a:rPr lang="es-ES" sz="2000" b="1" i="0" dirty="0">
                <a:solidFill>
                  <a:srgbClr val="000000"/>
                </a:solidFill>
                <a:effectLst/>
                <a:latin typeface="Calibri" panose="020F0502020204030204" pitchFamily="34" charset="0"/>
              </a:rPr>
              <a:t>:</a:t>
            </a:r>
          </a:p>
        </p:txBody>
      </p:sp>
      <p:pic>
        <p:nvPicPr>
          <p:cNvPr id="4" name="Imagen 3">
            <a:extLst>
              <a:ext uri="{FF2B5EF4-FFF2-40B4-BE49-F238E27FC236}">
                <a16:creationId xmlns:a16="http://schemas.microsoft.com/office/drawing/2014/main" id="{035656AE-C390-20C6-BB18-AC2C11561F36}"/>
              </a:ext>
            </a:extLst>
          </p:cNvPr>
          <p:cNvPicPr>
            <a:picLocks noChangeAspect="1"/>
          </p:cNvPicPr>
          <p:nvPr/>
        </p:nvPicPr>
        <p:blipFill rotWithShape="1">
          <a:blip r:embed="rId2"/>
          <a:srcRect r="41386"/>
          <a:stretch/>
        </p:blipFill>
        <p:spPr>
          <a:xfrm>
            <a:off x="364306" y="6247321"/>
            <a:ext cx="2164229" cy="360383"/>
          </a:xfrm>
          <a:prstGeom prst="rect">
            <a:avLst/>
          </a:prstGeom>
        </p:spPr>
      </p:pic>
      <p:sp>
        <p:nvSpPr>
          <p:cNvPr id="14" name="Rectángulo: esquinas superiores redondeadas 13">
            <a:extLst>
              <a:ext uri="{FF2B5EF4-FFF2-40B4-BE49-F238E27FC236}">
                <a16:creationId xmlns:a16="http://schemas.microsoft.com/office/drawing/2014/main" id="{07B12A10-FC6D-92E5-5701-C0E81C0501ED}"/>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997850E6-980B-FCCE-AC2E-8EF97F579340}"/>
              </a:ext>
            </a:extLst>
          </p:cNvPr>
          <p:cNvSpPr txBox="1">
            <a:spLocks/>
          </p:cNvSpPr>
          <p:nvPr/>
        </p:nvSpPr>
        <p:spPr>
          <a:xfrm>
            <a:off x="816430" y="1081816"/>
            <a:ext cx="11375571" cy="66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a:t>7. ¿Qué necesito para seguir una de estas rutas? </a:t>
            </a:r>
            <a:endParaRPr lang="es-CL" sz="3500" b="1" dirty="0"/>
          </a:p>
        </p:txBody>
      </p:sp>
      <p:sp>
        <p:nvSpPr>
          <p:cNvPr id="18" name="Marcador de contenido 2">
            <a:extLst>
              <a:ext uri="{FF2B5EF4-FFF2-40B4-BE49-F238E27FC236}">
                <a16:creationId xmlns:a16="http://schemas.microsoft.com/office/drawing/2014/main" id="{8120579C-36B8-94C9-63A6-1697473AAC2C}"/>
              </a:ext>
            </a:extLst>
          </p:cNvPr>
          <p:cNvSpPr>
            <a:spLocks noGrp="1"/>
          </p:cNvSpPr>
          <p:nvPr>
            <p:ph idx="1"/>
          </p:nvPr>
        </p:nvSpPr>
        <p:spPr>
          <a:xfrm>
            <a:off x="602350" y="2524414"/>
            <a:ext cx="10683844" cy="487312"/>
          </a:xfrm>
        </p:spPr>
        <p:txBody>
          <a:bodyPr vert="horz" lIns="91440" tIns="45720" rIns="91440" bIns="45720" rtlCol="0" anchor="t">
            <a:normAutofit/>
          </a:bodyPr>
          <a:lstStyle/>
          <a:p>
            <a:pPr marL="0" indent="0" algn="just" rtl="0" fontAlgn="base">
              <a:buNone/>
            </a:pPr>
            <a:r>
              <a:rPr lang="es-ES" sz="1800" b="0" i="0" dirty="0">
                <a:solidFill>
                  <a:srgbClr val="000000"/>
                </a:solidFill>
                <a:effectLst/>
                <a:latin typeface="Calibri"/>
                <a:ea typeface="Calibri"/>
                <a:cs typeface="Calibri"/>
              </a:rPr>
              <a:t>Luego de rendir la PAES tienes </a:t>
            </a:r>
            <a:r>
              <a:rPr lang="es-ES" sz="2000" b="1" i="0" dirty="0">
                <a:solidFill>
                  <a:srgbClr val="000000"/>
                </a:solidFill>
                <a:effectLst/>
                <a:latin typeface="Calibri"/>
                <a:ea typeface="Calibri"/>
                <a:cs typeface="Calibri"/>
              </a:rPr>
              <a:t>8 formas de ser admitida/o en una Universidad</a:t>
            </a:r>
            <a:r>
              <a:rPr lang="es-ES" sz="1800" b="0" i="0" dirty="0">
                <a:solidFill>
                  <a:srgbClr val="000000"/>
                </a:solidFill>
                <a:effectLst/>
                <a:latin typeface="Calibri"/>
                <a:ea typeface="Calibri"/>
                <a:cs typeface="Calibri"/>
              </a:rPr>
              <a:t>: </a:t>
            </a:r>
            <a:endParaRPr lang="es-ES" b="0" i="0" dirty="0">
              <a:solidFill>
                <a:srgbClr val="000000"/>
              </a:solidFill>
              <a:effectLst/>
              <a:latin typeface="Calibri"/>
              <a:ea typeface="Calibri"/>
              <a:cs typeface="Calibri"/>
            </a:endParaRPr>
          </a:p>
        </p:txBody>
      </p:sp>
      <p:sp>
        <p:nvSpPr>
          <p:cNvPr id="19" name="Rectángulo: esquinas redondeadas 18">
            <a:extLst>
              <a:ext uri="{FF2B5EF4-FFF2-40B4-BE49-F238E27FC236}">
                <a16:creationId xmlns:a16="http://schemas.microsoft.com/office/drawing/2014/main" id="{D36C7EE9-A9AF-FB04-54A3-FC53AB668F10}"/>
              </a:ext>
            </a:extLst>
          </p:cNvPr>
          <p:cNvSpPr/>
          <p:nvPr/>
        </p:nvSpPr>
        <p:spPr>
          <a:xfrm>
            <a:off x="796634" y="3031835"/>
            <a:ext cx="5077692" cy="2169965"/>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5938278F-1C1F-778C-E6BB-CBB49D39BB55}"/>
              </a:ext>
            </a:extLst>
          </p:cNvPr>
          <p:cNvSpPr txBox="1"/>
          <p:nvPr/>
        </p:nvSpPr>
        <p:spPr>
          <a:xfrm>
            <a:off x="936335" y="3534908"/>
            <a:ext cx="4669436" cy="1323439"/>
          </a:xfrm>
          <a:prstGeom prst="rect">
            <a:avLst/>
          </a:prstGeom>
          <a:noFill/>
        </p:spPr>
        <p:txBody>
          <a:bodyPr wrap="square">
            <a:spAutoFit/>
          </a:bodyPr>
          <a:lstStyle/>
          <a:p>
            <a:pPr algn="just" rtl="0" fontAlgn="base"/>
            <a:r>
              <a:rPr lang="es-ES" sz="1600" b="0" i="0" dirty="0">
                <a:solidFill>
                  <a:srgbClr val="000000"/>
                </a:solidFill>
                <a:effectLst/>
                <a:latin typeface="+mj-lt"/>
              </a:rPr>
              <a:t>Específico para postulantes interesados en carreras de educación y pedagogía. Ofrece información detallada sobre los procesos de admisión, requisitos y características de estas carreras. </a:t>
            </a:r>
          </a:p>
        </p:txBody>
      </p:sp>
      <p:sp>
        <p:nvSpPr>
          <p:cNvPr id="22" name="Rectángulo: esquinas superiores redondeadas 21">
            <a:extLst>
              <a:ext uri="{FF2B5EF4-FFF2-40B4-BE49-F238E27FC236}">
                <a16:creationId xmlns:a16="http://schemas.microsoft.com/office/drawing/2014/main" id="{64818DA5-73C3-7A7D-E108-E27385B2D546}"/>
              </a:ext>
            </a:extLst>
          </p:cNvPr>
          <p:cNvSpPr/>
          <p:nvPr/>
        </p:nvSpPr>
        <p:spPr>
          <a:xfrm>
            <a:off x="796634" y="3021556"/>
            <a:ext cx="5077692" cy="446977"/>
          </a:xfrm>
          <a:prstGeom prst="round2Same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811F2CCE-DF98-251E-9076-DD365FDDBD92}"/>
              </a:ext>
            </a:extLst>
          </p:cNvPr>
          <p:cNvSpPr txBox="1"/>
          <p:nvPr/>
        </p:nvSpPr>
        <p:spPr>
          <a:xfrm>
            <a:off x="1020844" y="3083680"/>
            <a:ext cx="2779678" cy="353943"/>
          </a:xfrm>
          <a:prstGeom prst="rect">
            <a:avLst/>
          </a:prstGeom>
          <a:noFill/>
        </p:spPr>
        <p:txBody>
          <a:bodyPr wrap="square">
            <a:spAutoFit/>
          </a:bodyPr>
          <a:lstStyle/>
          <a:p>
            <a:r>
              <a:rPr lang="es-ES" sz="1700" b="1" dirty="0">
                <a:solidFill>
                  <a:schemeClr val="bg1"/>
                </a:solidFill>
                <a:latin typeface="+mj-lt"/>
                <a:ea typeface="Calibri"/>
                <a:cs typeface="Calibri"/>
              </a:rPr>
              <a:t>7</a:t>
            </a:r>
            <a:r>
              <a:rPr lang="es-ES" sz="1700" b="1" i="0" dirty="0">
                <a:solidFill>
                  <a:schemeClr val="bg1"/>
                </a:solidFill>
                <a:effectLst/>
                <a:latin typeface="+mj-lt"/>
                <a:ea typeface="Calibri"/>
                <a:cs typeface="Calibri"/>
              </a:rPr>
              <a:t>. </a:t>
            </a:r>
            <a:r>
              <a:rPr lang="es-ES" sz="1700" b="1" i="0" dirty="0">
                <a:solidFill>
                  <a:schemeClr val="bg1"/>
                </a:solidFill>
                <a:effectLst/>
                <a:latin typeface="+mj-lt"/>
              </a:rPr>
              <a:t>Portal Pedagogías</a:t>
            </a:r>
            <a:endParaRPr lang="es-ES" sz="1700" b="1" dirty="0">
              <a:solidFill>
                <a:schemeClr val="bg1"/>
              </a:solidFill>
              <a:latin typeface="+mj-lt"/>
            </a:endParaRPr>
          </a:p>
        </p:txBody>
      </p:sp>
      <p:sp>
        <p:nvSpPr>
          <p:cNvPr id="24" name="Rectángulo: esquinas redondeadas 23">
            <a:extLst>
              <a:ext uri="{FF2B5EF4-FFF2-40B4-BE49-F238E27FC236}">
                <a16:creationId xmlns:a16="http://schemas.microsoft.com/office/drawing/2014/main" id="{0A14797D-57A8-5B12-30C0-ECA11595D7BC}"/>
              </a:ext>
            </a:extLst>
          </p:cNvPr>
          <p:cNvSpPr/>
          <p:nvPr/>
        </p:nvSpPr>
        <p:spPr>
          <a:xfrm>
            <a:off x="6432326" y="3042115"/>
            <a:ext cx="5077692" cy="2169965"/>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CuadroTexto 24">
            <a:extLst>
              <a:ext uri="{FF2B5EF4-FFF2-40B4-BE49-F238E27FC236}">
                <a16:creationId xmlns:a16="http://schemas.microsoft.com/office/drawing/2014/main" id="{D84340C3-183A-D81F-F5CE-B21E8987F9E6}"/>
              </a:ext>
            </a:extLst>
          </p:cNvPr>
          <p:cNvSpPr txBox="1"/>
          <p:nvPr/>
        </p:nvSpPr>
        <p:spPr>
          <a:xfrm>
            <a:off x="6572027" y="3545188"/>
            <a:ext cx="4669436" cy="1323439"/>
          </a:xfrm>
          <a:prstGeom prst="rect">
            <a:avLst/>
          </a:prstGeom>
          <a:noFill/>
        </p:spPr>
        <p:txBody>
          <a:bodyPr wrap="square">
            <a:spAutoFit/>
          </a:bodyPr>
          <a:lstStyle/>
          <a:p>
            <a:pPr algn="just" fontAlgn="base"/>
            <a:r>
              <a:rPr lang="es-ES" sz="1600" dirty="0">
                <a:solidFill>
                  <a:srgbClr val="000000"/>
                </a:solidFill>
                <a:latin typeface="+mj-lt"/>
              </a:rPr>
              <a:t>Proporciona información específica para postulantes extranjeros, incluyendo requisitos de admisión, validación de estudios y otros procesos relevantes para quienes han completado su educación secundaria fuera de Chile. </a:t>
            </a:r>
          </a:p>
        </p:txBody>
      </p:sp>
      <p:sp>
        <p:nvSpPr>
          <p:cNvPr id="26" name="Rectángulo: esquinas superiores redondeadas 25">
            <a:extLst>
              <a:ext uri="{FF2B5EF4-FFF2-40B4-BE49-F238E27FC236}">
                <a16:creationId xmlns:a16="http://schemas.microsoft.com/office/drawing/2014/main" id="{4D93A80B-C8B0-A724-47B9-5B1F65EB739F}"/>
              </a:ext>
            </a:extLst>
          </p:cNvPr>
          <p:cNvSpPr/>
          <p:nvPr/>
        </p:nvSpPr>
        <p:spPr>
          <a:xfrm>
            <a:off x="6432326" y="3031836"/>
            <a:ext cx="5077692" cy="446977"/>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F6E3ECD9-6251-9877-00C9-BD93312A51C6}"/>
              </a:ext>
            </a:extLst>
          </p:cNvPr>
          <p:cNvSpPr txBox="1"/>
          <p:nvPr/>
        </p:nvSpPr>
        <p:spPr>
          <a:xfrm>
            <a:off x="6475797" y="3083680"/>
            <a:ext cx="5328273" cy="353943"/>
          </a:xfrm>
          <a:prstGeom prst="rect">
            <a:avLst/>
          </a:prstGeom>
          <a:noFill/>
        </p:spPr>
        <p:txBody>
          <a:bodyPr wrap="square">
            <a:spAutoFit/>
          </a:bodyPr>
          <a:lstStyle/>
          <a:p>
            <a:r>
              <a:rPr lang="es-ES" sz="1700" b="1" dirty="0">
                <a:solidFill>
                  <a:schemeClr val="bg1"/>
                </a:solidFill>
                <a:latin typeface="+mj-lt"/>
                <a:ea typeface="Calibri"/>
                <a:cs typeface="Calibri"/>
              </a:rPr>
              <a:t>8</a:t>
            </a:r>
            <a:r>
              <a:rPr lang="es-ES" sz="1700" b="1" i="0" dirty="0">
                <a:solidFill>
                  <a:schemeClr val="bg1"/>
                </a:solidFill>
                <a:effectLst/>
                <a:latin typeface="+mj-lt"/>
                <a:ea typeface="Calibri"/>
                <a:cs typeface="Calibri"/>
              </a:rPr>
              <a:t>. </a:t>
            </a:r>
            <a:r>
              <a:rPr lang="es-ES" sz="1700" b="1" dirty="0">
                <a:solidFill>
                  <a:schemeClr val="bg1"/>
                </a:solidFill>
                <a:latin typeface="+mj-lt"/>
              </a:rPr>
              <a:t>Portal Personas Extranjeras</a:t>
            </a:r>
          </a:p>
        </p:txBody>
      </p:sp>
      <p:sp>
        <p:nvSpPr>
          <p:cNvPr id="3" name="Marcador de contenido 2">
            <a:extLst>
              <a:ext uri="{FF2B5EF4-FFF2-40B4-BE49-F238E27FC236}">
                <a16:creationId xmlns:a16="http://schemas.microsoft.com/office/drawing/2014/main" id="{DE5EAF3F-B9F1-8ED2-658F-7630996345AE}"/>
              </a:ext>
            </a:extLst>
          </p:cNvPr>
          <p:cNvSpPr txBox="1">
            <a:spLocks/>
          </p:cNvSpPr>
          <p:nvPr/>
        </p:nvSpPr>
        <p:spPr>
          <a:xfrm>
            <a:off x="822356" y="5481051"/>
            <a:ext cx="10683844" cy="735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s-ES" sz="1800" dirty="0">
                <a:solidFill>
                  <a:srgbClr val="000000"/>
                </a:solidFill>
                <a:latin typeface="Calibri" panose="020F0502020204030204" pitchFamily="34" charset="0"/>
              </a:rPr>
              <a:t>Para conocer más detalles de cada una de estas formas de ser admitido/a, en la web de acceso a la Educación superior, ingresa a la pestaña “Admisión Universidades”. </a:t>
            </a:r>
            <a:r>
              <a:rPr lang="es-ES" sz="1800" u="sng" dirty="0">
                <a:solidFill>
                  <a:srgbClr val="0563C1"/>
                </a:solidFill>
                <a:latin typeface="Calibri" panose="020F0502020204030204" pitchFamily="34" charset="0"/>
                <a:hlinkClick r:id="rId3"/>
              </a:rPr>
              <a:t>https://acceso.mineduc.cl/</a:t>
            </a:r>
            <a:r>
              <a:rPr lang="es-ES" sz="1800" dirty="0">
                <a:solidFill>
                  <a:srgbClr val="000000"/>
                </a:solidFill>
                <a:latin typeface="Calibri" panose="020F0502020204030204" pitchFamily="34" charset="0"/>
              </a:rPr>
              <a:t> </a:t>
            </a:r>
            <a:endParaRPr lang="es-ES" dirty="0">
              <a:solidFill>
                <a:srgbClr val="000000"/>
              </a:solidFill>
              <a:latin typeface="Segoe UI" panose="020B0502040204020203" pitchFamily="34" charset="0"/>
            </a:endParaRPr>
          </a:p>
          <a:p>
            <a:endParaRPr lang="es-CL" dirty="0"/>
          </a:p>
        </p:txBody>
      </p:sp>
      <p:grpSp>
        <p:nvGrpSpPr>
          <p:cNvPr id="10" name="Grupo 9">
            <a:extLst>
              <a:ext uri="{FF2B5EF4-FFF2-40B4-BE49-F238E27FC236}">
                <a16:creationId xmlns:a16="http://schemas.microsoft.com/office/drawing/2014/main" id="{A31546D9-EBB0-A0DF-A6FE-82071B611A8C}"/>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8C6FE085-DD6A-1FC2-D287-F2ECA64C91D8}"/>
                </a:ext>
              </a:extLst>
            </p:cNvPr>
            <p:cNvGrpSpPr/>
            <p:nvPr/>
          </p:nvGrpSpPr>
          <p:grpSpPr>
            <a:xfrm>
              <a:off x="0" y="-5712"/>
              <a:ext cx="12209965" cy="556510"/>
              <a:chOff x="83698" y="0"/>
              <a:chExt cx="8019537" cy="365885"/>
            </a:xfrm>
          </p:grpSpPr>
          <p:cxnSp>
            <p:nvCxnSpPr>
              <p:cNvPr id="16" name="Conector recto 15">
                <a:extLst>
                  <a:ext uri="{FF2B5EF4-FFF2-40B4-BE49-F238E27FC236}">
                    <a16:creationId xmlns:a16="http://schemas.microsoft.com/office/drawing/2014/main" id="{2292967C-E045-7AD6-3E60-56CB497DE737}"/>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213021951">
                <a:extLst>
                  <a:ext uri="{FF2B5EF4-FFF2-40B4-BE49-F238E27FC236}">
                    <a16:creationId xmlns:a16="http://schemas.microsoft.com/office/drawing/2014/main" id="{5CF612BA-9341-54EA-6FC4-FBD2214E8F24}"/>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1" name="Text Box 2022840206">
                <a:extLst>
                  <a:ext uri="{FF2B5EF4-FFF2-40B4-BE49-F238E27FC236}">
                    <a16:creationId xmlns:a16="http://schemas.microsoft.com/office/drawing/2014/main" id="{1279625A-D897-758B-E0BD-45BBD1851612}"/>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F23EE531-7CCE-B9AA-7FF0-919671E3F8F2}"/>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0653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45FF4-0FA4-4CD2-A282-90A974F3B33D}"/>
              </a:ext>
            </a:extLst>
          </p:cNvPr>
          <p:cNvSpPr>
            <a:spLocks noGrp="1"/>
          </p:cNvSpPr>
          <p:nvPr>
            <p:ph type="title"/>
          </p:nvPr>
        </p:nvSpPr>
        <p:spPr>
          <a:xfrm>
            <a:off x="602350" y="2145663"/>
            <a:ext cx="10515600" cy="551042"/>
          </a:xfrm>
        </p:spPr>
        <p:txBody>
          <a:bodyPr anchor="t">
            <a:normAutofit fontScale="90000"/>
          </a:bodyPr>
          <a:lstStyle/>
          <a:p>
            <a:r>
              <a:rPr lang="es-ES" sz="2700" b="1" i="0" dirty="0">
                <a:solidFill>
                  <a:schemeClr val="accent1">
                    <a:lumMod val="50000"/>
                  </a:schemeClr>
                </a:solidFill>
                <a:effectLst/>
              </a:rPr>
              <a:t>Para la Ruta Centros de formación técnica e Instituto profesionales</a:t>
            </a:r>
            <a:r>
              <a:rPr lang="es-ES" sz="2700" b="0" i="0" dirty="0">
                <a:solidFill>
                  <a:schemeClr val="accent1">
                    <a:lumMod val="50000"/>
                  </a:schemeClr>
                </a:solidFill>
                <a:effectLst/>
              </a:rPr>
              <a:t>: </a:t>
            </a:r>
            <a:br>
              <a:rPr lang="es-ES" sz="3600" b="0" i="0" dirty="0">
                <a:solidFill>
                  <a:schemeClr val="accent1">
                    <a:lumMod val="50000"/>
                  </a:schemeClr>
                </a:solidFill>
                <a:effectLst/>
              </a:rPr>
            </a:br>
            <a:endParaRPr lang="es-CL" dirty="0">
              <a:solidFill>
                <a:schemeClr val="accent1">
                  <a:lumMod val="50000"/>
                </a:schemeClr>
              </a:solidFill>
            </a:endParaRPr>
          </a:p>
        </p:txBody>
      </p:sp>
      <p:sp>
        <p:nvSpPr>
          <p:cNvPr id="3" name="Marcador de contenido 2">
            <a:extLst>
              <a:ext uri="{FF2B5EF4-FFF2-40B4-BE49-F238E27FC236}">
                <a16:creationId xmlns:a16="http://schemas.microsoft.com/office/drawing/2014/main" id="{27A9F2C1-5C95-4CEA-8B49-4F2BE2B2EC9C}"/>
              </a:ext>
            </a:extLst>
          </p:cNvPr>
          <p:cNvSpPr>
            <a:spLocks noGrp="1"/>
          </p:cNvSpPr>
          <p:nvPr>
            <p:ph idx="1"/>
          </p:nvPr>
        </p:nvSpPr>
        <p:spPr>
          <a:xfrm>
            <a:off x="1394830" y="2873206"/>
            <a:ext cx="10163698" cy="3013739"/>
          </a:xfrm>
        </p:spPr>
        <p:txBody>
          <a:bodyPr vert="horz" lIns="91440" tIns="45720" rIns="91440" bIns="45720" rtlCol="0" anchor="t">
            <a:normAutofit fontScale="92500"/>
          </a:bodyPr>
          <a:lstStyle/>
          <a:p>
            <a:pPr>
              <a:buClr>
                <a:schemeClr val="accent5"/>
              </a:buClr>
            </a:pPr>
            <a:r>
              <a:rPr lang="es-ES" sz="2400" dirty="0">
                <a:solidFill>
                  <a:schemeClr val="accent1">
                    <a:lumMod val="50000"/>
                  </a:schemeClr>
                </a:solidFill>
                <a:latin typeface="+mj-lt"/>
              </a:rPr>
              <a:t>E</a:t>
            </a:r>
            <a:r>
              <a:rPr lang="es-ES" sz="2400" b="0" i="0" dirty="0">
                <a:solidFill>
                  <a:schemeClr val="accent1">
                    <a:lumMod val="50000"/>
                  </a:schemeClr>
                </a:solidFill>
                <a:effectLst/>
                <a:latin typeface="+mj-lt"/>
              </a:rPr>
              <a:t>l requisito mínimo es tu licencia de Enseñanza Media.</a:t>
            </a:r>
            <a:r>
              <a:rPr lang="es-ES" sz="2400" dirty="0">
                <a:solidFill>
                  <a:schemeClr val="accent1">
                    <a:lumMod val="50000"/>
                  </a:schemeClr>
                </a:solidFill>
                <a:latin typeface="+mj-lt"/>
              </a:rPr>
              <a:t> </a:t>
            </a:r>
            <a:endParaRPr lang="es-ES" sz="2400" b="0" i="0" dirty="0">
              <a:solidFill>
                <a:schemeClr val="accent1">
                  <a:lumMod val="50000"/>
                </a:schemeClr>
              </a:solidFill>
              <a:effectLst/>
              <a:latin typeface="+mj-lt"/>
            </a:endParaRPr>
          </a:p>
          <a:p>
            <a:pPr>
              <a:spcBef>
                <a:spcPts val="1200"/>
              </a:spcBef>
              <a:buClr>
                <a:schemeClr val="accent5"/>
              </a:buClr>
            </a:pPr>
            <a:r>
              <a:rPr lang="es-ES" sz="2400" dirty="0">
                <a:solidFill>
                  <a:schemeClr val="accent1">
                    <a:lumMod val="50000"/>
                  </a:schemeClr>
                </a:solidFill>
                <a:latin typeface="+mj-lt"/>
              </a:rPr>
              <a:t>S</a:t>
            </a:r>
            <a:r>
              <a:rPr lang="es-ES" sz="2400" b="0" i="0" dirty="0">
                <a:solidFill>
                  <a:schemeClr val="accent1">
                    <a:lumMod val="50000"/>
                  </a:schemeClr>
                </a:solidFill>
                <a:effectLst/>
                <a:latin typeface="+mj-lt"/>
              </a:rPr>
              <a:t>e les permite a estas instituciones pedir otros requisitos como las notas de enseñanza media, pero no es una regla general que usan las instituciones.</a:t>
            </a:r>
            <a:endParaRPr lang="es-ES" sz="2400" b="0" i="0" dirty="0">
              <a:solidFill>
                <a:schemeClr val="accent1">
                  <a:lumMod val="50000"/>
                </a:schemeClr>
              </a:solidFill>
              <a:effectLst/>
              <a:latin typeface="+mj-lt"/>
              <a:cs typeface="Arial"/>
            </a:endParaRPr>
          </a:p>
          <a:p>
            <a:pPr>
              <a:spcBef>
                <a:spcPts val="1200"/>
              </a:spcBef>
              <a:buClr>
                <a:schemeClr val="accent5"/>
              </a:buClr>
            </a:pPr>
            <a:r>
              <a:rPr lang="es-ES" sz="2400" dirty="0">
                <a:solidFill>
                  <a:schemeClr val="accent1">
                    <a:lumMod val="50000"/>
                  </a:schemeClr>
                </a:solidFill>
                <a:ea typeface="+mn-lt"/>
                <a:cs typeface="+mn-lt"/>
              </a:rPr>
              <a:t>Reconocimiento de Aprendizajes Previos (RAP): Algunas instituciones tienen convenios de articulación que permiten convalidar asignaturas en caso de seguir la misma ruta de especialidad desde la EMTP.</a:t>
            </a:r>
          </a:p>
          <a:p>
            <a:pPr>
              <a:spcBef>
                <a:spcPts val="1200"/>
              </a:spcBef>
              <a:buClr>
                <a:schemeClr val="accent5"/>
              </a:buClr>
            </a:pPr>
            <a:r>
              <a:rPr lang="es-ES" sz="2400" dirty="0">
                <a:solidFill>
                  <a:schemeClr val="accent1">
                    <a:lumMod val="50000"/>
                  </a:schemeClr>
                </a:solidFill>
                <a:ea typeface="+mn-lt"/>
                <a:cs typeface="+mn-lt"/>
              </a:rPr>
              <a:t>Hay carreras que piden pruebas especiales o exámenes médicos, para conocer más detalles revisa mifuturo.cl. </a:t>
            </a:r>
            <a:endParaRPr lang="es-ES" sz="2400" dirty="0">
              <a:solidFill>
                <a:schemeClr val="accent1">
                  <a:lumMod val="50000"/>
                </a:schemeClr>
              </a:solidFill>
              <a:latin typeface="+mj-lt"/>
              <a:cs typeface="Arial"/>
            </a:endParaRPr>
          </a:p>
        </p:txBody>
      </p:sp>
      <p:pic>
        <p:nvPicPr>
          <p:cNvPr id="4" name="Imagen 3">
            <a:extLst>
              <a:ext uri="{FF2B5EF4-FFF2-40B4-BE49-F238E27FC236}">
                <a16:creationId xmlns:a16="http://schemas.microsoft.com/office/drawing/2014/main" id="{035656AE-C390-20C6-BB18-AC2C11561F36}"/>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4" name="Rectángulo: esquinas superiores redondeadas 13">
            <a:extLst>
              <a:ext uri="{FF2B5EF4-FFF2-40B4-BE49-F238E27FC236}">
                <a16:creationId xmlns:a16="http://schemas.microsoft.com/office/drawing/2014/main" id="{07B12A10-FC6D-92E5-5701-C0E81C0501ED}"/>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ítulo 1">
            <a:extLst>
              <a:ext uri="{FF2B5EF4-FFF2-40B4-BE49-F238E27FC236}">
                <a16:creationId xmlns:a16="http://schemas.microsoft.com/office/drawing/2014/main" id="{997850E6-980B-FCCE-AC2E-8EF97F579340}"/>
              </a:ext>
            </a:extLst>
          </p:cNvPr>
          <p:cNvSpPr txBox="1">
            <a:spLocks/>
          </p:cNvSpPr>
          <p:nvPr/>
        </p:nvSpPr>
        <p:spPr>
          <a:xfrm>
            <a:off x="816430" y="1081816"/>
            <a:ext cx="11375571" cy="6644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500" b="1"/>
              <a:t>7. ¿Qué necesito para seguir una de estas rutas? </a:t>
            </a:r>
            <a:endParaRPr lang="es-CL" sz="3500" b="1" dirty="0"/>
          </a:p>
        </p:txBody>
      </p:sp>
      <p:grpSp>
        <p:nvGrpSpPr>
          <p:cNvPr id="10" name="Grupo 9">
            <a:extLst>
              <a:ext uri="{FF2B5EF4-FFF2-40B4-BE49-F238E27FC236}">
                <a16:creationId xmlns:a16="http://schemas.microsoft.com/office/drawing/2014/main" id="{CF685A3B-62F9-52A1-2C79-62FC737EF98E}"/>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A3DAF216-BA4B-B5B9-E8C3-B3C6F1435CAE}"/>
                </a:ext>
              </a:extLst>
            </p:cNvPr>
            <p:cNvGrpSpPr/>
            <p:nvPr/>
          </p:nvGrpSpPr>
          <p:grpSpPr>
            <a:xfrm>
              <a:off x="0" y="-5712"/>
              <a:ext cx="12209965" cy="556510"/>
              <a:chOff x="83698" y="0"/>
              <a:chExt cx="8019537" cy="365885"/>
            </a:xfrm>
          </p:grpSpPr>
          <p:cxnSp>
            <p:nvCxnSpPr>
              <p:cNvPr id="16" name="Conector recto 15">
                <a:extLst>
                  <a:ext uri="{FF2B5EF4-FFF2-40B4-BE49-F238E27FC236}">
                    <a16:creationId xmlns:a16="http://schemas.microsoft.com/office/drawing/2014/main" id="{DA459E06-2383-B00B-5C65-E0DB889AE486}"/>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213021951">
                <a:extLst>
                  <a:ext uri="{FF2B5EF4-FFF2-40B4-BE49-F238E27FC236}">
                    <a16:creationId xmlns:a16="http://schemas.microsoft.com/office/drawing/2014/main" id="{53E74671-73EE-036E-5260-9FD6916C6BAF}"/>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8" name="Text Box 2022840206">
                <a:extLst>
                  <a:ext uri="{FF2B5EF4-FFF2-40B4-BE49-F238E27FC236}">
                    <a16:creationId xmlns:a16="http://schemas.microsoft.com/office/drawing/2014/main" id="{D75F1FED-29ED-0881-F8FE-24641D2DB5A6}"/>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3AF5A937-CC9F-1BAE-0804-299E43E65A16}"/>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90816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A9F2C1-5C95-4CEA-8B49-4F2BE2B2EC9C}"/>
              </a:ext>
            </a:extLst>
          </p:cNvPr>
          <p:cNvSpPr>
            <a:spLocks noGrp="1"/>
          </p:cNvSpPr>
          <p:nvPr>
            <p:ph idx="1"/>
          </p:nvPr>
        </p:nvSpPr>
        <p:spPr>
          <a:xfrm>
            <a:off x="729343" y="5052323"/>
            <a:ext cx="10788404" cy="1186543"/>
          </a:xfrm>
        </p:spPr>
        <p:txBody>
          <a:bodyPr>
            <a:normAutofit/>
          </a:bodyPr>
          <a:lstStyle/>
          <a:p>
            <a:pPr marL="0" indent="0">
              <a:lnSpc>
                <a:spcPct val="120000"/>
              </a:lnSpc>
              <a:buNone/>
            </a:pPr>
            <a:r>
              <a:rPr lang="es-ES" sz="1500" dirty="0">
                <a:solidFill>
                  <a:schemeClr val="accent1">
                    <a:lumMod val="50000"/>
                  </a:schemeClr>
                </a:solidFill>
                <a:latin typeface="+mj-lt"/>
              </a:rPr>
              <a:t>La principal diferencia en la formación de Oficiales y Suboficiales radica en el nivel de responsabilidad y liderazgo que se espera de cada uno: los Oficiales se enfocan en estrategias y liderazgo de alto nivel, mientras que los Suboficiales se especializan en funciones operativas y de liderazgo a nivel intermedio. Tras un período inicial en las Escuelas, se pueden obtener títulos profesionales y grados académicos específicos reconocidos por el Ministerio de Educación.  </a:t>
            </a:r>
            <a:endParaRPr lang="es-CL" sz="1500" dirty="0">
              <a:solidFill>
                <a:schemeClr val="accent1">
                  <a:lumMod val="50000"/>
                </a:schemeClr>
              </a:solidFill>
              <a:latin typeface="+mj-lt"/>
            </a:endParaRPr>
          </a:p>
        </p:txBody>
      </p:sp>
      <p:graphicFrame>
        <p:nvGraphicFramePr>
          <p:cNvPr id="7" name="Tabla 6">
            <a:extLst>
              <a:ext uri="{FF2B5EF4-FFF2-40B4-BE49-F238E27FC236}">
                <a16:creationId xmlns:a16="http://schemas.microsoft.com/office/drawing/2014/main" id="{CC715464-CCA5-459D-9F93-BCAD6BFB193D}"/>
              </a:ext>
            </a:extLst>
          </p:cNvPr>
          <p:cNvGraphicFramePr>
            <a:graphicFrameLocks noGrp="1"/>
          </p:cNvGraphicFramePr>
          <p:nvPr>
            <p:extLst>
              <p:ext uri="{D42A27DB-BD31-4B8C-83A1-F6EECF244321}">
                <p14:modId xmlns:p14="http://schemas.microsoft.com/office/powerpoint/2010/main" val="994984588"/>
              </p:ext>
            </p:extLst>
          </p:nvPr>
        </p:nvGraphicFramePr>
        <p:xfrm>
          <a:off x="966794" y="2782507"/>
          <a:ext cx="10715609" cy="2103120"/>
        </p:xfrm>
        <a:graphic>
          <a:graphicData uri="http://schemas.openxmlformats.org/drawingml/2006/table">
            <a:tbl>
              <a:tblPr>
                <a:tableStyleId>{5940675A-B579-460E-94D1-54222C63F5DA}</a:tableStyleId>
              </a:tblPr>
              <a:tblGrid>
                <a:gridCol w="986823">
                  <a:extLst>
                    <a:ext uri="{9D8B030D-6E8A-4147-A177-3AD203B41FA5}">
                      <a16:colId xmlns:a16="http://schemas.microsoft.com/office/drawing/2014/main" val="1265536613"/>
                    </a:ext>
                  </a:extLst>
                </a:gridCol>
                <a:gridCol w="2218701">
                  <a:extLst>
                    <a:ext uri="{9D8B030D-6E8A-4147-A177-3AD203B41FA5}">
                      <a16:colId xmlns:a16="http://schemas.microsoft.com/office/drawing/2014/main" val="242457785"/>
                    </a:ext>
                  </a:extLst>
                </a:gridCol>
                <a:gridCol w="2163168">
                  <a:extLst>
                    <a:ext uri="{9D8B030D-6E8A-4147-A177-3AD203B41FA5}">
                      <a16:colId xmlns:a16="http://schemas.microsoft.com/office/drawing/2014/main" val="246014453"/>
                    </a:ext>
                  </a:extLst>
                </a:gridCol>
                <a:gridCol w="3112209">
                  <a:extLst>
                    <a:ext uri="{9D8B030D-6E8A-4147-A177-3AD203B41FA5}">
                      <a16:colId xmlns:a16="http://schemas.microsoft.com/office/drawing/2014/main" val="1715028208"/>
                    </a:ext>
                  </a:extLst>
                </a:gridCol>
                <a:gridCol w="2234708">
                  <a:extLst>
                    <a:ext uri="{9D8B030D-6E8A-4147-A177-3AD203B41FA5}">
                      <a16:colId xmlns:a16="http://schemas.microsoft.com/office/drawing/2014/main" val="3554717623"/>
                    </a:ext>
                  </a:extLst>
                </a:gridCol>
              </a:tblGrid>
              <a:tr h="0">
                <a:tc>
                  <a:txBody>
                    <a:bodyPr/>
                    <a:lstStyle/>
                    <a:p>
                      <a:pPr algn="just" rtl="0" fontAlgn="base"/>
                      <a:r>
                        <a:rPr lang="es-CL" sz="1500" b="1" dirty="0">
                          <a:solidFill>
                            <a:schemeClr val="bg1"/>
                          </a:solidFill>
                          <a:effectLst/>
                        </a:rPr>
                        <a:t> </a:t>
                      </a:r>
                      <a:endParaRPr lang="es-CL" sz="1500" b="1" i="0" dirty="0">
                        <a:solidFill>
                          <a:schemeClr val="bg1"/>
                        </a:solidFill>
                        <a:effectLst/>
                      </a:endParaRPr>
                    </a:p>
                  </a:txBody>
                  <a:tcPr>
                    <a:solidFill>
                      <a:schemeClr val="tx1">
                        <a:lumMod val="90000"/>
                        <a:lumOff val="10000"/>
                      </a:schemeClr>
                    </a:solidFill>
                  </a:tcPr>
                </a:tc>
                <a:tc>
                  <a:txBody>
                    <a:bodyPr/>
                    <a:lstStyle/>
                    <a:p>
                      <a:pPr algn="just" rtl="0" fontAlgn="base"/>
                      <a:r>
                        <a:rPr lang="es-CL" sz="1500" b="1" dirty="0">
                          <a:solidFill>
                            <a:schemeClr val="bg1"/>
                          </a:solidFill>
                          <a:effectLst/>
                        </a:rPr>
                        <a:t>Ejercito </a:t>
                      </a:r>
                      <a:endParaRPr lang="es-CL" sz="1500" b="1" i="0" dirty="0">
                        <a:solidFill>
                          <a:schemeClr val="bg1"/>
                        </a:solidFill>
                        <a:effectLst/>
                      </a:endParaRPr>
                    </a:p>
                  </a:txBody>
                  <a:tcPr>
                    <a:solidFill>
                      <a:schemeClr val="tx1">
                        <a:lumMod val="90000"/>
                        <a:lumOff val="10000"/>
                      </a:schemeClr>
                    </a:solidFill>
                  </a:tcPr>
                </a:tc>
                <a:tc>
                  <a:txBody>
                    <a:bodyPr/>
                    <a:lstStyle/>
                    <a:p>
                      <a:pPr algn="just" rtl="0" fontAlgn="base"/>
                      <a:r>
                        <a:rPr lang="es-CL" sz="1500" b="1" dirty="0">
                          <a:solidFill>
                            <a:schemeClr val="bg1"/>
                          </a:solidFill>
                          <a:effectLst/>
                        </a:rPr>
                        <a:t>Armada </a:t>
                      </a:r>
                      <a:endParaRPr lang="es-CL" sz="1500" b="1" i="0" dirty="0">
                        <a:solidFill>
                          <a:schemeClr val="bg1"/>
                        </a:solidFill>
                        <a:effectLst/>
                      </a:endParaRPr>
                    </a:p>
                  </a:txBody>
                  <a:tcPr>
                    <a:solidFill>
                      <a:schemeClr val="tx1">
                        <a:lumMod val="90000"/>
                        <a:lumOff val="10000"/>
                      </a:schemeClr>
                    </a:solidFill>
                  </a:tcPr>
                </a:tc>
                <a:tc>
                  <a:txBody>
                    <a:bodyPr/>
                    <a:lstStyle/>
                    <a:p>
                      <a:pPr algn="just" rtl="0" fontAlgn="base"/>
                      <a:r>
                        <a:rPr lang="es-CL" sz="1500" b="1" dirty="0">
                          <a:solidFill>
                            <a:schemeClr val="bg1"/>
                          </a:solidFill>
                          <a:effectLst/>
                        </a:rPr>
                        <a:t>Fuerza Aérea </a:t>
                      </a:r>
                      <a:endParaRPr lang="es-CL" sz="1500" b="1" i="0" dirty="0">
                        <a:solidFill>
                          <a:schemeClr val="bg1"/>
                        </a:solidFill>
                        <a:effectLst/>
                      </a:endParaRPr>
                    </a:p>
                  </a:txBody>
                  <a:tcPr>
                    <a:solidFill>
                      <a:schemeClr val="tx1">
                        <a:lumMod val="90000"/>
                        <a:lumOff val="10000"/>
                      </a:schemeClr>
                    </a:solidFill>
                  </a:tcPr>
                </a:tc>
                <a:tc>
                  <a:txBody>
                    <a:bodyPr/>
                    <a:lstStyle/>
                    <a:p>
                      <a:pPr algn="just" rtl="0" fontAlgn="base"/>
                      <a:r>
                        <a:rPr lang="es-CL" sz="1500" b="1" dirty="0">
                          <a:solidFill>
                            <a:schemeClr val="bg1"/>
                          </a:solidFill>
                          <a:effectLst/>
                        </a:rPr>
                        <a:t>Carabineros </a:t>
                      </a:r>
                      <a:endParaRPr lang="es-CL" sz="1500" b="1" i="0" dirty="0">
                        <a:solidFill>
                          <a:schemeClr val="bg1"/>
                        </a:solidFill>
                        <a:effectLst/>
                      </a:endParaRPr>
                    </a:p>
                  </a:txBody>
                  <a:tcPr>
                    <a:solidFill>
                      <a:schemeClr val="tx1">
                        <a:lumMod val="90000"/>
                        <a:lumOff val="10000"/>
                      </a:schemeClr>
                    </a:solidFill>
                  </a:tcPr>
                </a:tc>
                <a:extLst>
                  <a:ext uri="{0D108BD9-81ED-4DB2-BD59-A6C34878D82A}">
                    <a16:rowId xmlns:a16="http://schemas.microsoft.com/office/drawing/2014/main" val="549790437"/>
                  </a:ext>
                </a:extLst>
              </a:tr>
              <a:tr h="152400">
                <a:tc>
                  <a:txBody>
                    <a:bodyPr/>
                    <a:lstStyle/>
                    <a:p>
                      <a:pPr algn="just" rtl="0" fontAlgn="base"/>
                      <a:r>
                        <a:rPr lang="es-CL" sz="1500" b="0" dirty="0">
                          <a:effectLst/>
                        </a:rPr>
                        <a:t>Oficiales </a:t>
                      </a:r>
                      <a:endParaRPr lang="es-CL" sz="1500" b="0" i="0" dirty="0">
                        <a:effectLst/>
                      </a:endParaRPr>
                    </a:p>
                  </a:txBody>
                  <a:tcPr>
                    <a:solidFill>
                      <a:schemeClr val="bg1">
                        <a:lumMod val="95000"/>
                      </a:schemeClr>
                    </a:solidFill>
                  </a:tcPr>
                </a:tc>
                <a:tc>
                  <a:txBody>
                    <a:bodyPr/>
                    <a:lstStyle/>
                    <a:p>
                      <a:pPr algn="l" rtl="0" fontAlgn="base"/>
                      <a:r>
                        <a:rPr lang="es-ES" sz="1500" b="0" dirty="0">
                          <a:effectLst/>
                        </a:rPr>
                        <a:t>Escuela Militar </a:t>
                      </a:r>
                      <a:r>
                        <a:rPr lang="es-ES" sz="1500" b="0" u="sng" strike="noStrike" dirty="0">
                          <a:solidFill>
                            <a:srgbClr val="0563C1"/>
                          </a:solidFill>
                          <a:effectLst/>
                          <a:hlinkClick r:id="rId2"/>
                        </a:rPr>
                        <a:t>https://www.escuelamilitar.cl/</a:t>
                      </a:r>
                      <a:r>
                        <a:rPr lang="es-ES" sz="1500" b="0" dirty="0">
                          <a:solidFill>
                            <a:srgbClr val="0563C1"/>
                          </a:solidFill>
                          <a:effectLst/>
                        </a:rPr>
                        <a:t> </a:t>
                      </a:r>
                      <a:endParaRPr lang="es-ES" sz="1500" b="0" i="0" dirty="0">
                        <a:effectLst/>
                      </a:endParaRPr>
                    </a:p>
                  </a:txBody>
                  <a:tcPr/>
                </a:tc>
                <a:tc>
                  <a:txBody>
                    <a:bodyPr/>
                    <a:lstStyle/>
                    <a:p>
                      <a:pPr algn="l" rtl="0" fontAlgn="base"/>
                      <a:r>
                        <a:rPr lang="es-ES" sz="1500" b="0" dirty="0">
                          <a:effectLst/>
                        </a:rPr>
                        <a:t>Escuela Naval </a:t>
                      </a:r>
                    </a:p>
                    <a:p>
                      <a:pPr algn="l" rtl="0" fontAlgn="base"/>
                      <a:r>
                        <a:rPr lang="es-ES" sz="1500" b="0" u="sng" strike="noStrike" dirty="0">
                          <a:solidFill>
                            <a:srgbClr val="0563C1"/>
                          </a:solidFill>
                          <a:effectLst/>
                          <a:hlinkClick r:id="rId3"/>
                        </a:rPr>
                        <a:t>https://escuelanaval.cl/</a:t>
                      </a:r>
                      <a:endParaRPr lang="es-ES" sz="1500" b="0" i="0" dirty="0">
                        <a:effectLst/>
                      </a:endParaRPr>
                    </a:p>
                  </a:txBody>
                  <a:tcPr/>
                </a:tc>
                <a:tc>
                  <a:txBody>
                    <a:bodyPr/>
                    <a:lstStyle/>
                    <a:p>
                      <a:pPr algn="l" rtl="0" fontAlgn="base"/>
                      <a:r>
                        <a:rPr lang="es-ES" sz="1500" b="0" dirty="0">
                          <a:effectLst/>
                        </a:rPr>
                        <a:t>Escuela de Aviación </a:t>
                      </a:r>
                    </a:p>
                    <a:p>
                      <a:pPr algn="l" rtl="0" fontAlgn="base"/>
                      <a:r>
                        <a:rPr lang="es-ES" sz="1500" b="0" u="sng" strike="noStrike" dirty="0">
                          <a:solidFill>
                            <a:srgbClr val="0563C1"/>
                          </a:solidFill>
                          <a:effectLst/>
                          <a:hlinkClick r:id="rId4"/>
                        </a:rPr>
                        <a:t>https://www.escueladeaviacion.cl/ea/index.php</a:t>
                      </a:r>
                      <a:r>
                        <a:rPr lang="es-ES" sz="1500" b="0" dirty="0">
                          <a:solidFill>
                            <a:srgbClr val="0563C1"/>
                          </a:solidFill>
                          <a:effectLst/>
                        </a:rPr>
                        <a:t> </a:t>
                      </a:r>
                      <a:endParaRPr lang="es-ES" sz="1500" b="0" i="0" dirty="0">
                        <a:effectLst/>
                      </a:endParaRPr>
                    </a:p>
                  </a:txBody>
                  <a:tcPr/>
                </a:tc>
                <a:tc>
                  <a:txBody>
                    <a:bodyPr/>
                    <a:lstStyle/>
                    <a:p>
                      <a:pPr algn="l" rtl="0" fontAlgn="base"/>
                      <a:r>
                        <a:rPr lang="es-ES" sz="1500" b="0" dirty="0">
                          <a:effectLst/>
                        </a:rPr>
                        <a:t>Escuela de carabineros </a:t>
                      </a:r>
                    </a:p>
                    <a:p>
                      <a:pPr algn="l" rtl="0" fontAlgn="base"/>
                      <a:r>
                        <a:rPr lang="es-ES" sz="1500" b="0" u="sng" strike="noStrike" dirty="0">
                          <a:solidFill>
                            <a:srgbClr val="0563C1"/>
                          </a:solidFill>
                          <a:effectLst/>
                          <a:hlinkClick r:id="rId5"/>
                        </a:rPr>
                        <a:t>https://www.escuelacarabineros.cl/</a:t>
                      </a:r>
                      <a:r>
                        <a:rPr lang="es-ES" sz="1500" b="0" dirty="0">
                          <a:effectLst/>
                        </a:rPr>
                        <a:t>  </a:t>
                      </a:r>
                      <a:endParaRPr lang="es-ES" sz="1500" b="0" i="0" dirty="0">
                        <a:effectLst/>
                      </a:endParaRPr>
                    </a:p>
                  </a:txBody>
                  <a:tcPr/>
                </a:tc>
                <a:extLst>
                  <a:ext uri="{0D108BD9-81ED-4DB2-BD59-A6C34878D82A}">
                    <a16:rowId xmlns:a16="http://schemas.microsoft.com/office/drawing/2014/main" val="1740749741"/>
                  </a:ext>
                </a:extLst>
              </a:tr>
              <a:tr h="152400">
                <a:tc>
                  <a:txBody>
                    <a:bodyPr/>
                    <a:lstStyle/>
                    <a:p>
                      <a:pPr algn="just" rtl="0" fontAlgn="base"/>
                      <a:r>
                        <a:rPr lang="es-CL" sz="1500" b="0" dirty="0">
                          <a:effectLst/>
                        </a:rPr>
                        <a:t>Sub-</a:t>
                      </a:r>
                    </a:p>
                    <a:p>
                      <a:pPr algn="just" rtl="0" fontAlgn="base"/>
                      <a:r>
                        <a:rPr lang="es-CL" sz="1500" b="0" dirty="0">
                          <a:effectLst/>
                        </a:rPr>
                        <a:t>oficiales </a:t>
                      </a:r>
                      <a:endParaRPr lang="es-CL" sz="1500" b="0" i="0" dirty="0">
                        <a:effectLst/>
                      </a:endParaRPr>
                    </a:p>
                  </a:txBody>
                  <a:tcPr>
                    <a:solidFill>
                      <a:schemeClr val="bg1">
                        <a:lumMod val="95000"/>
                      </a:schemeClr>
                    </a:solidFill>
                  </a:tcPr>
                </a:tc>
                <a:tc>
                  <a:txBody>
                    <a:bodyPr/>
                    <a:lstStyle/>
                    <a:p>
                      <a:pPr algn="l" rtl="0" fontAlgn="base"/>
                      <a:r>
                        <a:rPr lang="es-ES" sz="1500" b="0" dirty="0">
                          <a:effectLst/>
                        </a:rPr>
                        <a:t>Escuela de suboficiales </a:t>
                      </a:r>
                    </a:p>
                    <a:p>
                      <a:pPr algn="l" rtl="0" fontAlgn="base"/>
                      <a:r>
                        <a:rPr lang="es-ES" sz="1500" b="0" u="sng" strike="noStrike" dirty="0">
                          <a:solidFill>
                            <a:srgbClr val="0563C1"/>
                          </a:solidFill>
                          <a:effectLst/>
                          <a:hlinkClick r:id="rId6"/>
                        </a:rPr>
                        <a:t>https://www.escueladesuboficiales.cl/</a:t>
                      </a:r>
                      <a:r>
                        <a:rPr lang="es-ES" sz="1500" b="0" dirty="0">
                          <a:effectLst/>
                        </a:rPr>
                        <a:t>  </a:t>
                      </a:r>
                      <a:endParaRPr lang="es-ES" sz="1500" b="0" i="0" dirty="0">
                        <a:effectLst/>
                      </a:endParaRPr>
                    </a:p>
                  </a:txBody>
                  <a:tcPr/>
                </a:tc>
                <a:tc>
                  <a:txBody>
                    <a:bodyPr/>
                    <a:lstStyle/>
                    <a:p>
                      <a:pPr algn="l" rtl="0" fontAlgn="base"/>
                      <a:r>
                        <a:rPr lang="es-ES" sz="1500" b="0" dirty="0">
                          <a:effectLst/>
                        </a:rPr>
                        <a:t>Escuela de Grumetes </a:t>
                      </a:r>
                    </a:p>
                    <a:p>
                      <a:pPr algn="l" rtl="0" fontAlgn="base"/>
                      <a:r>
                        <a:rPr lang="es-ES" sz="1500" b="0" u="sng" strike="noStrike" dirty="0">
                          <a:solidFill>
                            <a:srgbClr val="0563C1"/>
                          </a:solidFill>
                          <a:effectLst/>
                          <a:hlinkClick r:id="rId7"/>
                        </a:rPr>
                        <a:t>https://escueladegrumetes.mil.cl/</a:t>
                      </a:r>
                      <a:r>
                        <a:rPr lang="es-ES" sz="1500" b="0" dirty="0">
                          <a:effectLst/>
                        </a:rPr>
                        <a:t>  </a:t>
                      </a:r>
                      <a:endParaRPr lang="es-ES" sz="1500" b="0" i="0" dirty="0">
                        <a:effectLst/>
                      </a:endParaRPr>
                    </a:p>
                  </a:txBody>
                  <a:tcPr/>
                </a:tc>
                <a:tc>
                  <a:txBody>
                    <a:bodyPr/>
                    <a:lstStyle/>
                    <a:p>
                      <a:pPr algn="l" rtl="0" fontAlgn="base"/>
                      <a:r>
                        <a:rPr lang="es-ES" sz="1500" b="0" dirty="0">
                          <a:effectLst/>
                        </a:rPr>
                        <a:t>Escuela de Especialidades </a:t>
                      </a:r>
                    </a:p>
                    <a:p>
                      <a:pPr algn="l" rtl="0" fontAlgn="base"/>
                      <a:r>
                        <a:rPr lang="es-ES" sz="1500" b="0" u="sng" strike="noStrike" dirty="0">
                          <a:solidFill>
                            <a:srgbClr val="0563C1"/>
                          </a:solidFill>
                          <a:effectLst/>
                          <a:hlinkClick r:id="rId8"/>
                        </a:rPr>
                        <a:t>https://www.escueladeespecialidades.cl/ee/index.php</a:t>
                      </a:r>
                      <a:r>
                        <a:rPr lang="es-ES" sz="1500" b="0" dirty="0">
                          <a:effectLst/>
                        </a:rPr>
                        <a:t>  </a:t>
                      </a:r>
                      <a:endParaRPr lang="es-ES" sz="1500" b="0" i="0" dirty="0">
                        <a:effectLst/>
                      </a:endParaRPr>
                    </a:p>
                  </a:txBody>
                  <a:tcPr/>
                </a:tc>
                <a:tc>
                  <a:txBody>
                    <a:bodyPr/>
                    <a:lstStyle/>
                    <a:p>
                      <a:pPr algn="l" rtl="0" fontAlgn="base"/>
                      <a:r>
                        <a:rPr lang="es-ES" sz="1500" b="0" dirty="0">
                          <a:effectLst/>
                        </a:rPr>
                        <a:t>Escuela de formación de Carabineros </a:t>
                      </a:r>
                    </a:p>
                    <a:p>
                      <a:pPr algn="l" rtl="0" fontAlgn="base"/>
                      <a:r>
                        <a:rPr lang="es-ES" sz="1500" b="0" u="sng" strike="noStrike" dirty="0">
                          <a:solidFill>
                            <a:srgbClr val="0563C1"/>
                          </a:solidFill>
                          <a:effectLst/>
                          <a:hlinkClick r:id="rId9"/>
                        </a:rPr>
                        <a:t>http://www.admisioncarabineros.cl/</a:t>
                      </a:r>
                      <a:r>
                        <a:rPr lang="es-ES" sz="1500" b="0" dirty="0">
                          <a:effectLst/>
                        </a:rPr>
                        <a:t>  </a:t>
                      </a:r>
                      <a:endParaRPr lang="es-ES" sz="1500" b="0" i="0" dirty="0">
                        <a:effectLst/>
                      </a:endParaRPr>
                    </a:p>
                  </a:txBody>
                  <a:tcPr/>
                </a:tc>
                <a:extLst>
                  <a:ext uri="{0D108BD9-81ED-4DB2-BD59-A6C34878D82A}">
                    <a16:rowId xmlns:a16="http://schemas.microsoft.com/office/drawing/2014/main" val="1757596489"/>
                  </a:ext>
                </a:extLst>
              </a:tr>
            </a:tbl>
          </a:graphicData>
        </a:graphic>
      </p:graphicFrame>
      <p:pic>
        <p:nvPicPr>
          <p:cNvPr id="4" name="Imagen 3">
            <a:extLst>
              <a:ext uri="{FF2B5EF4-FFF2-40B4-BE49-F238E27FC236}">
                <a16:creationId xmlns:a16="http://schemas.microsoft.com/office/drawing/2014/main" id="{7430A1A9-D6F5-2672-4B14-6E94FA89BDA8}"/>
              </a:ext>
            </a:extLst>
          </p:cNvPr>
          <p:cNvPicPr>
            <a:picLocks noChangeAspect="1"/>
          </p:cNvPicPr>
          <p:nvPr/>
        </p:nvPicPr>
        <p:blipFill rotWithShape="1">
          <a:blip r:embed="rId10"/>
          <a:srcRect r="41386"/>
          <a:stretch/>
        </p:blipFill>
        <p:spPr>
          <a:xfrm>
            <a:off x="364307" y="6247321"/>
            <a:ext cx="1967730" cy="360383"/>
          </a:xfrm>
          <a:prstGeom prst="rect">
            <a:avLst/>
          </a:prstGeom>
        </p:spPr>
      </p:pic>
      <p:sp>
        <p:nvSpPr>
          <p:cNvPr id="20" name="Marcador de contenido 2">
            <a:extLst>
              <a:ext uri="{FF2B5EF4-FFF2-40B4-BE49-F238E27FC236}">
                <a16:creationId xmlns:a16="http://schemas.microsoft.com/office/drawing/2014/main" id="{5BE587B4-5191-B0FD-B632-2EC452E5AC6B}"/>
              </a:ext>
            </a:extLst>
          </p:cNvPr>
          <p:cNvSpPr txBox="1">
            <a:spLocks/>
          </p:cNvSpPr>
          <p:nvPr/>
        </p:nvSpPr>
        <p:spPr>
          <a:xfrm>
            <a:off x="729343" y="1820480"/>
            <a:ext cx="11190513" cy="876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s-ES" sz="2400" b="1" dirty="0">
                <a:solidFill>
                  <a:schemeClr val="accent1">
                    <a:lumMod val="50000"/>
                  </a:schemeClr>
                </a:solidFill>
                <a:latin typeface="+mj-lt"/>
              </a:rPr>
              <a:t>Para la Ruta Instituciones de las Fuerzas Armadas y de Orden</a:t>
            </a:r>
            <a:r>
              <a:rPr lang="es-ES" sz="2000" b="1" dirty="0">
                <a:solidFill>
                  <a:schemeClr val="accent1">
                    <a:lumMod val="50000"/>
                  </a:schemeClr>
                </a:solidFill>
                <a:latin typeface="+mj-lt"/>
              </a:rPr>
              <a:t>: </a:t>
            </a:r>
            <a:r>
              <a:rPr lang="es-ES" sz="2000" dirty="0">
                <a:solidFill>
                  <a:schemeClr val="accent1">
                    <a:lumMod val="50000"/>
                  </a:schemeClr>
                </a:solidFill>
                <a:latin typeface="+mj-lt"/>
              </a:rPr>
              <a:t>D</a:t>
            </a:r>
            <a:r>
              <a:rPr lang="es-ES" sz="1900" dirty="0">
                <a:solidFill>
                  <a:schemeClr val="accent1">
                    <a:lumMod val="50000"/>
                  </a:schemeClr>
                </a:solidFill>
                <a:latin typeface="+mj-lt"/>
              </a:rPr>
              <a:t>eberás ingresar mediante una de sus Escuelas Matrices. Aquí te dejamos un panorama de las 6 escuelas matrices: </a:t>
            </a:r>
          </a:p>
        </p:txBody>
      </p:sp>
      <p:sp>
        <p:nvSpPr>
          <p:cNvPr id="23" name="Rectángulo: esquinas superiores redondeadas 22">
            <a:extLst>
              <a:ext uri="{FF2B5EF4-FFF2-40B4-BE49-F238E27FC236}">
                <a16:creationId xmlns:a16="http://schemas.microsoft.com/office/drawing/2014/main" id="{853AC41C-D844-3722-A42C-45FE5091E35E}"/>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Título 1">
            <a:extLst>
              <a:ext uri="{FF2B5EF4-FFF2-40B4-BE49-F238E27FC236}">
                <a16:creationId xmlns:a16="http://schemas.microsoft.com/office/drawing/2014/main" id="{DE7334D8-5503-FDA8-DB89-CB3306630AE8}"/>
              </a:ext>
            </a:extLst>
          </p:cNvPr>
          <p:cNvSpPr>
            <a:spLocks noGrp="1"/>
          </p:cNvSpPr>
          <p:nvPr>
            <p:ph type="title"/>
          </p:nvPr>
        </p:nvSpPr>
        <p:spPr>
          <a:xfrm>
            <a:off x="816430" y="1081816"/>
            <a:ext cx="11375571" cy="664487"/>
          </a:xfrm>
        </p:spPr>
        <p:txBody>
          <a:bodyPr anchor="t">
            <a:normAutofit/>
          </a:bodyPr>
          <a:lstStyle/>
          <a:p>
            <a:r>
              <a:rPr lang="es-ES" sz="3500" b="1" dirty="0"/>
              <a:t>7. ¿Qué necesito para seguir una de estas rutas? </a:t>
            </a:r>
            <a:endParaRPr lang="es-CL" sz="3500" b="1" dirty="0"/>
          </a:p>
        </p:txBody>
      </p:sp>
      <p:grpSp>
        <p:nvGrpSpPr>
          <p:cNvPr id="2" name="Grupo 1">
            <a:extLst>
              <a:ext uri="{FF2B5EF4-FFF2-40B4-BE49-F238E27FC236}">
                <a16:creationId xmlns:a16="http://schemas.microsoft.com/office/drawing/2014/main" id="{DB0FA41C-2DFE-A337-A0A1-AA4FCBF931AC}"/>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C3B7AEE0-D651-FAB6-027B-83D88B57F1D8}"/>
                </a:ext>
              </a:extLst>
            </p:cNvPr>
            <p:cNvGrpSpPr/>
            <p:nvPr/>
          </p:nvGrpSpPr>
          <p:grpSpPr>
            <a:xfrm>
              <a:off x="0" y="-5712"/>
              <a:ext cx="12209965" cy="556510"/>
              <a:chOff x="83698" y="0"/>
              <a:chExt cx="8019537" cy="365885"/>
            </a:xfrm>
          </p:grpSpPr>
          <p:cxnSp>
            <p:nvCxnSpPr>
              <p:cNvPr id="14" name="Conector recto 13">
                <a:extLst>
                  <a:ext uri="{FF2B5EF4-FFF2-40B4-BE49-F238E27FC236}">
                    <a16:creationId xmlns:a16="http://schemas.microsoft.com/office/drawing/2014/main" id="{F42DC682-07E7-925E-D818-89CCB42C885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213021951">
                <a:extLst>
                  <a:ext uri="{FF2B5EF4-FFF2-40B4-BE49-F238E27FC236}">
                    <a16:creationId xmlns:a16="http://schemas.microsoft.com/office/drawing/2014/main" id="{30A7BDE8-63E5-B52F-4E36-594FFC799953}"/>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6" name="Text Box 2022840206">
                <a:extLst>
                  <a:ext uri="{FF2B5EF4-FFF2-40B4-BE49-F238E27FC236}">
                    <a16:creationId xmlns:a16="http://schemas.microsoft.com/office/drawing/2014/main" id="{40B09CE0-8C0C-0C49-FAD2-6FDF672ABB28}"/>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2" name="Imagen 11">
              <a:extLst>
                <a:ext uri="{FF2B5EF4-FFF2-40B4-BE49-F238E27FC236}">
                  <a16:creationId xmlns:a16="http://schemas.microsoft.com/office/drawing/2014/main" id="{3D5F40CD-38BB-4242-DA83-877BEB0B399B}"/>
                </a:ext>
              </a:extLst>
            </p:cNvPr>
            <p:cNvPicPr>
              <a:picLocks noChangeAspect="1"/>
            </p:cNvPicPr>
            <p:nvPr/>
          </p:nvPicPr>
          <p:blipFill>
            <a:blip r:embed="rId11"/>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689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superiores redondeadas 4">
            <a:extLst>
              <a:ext uri="{FF2B5EF4-FFF2-40B4-BE49-F238E27FC236}">
                <a16:creationId xmlns:a16="http://schemas.microsoft.com/office/drawing/2014/main" id="{D7FC5443-6B75-E0B5-41D1-724D5A104503}"/>
              </a:ext>
            </a:extLst>
          </p:cNvPr>
          <p:cNvSpPr/>
          <p:nvPr/>
        </p:nvSpPr>
        <p:spPr>
          <a:xfrm rot="5400000">
            <a:off x="2053354" y="-381933"/>
            <a:ext cx="1038168" cy="3940175"/>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181D3884-5792-6198-E495-3AD3F68516BB}"/>
              </a:ext>
            </a:extLst>
          </p:cNvPr>
          <p:cNvSpPr>
            <a:spLocks noGrp="1"/>
          </p:cNvSpPr>
          <p:nvPr>
            <p:ph type="title"/>
          </p:nvPr>
        </p:nvSpPr>
        <p:spPr>
          <a:xfrm>
            <a:off x="831849" y="1012031"/>
            <a:ext cx="3940175" cy="2162174"/>
          </a:xfrm>
        </p:spPr>
        <p:txBody>
          <a:bodyPr anchor="t">
            <a:normAutofit/>
          </a:bodyPr>
          <a:lstStyle/>
          <a:p>
            <a:pPr>
              <a:lnSpc>
                <a:spcPct val="110000"/>
              </a:lnSpc>
            </a:pPr>
            <a:r>
              <a:rPr lang="es-CL" b="1" dirty="0"/>
              <a:t>Objetivo del taller</a:t>
            </a:r>
          </a:p>
        </p:txBody>
      </p:sp>
      <p:sp>
        <p:nvSpPr>
          <p:cNvPr id="3" name="Marcador de contenido 2">
            <a:extLst>
              <a:ext uri="{FF2B5EF4-FFF2-40B4-BE49-F238E27FC236}">
                <a16:creationId xmlns:a16="http://schemas.microsoft.com/office/drawing/2014/main" id="{E4C8E1C6-E954-085C-DA1F-1F3C8D0E7A5D}"/>
              </a:ext>
            </a:extLst>
          </p:cNvPr>
          <p:cNvSpPr>
            <a:spLocks noGrp="1"/>
          </p:cNvSpPr>
          <p:nvPr>
            <p:ph type="body" idx="1"/>
          </p:nvPr>
        </p:nvSpPr>
        <p:spPr>
          <a:xfrm>
            <a:off x="831850" y="3689350"/>
            <a:ext cx="4454525" cy="2268537"/>
          </a:xfrm>
        </p:spPr>
        <p:txBody>
          <a:bodyPr anchor="t">
            <a:normAutofit/>
          </a:bodyPr>
          <a:lstStyle/>
          <a:p>
            <a:pPr>
              <a:lnSpc>
                <a:spcPct val="100000"/>
              </a:lnSpc>
            </a:pPr>
            <a:r>
              <a:rPr lang="es-CL" sz="2500" dirty="0">
                <a:solidFill>
                  <a:schemeClr val="accent1">
                    <a:lumMod val="50000"/>
                  </a:schemeClr>
                </a:solidFill>
              </a:rPr>
              <a:t>Estudiantes conocen la estructura de la educación superior chilena y las trayectorias formativas que ofrece.</a:t>
            </a:r>
          </a:p>
          <a:p>
            <a:pPr marL="0" indent="0">
              <a:lnSpc>
                <a:spcPct val="100000"/>
              </a:lnSpc>
              <a:buNone/>
            </a:pPr>
            <a:endParaRPr lang="es-CL" sz="2500" dirty="0">
              <a:solidFill>
                <a:schemeClr val="accent1">
                  <a:lumMod val="50000"/>
                </a:schemeClr>
              </a:solidFill>
            </a:endParaRPr>
          </a:p>
        </p:txBody>
      </p:sp>
      <p:pic>
        <p:nvPicPr>
          <p:cNvPr id="7" name="Imagen 6">
            <a:extLst>
              <a:ext uri="{FF2B5EF4-FFF2-40B4-BE49-F238E27FC236}">
                <a16:creationId xmlns:a16="http://schemas.microsoft.com/office/drawing/2014/main" id="{D2506411-9C71-066F-68ED-4F7FA7EEA4FA}"/>
              </a:ext>
            </a:extLst>
          </p:cNvPr>
          <p:cNvPicPr>
            <a:picLocks noChangeAspect="1"/>
          </p:cNvPicPr>
          <p:nvPr/>
        </p:nvPicPr>
        <p:blipFill rotWithShape="1">
          <a:blip r:embed="rId2"/>
          <a:srcRect r="41386"/>
          <a:stretch/>
        </p:blipFill>
        <p:spPr>
          <a:xfrm>
            <a:off x="834207" y="3144817"/>
            <a:ext cx="1967730" cy="360383"/>
          </a:xfrm>
          <a:prstGeom prst="rect">
            <a:avLst/>
          </a:prstGeom>
        </p:spPr>
      </p:pic>
      <p:grpSp>
        <p:nvGrpSpPr>
          <p:cNvPr id="4" name="Grupo 3">
            <a:extLst>
              <a:ext uri="{FF2B5EF4-FFF2-40B4-BE49-F238E27FC236}">
                <a16:creationId xmlns:a16="http://schemas.microsoft.com/office/drawing/2014/main" id="{D4361921-148E-EF26-0A99-E89A556CAB5C}"/>
              </a:ext>
            </a:extLst>
          </p:cNvPr>
          <p:cNvGrpSpPr/>
          <p:nvPr/>
        </p:nvGrpSpPr>
        <p:grpSpPr>
          <a:xfrm>
            <a:off x="0" y="-5712"/>
            <a:ext cx="12209965" cy="556510"/>
            <a:chOff x="0" y="-5712"/>
            <a:chExt cx="12209965" cy="556510"/>
          </a:xfrm>
        </p:grpSpPr>
        <p:grpSp>
          <p:nvGrpSpPr>
            <p:cNvPr id="6" name="Group 1751034285">
              <a:extLst>
                <a:ext uri="{FF2B5EF4-FFF2-40B4-BE49-F238E27FC236}">
                  <a16:creationId xmlns:a16="http://schemas.microsoft.com/office/drawing/2014/main" id="{C8C80038-DB69-FB63-0218-B838EB09E14E}"/>
                </a:ext>
              </a:extLst>
            </p:cNvPr>
            <p:cNvGrpSpPr/>
            <p:nvPr/>
          </p:nvGrpSpPr>
          <p:grpSpPr>
            <a:xfrm>
              <a:off x="0" y="-5712"/>
              <a:ext cx="12209965" cy="556510"/>
              <a:chOff x="83698" y="0"/>
              <a:chExt cx="8019537" cy="365885"/>
            </a:xfrm>
          </p:grpSpPr>
          <p:cxnSp>
            <p:nvCxnSpPr>
              <p:cNvPr id="12" name="Conector recto 11">
                <a:extLst>
                  <a:ext uri="{FF2B5EF4-FFF2-40B4-BE49-F238E27FC236}">
                    <a16:creationId xmlns:a16="http://schemas.microsoft.com/office/drawing/2014/main" id="{BC465540-CE91-B4E0-DFBB-389818098984}"/>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213021951">
                <a:extLst>
                  <a:ext uri="{FF2B5EF4-FFF2-40B4-BE49-F238E27FC236}">
                    <a16:creationId xmlns:a16="http://schemas.microsoft.com/office/drawing/2014/main" id="{2C31AC22-8D49-F061-573A-20600F4610BB}"/>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4" name="Text Box 2022840206">
                <a:extLst>
                  <a:ext uri="{FF2B5EF4-FFF2-40B4-BE49-F238E27FC236}">
                    <a16:creationId xmlns:a16="http://schemas.microsoft.com/office/drawing/2014/main" id="{F11EBC26-53D7-A67C-D8A8-FC064D92E251}"/>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0" name="Imagen 9">
              <a:extLst>
                <a:ext uri="{FF2B5EF4-FFF2-40B4-BE49-F238E27FC236}">
                  <a16:creationId xmlns:a16="http://schemas.microsoft.com/office/drawing/2014/main" id="{4D99B1C4-A4D4-7296-D80B-8E6CEE4C0E96}"/>
                </a:ext>
              </a:extLst>
            </p:cNvPr>
            <p:cNvPicPr>
              <a:picLocks noChangeAspect="1"/>
            </p:cNvPicPr>
            <p:nvPr/>
          </p:nvPicPr>
          <p:blipFill>
            <a:blip r:embed="rId3"/>
            <a:stretch>
              <a:fillRect/>
            </a:stretch>
          </p:blipFill>
          <p:spPr>
            <a:xfrm>
              <a:off x="11040588" y="205564"/>
              <a:ext cx="907830" cy="248219"/>
            </a:xfrm>
            <a:prstGeom prst="rect">
              <a:avLst/>
            </a:prstGeom>
          </p:spPr>
        </p:pic>
      </p:grpSp>
      <p:pic>
        <p:nvPicPr>
          <p:cNvPr id="15" name="Imagen 14" descr="Dibujo animado de un animal con la boca abierta&#10;&#10;Descripción generada automáticamente con confianza baja">
            <a:extLst>
              <a:ext uri="{FF2B5EF4-FFF2-40B4-BE49-F238E27FC236}">
                <a16:creationId xmlns:a16="http://schemas.microsoft.com/office/drawing/2014/main" id="{066C5FD1-B1E0-CC9C-F55E-00B193A2890F}"/>
              </a:ext>
            </a:extLst>
          </p:cNvPr>
          <p:cNvPicPr>
            <a:picLocks noChangeAspect="1"/>
          </p:cNvPicPr>
          <p:nvPr/>
        </p:nvPicPr>
        <p:blipFill>
          <a:blip r:embed="rId4"/>
          <a:stretch>
            <a:fillRect/>
          </a:stretch>
        </p:blipFill>
        <p:spPr>
          <a:xfrm>
            <a:off x="5891564" y="2107239"/>
            <a:ext cx="6056854" cy="3747215"/>
          </a:xfrm>
          <a:prstGeom prst="rect">
            <a:avLst/>
          </a:prstGeom>
        </p:spPr>
      </p:pic>
    </p:spTree>
    <p:extLst>
      <p:ext uri="{BB962C8B-B14F-4D97-AF65-F5344CB8AC3E}">
        <p14:creationId xmlns:p14="http://schemas.microsoft.com/office/powerpoint/2010/main" val="529220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A9F2C1-5C95-4CEA-8B49-4F2BE2B2EC9C}"/>
              </a:ext>
            </a:extLst>
          </p:cNvPr>
          <p:cNvSpPr>
            <a:spLocks noGrp="1"/>
          </p:cNvSpPr>
          <p:nvPr>
            <p:ph idx="1"/>
          </p:nvPr>
        </p:nvSpPr>
        <p:spPr>
          <a:xfrm>
            <a:off x="602350" y="2022898"/>
            <a:ext cx="10515600" cy="469932"/>
          </a:xfrm>
        </p:spPr>
        <p:txBody>
          <a:bodyPr>
            <a:normAutofit/>
          </a:bodyPr>
          <a:lstStyle/>
          <a:p>
            <a:pPr marL="0" indent="0">
              <a:buNone/>
            </a:pPr>
            <a:r>
              <a:rPr lang="es-ES" sz="2400" b="1" dirty="0">
                <a:solidFill>
                  <a:schemeClr val="accent1">
                    <a:lumMod val="50000"/>
                  </a:schemeClr>
                </a:solidFill>
                <a:effectLst/>
                <a:latin typeface="Calibri" panose="020F0502020204030204" pitchFamily="34" charset="0"/>
              </a:rPr>
              <a:t>Para la Ruta Instituciones de las Fuerzas Armadas y de Orden</a:t>
            </a:r>
            <a:r>
              <a:rPr lang="es-ES" sz="2000" b="1" dirty="0">
                <a:solidFill>
                  <a:schemeClr val="accent1">
                    <a:lumMod val="50000"/>
                  </a:schemeClr>
                </a:solidFill>
                <a:effectLst/>
                <a:latin typeface="Calibri" panose="020F0502020204030204" pitchFamily="34" charset="0"/>
              </a:rPr>
              <a:t>:</a:t>
            </a:r>
          </a:p>
        </p:txBody>
      </p:sp>
      <p:pic>
        <p:nvPicPr>
          <p:cNvPr id="4" name="Imagen 3">
            <a:extLst>
              <a:ext uri="{FF2B5EF4-FFF2-40B4-BE49-F238E27FC236}">
                <a16:creationId xmlns:a16="http://schemas.microsoft.com/office/drawing/2014/main" id="{A263E265-3235-EB48-0E18-394D9342AA3C}"/>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4" name="Rectángulo: esquinas superiores redondeadas 13">
            <a:extLst>
              <a:ext uri="{FF2B5EF4-FFF2-40B4-BE49-F238E27FC236}">
                <a16:creationId xmlns:a16="http://schemas.microsoft.com/office/drawing/2014/main" id="{A11FD650-695B-5BFE-3046-B834221A082E}"/>
              </a:ext>
            </a:extLst>
          </p:cNvPr>
          <p:cNvSpPr/>
          <p:nvPr/>
        </p:nvSpPr>
        <p:spPr>
          <a:xfrm rot="5400000">
            <a:off x="5804618" y="-4165384"/>
            <a:ext cx="876682" cy="1102722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18545FF4-0FA4-4CD2-A282-90A974F3B33D}"/>
              </a:ext>
            </a:extLst>
          </p:cNvPr>
          <p:cNvSpPr>
            <a:spLocks noGrp="1"/>
          </p:cNvSpPr>
          <p:nvPr>
            <p:ph type="title"/>
          </p:nvPr>
        </p:nvSpPr>
        <p:spPr>
          <a:xfrm>
            <a:off x="816430" y="1081816"/>
            <a:ext cx="11375571" cy="664487"/>
          </a:xfrm>
        </p:spPr>
        <p:txBody>
          <a:bodyPr anchor="t">
            <a:normAutofit/>
          </a:bodyPr>
          <a:lstStyle/>
          <a:p>
            <a:r>
              <a:rPr lang="es-ES" sz="3500" b="1" dirty="0"/>
              <a:t>7. ¿Qué necesito para seguir una de estas rutas? </a:t>
            </a:r>
            <a:endParaRPr lang="es-CL" sz="3500" b="1" dirty="0"/>
          </a:p>
        </p:txBody>
      </p:sp>
      <p:sp>
        <p:nvSpPr>
          <p:cNvPr id="15" name="Marcador de contenido 2">
            <a:extLst>
              <a:ext uri="{FF2B5EF4-FFF2-40B4-BE49-F238E27FC236}">
                <a16:creationId xmlns:a16="http://schemas.microsoft.com/office/drawing/2014/main" id="{7B2572D8-FBEE-478A-5C20-D037A8C1BE02}"/>
              </a:ext>
            </a:extLst>
          </p:cNvPr>
          <p:cNvSpPr txBox="1">
            <a:spLocks/>
          </p:cNvSpPr>
          <p:nvPr/>
        </p:nvSpPr>
        <p:spPr>
          <a:xfrm>
            <a:off x="602350" y="2576570"/>
            <a:ext cx="10515600" cy="438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s-ES" sz="1800" dirty="0">
                <a:solidFill>
                  <a:schemeClr val="accent1">
                    <a:lumMod val="50000"/>
                  </a:schemeClr>
                </a:solidFill>
                <a:latin typeface="Calibri" panose="020F0502020204030204" pitchFamily="34" charset="0"/>
              </a:rPr>
              <a:t>Las otras dos escuelas matrices son: </a:t>
            </a:r>
            <a:endParaRPr lang="es-ES" dirty="0">
              <a:solidFill>
                <a:schemeClr val="accent1">
                  <a:lumMod val="50000"/>
                </a:schemeClr>
              </a:solidFill>
            </a:endParaRPr>
          </a:p>
        </p:txBody>
      </p:sp>
      <p:sp>
        <p:nvSpPr>
          <p:cNvPr id="16" name="Marcador de contenido 2">
            <a:extLst>
              <a:ext uri="{FF2B5EF4-FFF2-40B4-BE49-F238E27FC236}">
                <a16:creationId xmlns:a16="http://schemas.microsoft.com/office/drawing/2014/main" id="{35459582-B194-316F-F5DA-7C94D3942365}"/>
              </a:ext>
            </a:extLst>
          </p:cNvPr>
          <p:cNvSpPr txBox="1">
            <a:spLocks/>
          </p:cNvSpPr>
          <p:nvPr/>
        </p:nvSpPr>
        <p:spPr>
          <a:xfrm>
            <a:off x="602350" y="5046557"/>
            <a:ext cx="10729680" cy="11610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10000"/>
              </a:lnSpc>
              <a:buClr>
                <a:schemeClr val="accent5"/>
              </a:buClr>
            </a:pPr>
            <a:r>
              <a:rPr lang="es-ES" sz="1500" dirty="0">
                <a:solidFill>
                  <a:schemeClr val="accent1">
                    <a:lumMod val="50000"/>
                  </a:schemeClr>
                </a:solidFill>
                <a:latin typeface="Calibri" panose="020F0502020204030204" pitchFamily="34" charset="0"/>
              </a:rPr>
              <a:t>Cada una de estas 2 instituciones tiene definido el desarrollo de carrera, especialidades y grados a los que puedes optar. </a:t>
            </a:r>
            <a:endParaRPr lang="es-ES" sz="1500" dirty="0">
              <a:solidFill>
                <a:schemeClr val="accent1">
                  <a:lumMod val="50000"/>
                </a:schemeClr>
              </a:solidFill>
            </a:endParaRPr>
          </a:p>
          <a:p>
            <a:pPr algn="just" fontAlgn="base">
              <a:lnSpc>
                <a:spcPct val="110000"/>
              </a:lnSpc>
              <a:buClr>
                <a:schemeClr val="accent5"/>
              </a:buClr>
            </a:pPr>
            <a:r>
              <a:rPr lang="es-ES" sz="1500" dirty="0">
                <a:solidFill>
                  <a:schemeClr val="accent1">
                    <a:lumMod val="50000"/>
                  </a:schemeClr>
                </a:solidFill>
                <a:latin typeface="Calibri" panose="020F0502020204030204" pitchFamily="34" charset="0"/>
              </a:rPr>
              <a:t>Por lo general, en las 6 escuelas matrices se exige contar con estudios secundarios completos, o concluirlos en el año de postulación, salvo en el caso de la Escuela de Gendarmería, institución que admite postulantes que hayan aprobado o se encuentren cursando el Segundo Año de Enseñanza Media. Otros requisitos son nacionalidad chilena, no registrar antecedentes penales y contar con salud acorde a las labores de la institución. Cada institución tiene aparte sus requisitos y procesos de admisión.  </a:t>
            </a:r>
            <a:endParaRPr lang="es-ES" sz="1500" dirty="0">
              <a:solidFill>
                <a:schemeClr val="accent1">
                  <a:lumMod val="50000"/>
                </a:schemeClr>
              </a:solidFill>
            </a:endParaRPr>
          </a:p>
          <a:p>
            <a:endParaRPr lang="es-CL" dirty="0">
              <a:solidFill>
                <a:schemeClr val="accent1">
                  <a:lumMod val="50000"/>
                </a:schemeClr>
              </a:solidFill>
            </a:endParaRPr>
          </a:p>
        </p:txBody>
      </p:sp>
      <p:graphicFrame>
        <p:nvGraphicFramePr>
          <p:cNvPr id="17" name="Tabla 16">
            <a:extLst>
              <a:ext uri="{FF2B5EF4-FFF2-40B4-BE49-F238E27FC236}">
                <a16:creationId xmlns:a16="http://schemas.microsoft.com/office/drawing/2014/main" id="{88E69E43-08B7-5D06-FF34-8ADC9B09A7BC}"/>
              </a:ext>
            </a:extLst>
          </p:cNvPr>
          <p:cNvGraphicFramePr>
            <a:graphicFrameLocks noGrp="1"/>
          </p:cNvGraphicFramePr>
          <p:nvPr>
            <p:extLst>
              <p:ext uri="{D42A27DB-BD31-4B8C-83A1-F6EECF244321}">
                <p14:modId xmlns:p14="http://schemas.microsoft.com/office/powerpoint/2010/main" val="2175465947"/>
              </p:ext>
            </p:extLst>
          </p:nvPr>
        </p:nvGraphicFramePr>
        <p:xfrm>
          <a:off x="729346" y="3091838"/>
          <a:ext cx="10602684" cy="1743517"/>
        </p:xfrm>
        <a:graphic>
          <a:graphicData uri="http://schemas.openxmlformats.org/drawingml/2006/table">
            <a:tbl>
              <a:tblPr firstRow="1" bandRow="1">
                <a:tableStyleId>{7E9639D4-E3E2-4D34-9284-5A2195B3D0D7}</a:tableStyleId>
              </a:tblPr>
              <a:tblGrid>
                <a:gridCol w="2198913">
                  <a:extLst>
                    <a:ext uri="{9D8B030D-6E8A-4147-A177-3AD203B41FA5}">
                      <a16:colId xmlns:a16="http://schemas.microsoft.com/office/drawing/2014/main" val="2638304682"/>
                    </a:ext>
                  </a:extLst>
                </a:gridCol>
                <a:gridCol w="8403771">
                  <a:extLst>
                    <a:ext uri="{9D8B030D-6E8A-4147-A177-3AD203B41FA5}">
                      <a16:colId xmlns:a16="http://schemas.microsoft.com/office/drawing/2014/main" val="4269623979"/>
                    </a:ext>
                  </a:extLst>
                </a:gridCol>
              </a:tblGrid>
              <a:tr h="829117">
                <a:tc>
                  <a:txBody>
                    <a:bodyPr/>
                    <a:lstStyle/>
                    <a:p>
                      <a:r>
                        <a:rPr lang="es-CL" b="1" dirty="0">
                          <a:solidFill>
                            <a:schemeClr val="bg1"/>
                          </a:solidFill>
                        </a:rPr>
                        <a:t>Policía de investigaciones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r>
                        <a:rPr lang="es-ES" sz="1800" b="0" dirty="0">
                          <a:solidFill>
                            <a:schemeClr val="tx1"/>
                          </a:solidFill>
                          <a:latin typeface="Calibri" panose="020F0502020204030204" pitchFamily="34" charset="0"/>
                        </a:rPr>
                        <a:t>Mediante su Escuela de Investigaciones Policiales Presidente Arturo Alessandri Palma. Reconocida por el Ministerio de Educación </a:t>
                      </a:r>
                      <a:r>
                        <a:rPr lang="es-ES" sz="1800" b="0" dirty="0">
                          <a:latin typeface="Calibri" panose="020F0502020204030204" pitchFamily="34" charset="0"/>
                          <a:hlinkClick r:id="rId3"/>
                        </a:rPr>
                        <a:t>https://www.escuelapdi.cl/</a:t>
                      </a:r>
                      <a:r>
                        <a:rPr lang="es-ES" sz="1800" b="0" dirty="0">
                          <a:latin typeface="Calibri" panose="020F0502020204030204" pitchFamily="34" charset="0"/>
                        </a:rPr>
                        <a:t>  </a:t>
                      </a:r>
                      <a:endParaRPr lang="es-CL"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336767"/>
                  </a:ext>
                </a:extLst>
              </a:tr>
              <a:tr h="829117">
                <a:tc>
                  <a:txBody>
                    <a:bodyPr/>
                    <a:lstStyle/>
                    <a:p>
                      <a:r>
                        <a:rPr lang="es-CL" b="1" dirty="0">
                          <a:solidFill>
                            <a:schemeClr val="bg1"/>
                          </a:solidFill>
                        </a:rPr>
                        <a:t>Gendarmería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r>
                        <a:rPr lang="es-ES" sz="1800" dirty="0">
                          <a:latin typeface="Calibri" panose="020F0502020204030204" pitchFamily="34" charset="0"/>
                        </a:rPr>
                        <a:t>Mediante su Escuela de Gendarmería del General Manuel Bulnes Prieto. (Reconocida como Institución Superior y en proceso de ajuste de programas para el reconocimiento del Ministerio de Educación) </a:t>
                      </a:r>
                      <a:r>
                        <a:rPr lang="es-ES" sz="1800" dirty="0">
                          <a:latin typeface="Calibri" panose="020F0502020204030204" pitchFamily="34" charset="0"/>
                          <a:hlinkClick r:id="rId4"/>
                        </a:rPr>
                        <a:t>https://www.escueladegendarmeria.gob.cl/</a:t>
                      </a:r>
                      <a:r>
                        <a:rPr lang="es-ES" sz="1800" dirty="0">
                          <a:latin typeface="Calibri" panose="020F0502020204030204" pitchFamily="34" charset="0"/>
                        </a:rPr>
                        <a:t>   </a:t>
                      </a:r>
                      <a:endParaRPr lang="es-C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117677"/>
                  </a:ext>
                </a:extLst>
              </a:tr>
            </a:tbl>
          </a:graphicData>
        </a:graphic>
      </p:graphicFrame>
      <p:grpSp>
        <p:nvGrpSpPr>
          <p:cNvPr id="10" name="Grupo 9">
            <a:extLst>
              <a:ext uri="{FF2B5EF4-FFF2-40B4-BE49-F238E27FC236}">
                <a16:creationId xmlns:a16="http://schemas.microsoft.com/office/drawing/2014/main" id="{822F0E52-FB0B-9759-4A83-183B995F35E4}"/>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6B49B15A-1E50-33BF-586F-114579F59C40}"/>
                </a:ext>
              </a:extLst>
            </p:cNvPr>
            <p:cNvGrpSpPr/>
            <p:nvPr/>
          </p:nvGrpSpPr>
          <p:grpSpPr>
            <a:xfrm>
              <a:off x="0" y="-5712"/>
              <a:ext cx="12209965" cy="556510"/>
              <a:chOff x="83698" y="0"/>
              <a:chExt cx="8019537" cy="365885"/>
            </a:xfrm>
          </p:grpSpPr>
          <p:cxnSp>
            <p:nvCxnSpPr>
              <p:cNvPr id="18" name="Conector recto 17">
                <a:extLst>
                  <a:ext uri="{FF2B5EF4-FFF2-40B4-BE49-F238E27FC236}">
                    <a16:creationId xmlns:a16="http://schemas.microsoft.com/office/drawing/2014/main" id="{EB426B13-7A96-C891-0F90-01BB627DCD86}"/>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Rectangle 213021951">
                <a:extLst>
                  <a:ext uri="{FF2B5EF4-FFF2-40B4-BE49-F238E27FC236}">
                    <a16:creationId xmlns:a16="http://schemas.microsoft.com/office/drawing/2014/main" id="{D21CC02F-DA79-96F3-F020-66AB548EFE31}"/>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0" name="Text Box 2022840206">
                <a:extLst>
                  <a:ext uri="{FF2B5EF4-FFF2-40B4-BE49-F238E27FC236}">
                    <a16:creationId xmlns:a16="http://schemas.microsoft.com/office/drawing/2014/main" id="{8F6558BE-262A-A1BE-4FEF-DE978F05B7A3}"/>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8C995204-F893-3C95-D4F4-E6250CD671BC}"/>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2754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FE1BC2B1-A5D5-47BE-049C-3C8EB3C89CCF}"/>
              </a:ext>
            </a:extLst>
          </p:cNvPr>
          <p:cNvGrpSpPr/>
          <p:nvPr/>
        </p:nvGrpSpPr>
        <p:grpSpPr>
          <a:xfrm>
            <a:off x="6306182" y="2910720"/>
            <a:ext cx="2538282" cy="3134480"/>
            <a:chOff x="6306182" y="2910720"/>
            <a:chExt cx="2538282" cy="3134480"/>
          </a:xfrm>
        </p:grpSpPr>
        <p:sp>
          <p:nvSpPr>
            <p:cNvPr id="38" name="Rectángulo: esquinas redondeadas 37">
              <a:extLst>
                <a:ext uri="{FF2B5EF4-FFF2-40B4-BE49-F238E27FC236}">
                  <a16:creationId xmlns:a16="http://schemas.microsoft.com/office/drawing/2014/main" id="{7AE3EB1C-81AD-2BC2-AD59-D3454A1528A4}"/>
                </a:ext>
              </a:extLst>
            </p:cNvPr>
            <p:cNvSpPr/>
            <p:nvPr/>
          </p:nvSpPr>
          <p:spPr>
            <a:xfrm>
              <a:off x="6306182" y="2921000"/>
              <a:ext cx="2527300" cy="3124200"/>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1">
                    <a:lumMod val="50000"/>
                  </a:schemeClr>
                </a:solidFill>
              </a:endParaRPr>
            </a:p>
          </p:txBody>
        </p:sp>
        <p:sp>
          <p:nvSpPr>
            <p:cNvPr id="27" name="CuadroTexto 26">
              <a:extLst>
                <a:ext uri="{FF2B5EF4-FFF2-40B4-BE49-F238E27FC236}">
                  <a16:creationId xmlns:a16="http://schemas.microsoft.com/office/drawing/2014/main" id="{82A183CA-2FC0-7555-3CDE-0FE99F1D23D1}"/>
                </a:ext>
              </a:extLst>
            </p:cNvPr>
            <p:cNvSpPr txBox="1"/>
            <p:nvPr/>
          </p:nvSpPr>
          <p:spPr>
            <a:xfrm>
              <a:off x="6456864" y="3424072"/>
              <a:ext cx="2324100" cy="1477328"/>
            </a:xfrm>
            <a:prstGeom prst="rect">
              <a:avLst/>
            </a:prstGeom>
            <a:noFill/>
          </p:spPr>
          <p:txBody>
            <a:bodyPr wrap="square">
              <a:spAutoFit/>
            </a:bodyPr>
            <a:lstStyle/>
            <a:p>
              <a:r>
                <a:rPr lang="es-ES" sz="1500" dirty="0">
                  <a:solidFill>
                    <a:schemeClr val="accent1">
                      <a:lumMod val="50000"/>
                    </a:schemeClr>
                  </a:solidFill>
                </a:rPr>
                <a:t>Los puntajes de la PAES están disponibles en línea en Acceso Mineduc y DEMRE, donde se publicarán las fechas de disponibilidad.</a:t>
              </a:r>
            </a:p>
          </p:txBody>
        </p:sp>
        <p:sp>
          <p:nvSpPr>
            <p:cNvPr id="42" name="Rectángulo: esquinas superiores redondeadas 41">
              <a:extLst>
                <a:ext uri="{FF2B5EF4-FFF2-40B4-BE49-F238E27FC236}">
                  <a16:creationId xmlns:a16="http://schemas.microsoft.com/office/drawing/2014/main" id="{E1720B28-C79E-8D33-302E-3BC936D5B9EB}"/>
                </a:ext>
              </a:extLst>
            </p:cNvPr>
            <p:cNvSpPr/>
            <p:nvPr/>
          </p:nvSpPr>
          <p:spPr>
            <a:xfrm>
              <a:off x="6314418" y="2910720"/>
              <a:ext cx="2527300" cy="446977"/>
            </a:xfrm>
            <a:prstGeom prst="round2SameRect">
              <a:avLst/>
            </a:prstGeom>
            <a:solidFill>
              <a:srgbClr val="9356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1">
                    <a:lumMod val="50000"/>
                  </a:schemeClr>
                </a:solidFill>
              </a:endParaRPr>
            </a:p>
          </p:txBody>
        </p:sp>
        <p:sp>
          <p:nvSpPr>
            <p:cNvPr id="26" name="CuadroTexto 25">
              <a:extLst>
                <a:ext uri="{FF2B5EF4-FFF2-40B4-BE49-F238E27FC236}">
                  <a16:creationId xmlns:a16="http://schemas.microsoft.com/office/drawing/2014/main" id="{7BC1014A-D71C-319C-84FB-E44D0A5742D0}"/>
                </a:ext>
              </a:extLst>
            </p:cNvPr>
            <p:cNvSpPr txBox="1"/>
            <p:nvPr/>
          </p:nvSpPr>
          <p:spPr>
            <a:xfrm>
              <a:off x="6317164" y="2948170"/>
              <a:ext cx="2527300" cy="369332"/>
            </a:xfrm>
            <a:prstGeom prst="rect">
              <a:avLst/>
            </a:prstGeom>
            <a:noFill/>
          </p:spPr>
          <p:txBody>
            <a:bodyPr wrap="square">
              <a:spAutoFit/>
            </a:bodyPr>
            <a:lstStyle/>
            <a:p>
              <a:pPr algn="ctr"/>
              <a:r>
                <a:rPr lang="es-ES" sz="1800" b="1" dirty="0">
                  <a:solidFill>
                    <a:schemeClr val="bg1"/>
                  </a:solidFill>
                </a:rPr>
                <a:t>Resultados</a:t>
              </a:r>
            </a:p>
          </p:txBody>
        </p:sp>
      </p:grpSp>
      <p:grpSp>
        <p:nvGrpSpPr>
          <p:cNvPr id="18" name="Grupo 17">
            <a:extLst>
              <a:ext uri="{FF2B5EF4-FFF2-40B4-BE49-F238E27FC236}">
                <a16:creationId xmlns:a16="http://schemas.microsoft.com/office/drawing/2014/main" id="{6C3EDB22-DBD3-AFA9-7D73-4C6D566FF727}"/>
              </a:ext>
            </a:extLst>
          </p:cNvPr>
          <p:cNvGrpSpPr/>
          <p:nvPr/>
        </p:nvGrpSpPr>
        <p:grpSpPr>
          <a:xfrm>
            <a:off x="9040174" y="2910720"/>
            <a:ext cx="2543772" cy="3134480"/>
            <a:chOff x="9040174" y="2910720"/>
            <a:chExt cx="2543772" cy="3134480"/>
          </a:xfrm>
        </p:grpSpPr>
        <p:sp>
          <p:nvSpPr>
            <p:cNvPr id="39" name="Rectángulo: esquinas redondeadas 38">
              <a:extLst>
                <a:ext uri="{FF2B5EF4-FFF2-40B4-BE49-F238E27FC236}">
                  <a16:creationId xmlns:a16="http://schemas.microsoft.com/office/drawing/2014/main" id="{9C972C8A-A081-81F7-0D30-74879C5EFF9B}"/>
                </a:ext>
              </a:extLst>
            </p:cNvPr>
            <p:cNvSpPr/>
            <p:nvPr/>
          </p:nvSpPr>
          <p:spPr>
            <a:xfrm>
              <a:off x="9040174" y="2921000"/>
              <a:ext cx="2527300" cy="3124200"/>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1">
                    <a:lumMod val="50000"/>
                  </a:schemeClr>
                </a:solidFill>
              </a:endParaRPr>
            </a:p>
          </p:txBody>
        </p:sp>
        <p:sp>
          <p:nvSpPr>
            <p:cNvPr id="31" name="CuadroTexto 30">
              <a:extLst>
                <a:ext uri="{FF2B5EF4-FFF2-40B4-BE49-F238E27FC236}">
                  <a16:creationId xmlns:a16="http://schemas.microsoft.com/office/drawing/2014/main" id="{EC5E86D4-126F-BF5A-73C1-E79295D3AF62}"/>
                </a:ext>
              </a:extLst>
            </p:cNvPr>
            <p:cNvSpPr txBox="1"/>
            <p:nvPr/>
          </p:nvSpPr>
          <p:spPr>
            <a:xfrm>
              <a:off x="9196346" y="3424072"/>
              <a:ext cx="2324100" cy="1938992"/>
            </a:xfrm>
            <a:prstGeom prst="rect">
              <a:avLst/>
            </a:prstGeom>
            <a:noFill/>
          </p:spPr>
          <p:txBody>
            <a:bodyPr wrap="square">
              <a:spAutoFit/>
            </a:bodyPr>
            <a:lstStyle/>
            <a:p>
              <a:r>
                <a:rPr lang="es-ES" sz="1500" dirty="0">
                  <a:solidFill>
                    <a:schemeClr val="accent1">
                      <a:lumMod val="50000"/>
                    </a:schemeClr>
                  </a:solidFill>
                </a:rPr>
                <a:t>La postulación a universidades se hace a través de Acceso Mineduc y DEMRE, usando identificación y contraseña personal, con una opción de simulación disponible.</a:t>
              </a:r>
            </a:p>
          </p:txBody>
        </p:sp>
        <p:sp>
          <p:nvSpPr>
            <p:cNvPr id="43" name="Rectángulo: esquinas superiores redondeadas 42">
              <a:extLst>
                <a:ext uri="{FF2B5EF4-FFF2-40B4-BE49-F238E27FC236}">
                  <a16:creationId xmlns:a16="http://schemas.microsoft.com/office/drawing/2014/main" id="{7675CBE8-03A8-A737-53F1-215209FFDC00}"/>
                </a:ext>
              </a:extLst>
            </p:cNvPr>
            <p:cNvSpPr/>
            <p:nvPr/>
          </p:nvSpPr>
          <p:spPr>
            <a:xfrm>
              <a:off x="9056646" y="2910720"/>
              <a:ext cx="2527300" cy="446977"/>
            </a:xfrm>
            <a:prstGeom prst="round2SameRect">
              <a:avLst/>
            </a:prstGeom>
            <a:solidFill>
              <a:srgbClr val="54C1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1">
                    <a:lumMod val="50000"/>
                  </a:schemeClr>
                </a:solidFill>
              </a:endParaRPr>
            </a:p>
          </p:txBody>
        </p:sp>
        <p:sp>
          <p:nvSpPr>
            <p:cNvPr id="30" name="CuadroTexto 29">
              <a:extLst>
                <a:ext uri="{FF2B5EF4-FFF2-40B4-BE49-F238E27FC236}">
                  <a16:creationId xmlns:a16="http://schemas.microsoft.com/office/drawing/2014/main" id="{7B04E547-DCEE-F348-F194-62628719AF44}"/>
                </a:ext>
              </a:extLst>
            </p:cNvPr>
            <p:cNvSpPr txBox="1"/>
            <p:nvPr/>
          </p:nvSpPr>
          <p:spPr>
            <a:xfrm>
              <a:off x="9056646" y="2948170"/>
              <a:ext cx="2527300" cy="369332"/>
            </a:xfrm>
            <a:prstGeom prst="rect">
              <a:avLst/>
            </a:prstGeom>
            <a:noFill/>
          </p:spPr>
          <p:txBody>
            <a:bodyPr wrap="square">
              <a:spAutoFit/>
            </a:bodyPr>
            <a:lstStyle/>
            <a:p>
              <a:pPr algn="ctr"/>
              <a:r>
                <a:rPr lang="es-ES" b="1" dirty="0">
                  <a:solidFill>
                    <a:schemeClr val="bg1"/>
                  </a:solidFill>
                </a:rPr>
                <a:t>Postulación</a:t>
              </a:r>
              <a:endParaRPr lang="es-ES" sz="1800" b="1" dirty="0">
                <a:solidFill>
                  <a:schemeClr val="bg1"/>
                </a:solidFill>
              </a:endParaRPr>
            </a:p>
          </p:txBody>
        </p:sp>
      </p:grpSp>
      <p:grpSp>
        <p:nvGrpSpPr>
          <p:cNvPr id="14" name="Grupo 13">
            <a:extLst>
              <a:ext uri="{FF2B5EF4-FFF2-40B4-BE49-F238E27FC236}">
                <a16:creationId xmlns:a16="http://schemas.microsoft.com/office/drawing/2014/main" id="{D103A732-65EC-8C7B-486F-E4F7DAE28C7E}"/>
              </a:ext>
            </a:extLst>
          </p:cNvPr>
          <p:cNvGrpSpPr/>
          <p:nvPr/>
        </p:nvGrpSpPr>
        <p:grpSpPr>
          <a:xfrm>
            <a:off x="3572191" y="2910720"/>
            <a:ext cx="2535536" cy="3134480"/>
            <a:chOff x="3572191" y="2910720"/>
            <a:chExt cx="2535536" cy="3134480"/>
          </a:xfrm>
        </p:grpSpPr>
        <p:sp>
          <p:nvSpPr>
            <p:cNvPr id="37" name="Rectángulo: esquinas redondeadas 36">
              <a:extLst>
                <a:ext uri="{FF2B5EF4-FFF2-40B4-BE49-F238E27FC236}">
                  <a16:creationId xmlns:a16="http://schemas.microsoft.com/office/drawing/2014/main" id="{67F036B6-7C77-33C2-C138-8C9D2C111680}"/>
                </a:ext>
              </a:extLst>
            </p:cNvPr>
            <p:cNvSpPr/>
            <p:nvPr/>
          </p:nvSpPr>
          <p:spPr>
            <a:xfrm>
              <a:off x="3572191" y="2921000"/>
              <a:ext cx="2527300" cy="3124200"/>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1">
                    <a:lumMod val="50000"/>
                  </a:schemeClr>
                </a:solidFill>
              </a:endParaRPr>
            </a:p>
          </p:txBody>
        </p:sp>
        <p:sp>
          <p:nvSpPr>
            <p:cNvPr id="25" name="CuadroTexto 24">
              <a:extLst>
                <a:ext uri="{FF2B5EF4-FFF2-40B4-BE49-F238E27FC236}">
                  <a16:creationId xmlns:a16="http://schemas.microsoft.com/office/drawing/2014/main" id="{A238CE93-5B61-910E-D832-B5F28B3F2AE1}"/>
                </a:ext>
              </a:extLst>
            </p:cNvPr>
            <p:cNvSpPr txBox="1"/>
            <p:nvPr/>
          </p:nvSpPr>
          <p:spPr>
            <a:xfrm>
              <a:off x="3717382" y="3424072"/>
              <a:ext cx="2378618" cy="2169825"/>
            </a:xfrm>
            <a:prstGeom prst="rect">
              <a:avLst/>
            </a:prstGeom>
            <a:noFill/>
          </p:spPr>
          <p:txBody>
            <a:bodyPr wrap="square">
              <a:spAutoFit/>
            </a:bodyPr>
            <a:lstStyle/>
            <a:p>
              <a:r>
                <a:rPr lang="es-ES" sz="1500" dirty="0">
                  <a:solidFill>
                    <a:schemeClr val="accent1">
                      <a:lumMod val="50000"/>
                    </a:schemeClr>
                  </a:solidFill>
                </a:rPr>
                <a:t>La PAES se realiza en las fechas y sedes indicadas en los mismos portales, llevando identificación y útiles permitidos; prohibido llevar dispositivos electrónicos y llegada con anticipación recomendada.</a:t>
              </a:r>
            </a:p>
          </p:txBody>
        </p:sp>
        <p:sp>
          <p:nvSpPr>
            <p:cNvPr id="41" name="Rectángulo: esquinas superiores redondeadas 40">
              <a:extLst>
                <a:ext uri="{FF2B5EF4-FFF2-40B4-BE49-F238E27FC236}">
                  <a16:creationId xmlns:a16="http://schemas.microsoft.com/office/drawing/2014/main" id="{B8B8B75A-79B4-9D52-B002-A88347AB956D}"/>
                </a:ext>
              </a:extLst>
            </p:cNvPr>
            <p:cNvSpPr/>
            <p:nvPr/>
          </p:nvSpPr>
          <p:spPr>
            <a:xfrm>
              <a:off x="3580427" y="2910720"/>
              <a:ext cx="2527300" cy="446977"/>
            </a:xfrm>
            <a:prstGeom prst="round2Same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1">
                    <a:lumMod val="50000"/>
                  </a:schemeClr>
                </a:solidFill>
              </a:endParaRPr>
            </a:p>
          </p:txBody>
        </p:sp>
        <p:sp>
          <p:nvSpPr>
            <p:cNvPr id="24" name="CuadroTexto 23">
              <a:extLst>
                <a:ext uri="{FF2B5EF4-FFF2-40B4-BE49-F238E27FC236}">
                  <a16:creationId xmlns:a16="http://schemas.microsoft.com/office/drawing/2014/main" id="{EFDD2EEC-6558-89B5-69C8-9E6AA4EA7E32}"/>
                </a:ext>
              </a:extLst>
            </p:cNvPr>
            <p:cNvSpPr txBox="1"/>
            <p:nvPr/>
          </p:nvSpPr>
          <p:spPr>
            <a:xfrm>
              <a:off x="3577682" y="2948170"/>
              <a:ext cx="2527300" cy="369332"/>
            </a:xfrm>
            <a:prstGeom prst="rect">
              <a:avLst/>
            </a:prstGeom>
            <a:noFill/>
          </p:spPr>
          <p:txBody>
            <a:bodyPr wrap="square">
              <a:spAutoFit/>
            </a:bodyPr>
            <a:lstStyle/>
            <a:p>
              <a:pPr algn="ctr"/>
              <a:r>
                <a:rPr lang="es-ES" sz="1800" b="1" dirty="0">
                  <a:solidFill>
                    <a:schemeClr val="bg1"/>
                  </a:solidFill>
                </a:rPr>
                <a:t>Rendición</a:t>
              </a:r>
            </a:p>
          </p:txBody>
        </p:sp>
      </p:grpSp>
      <p:sp>
        <p:nvSpPr>
          <p:cNvPr id="3" name="Marcador de contenido 2">
            <a:extLst>
              <a:ext uri="{FF2B5EF4-FFF2-40B4-BE49-F238E27FC236}">
                <a16:creationId xmlns:a16="http://schemas.microsoft.com/office/drawing/2014/main" id="{D979A44B-002F-4B86-8A01-DB6639092C8C}"/>
              </a:ext>
            </a:extLst>
          </p:cNvPr>
          <p:cNvSpPr>
            <a:spLocks noGrp="1"/>
          </p:cNvSpPr>
          <p:nvPr>
            <p:ph idx="1"/>
          </p:nvPr>
        </p:nvSpPr>
        <p:spPr>
          <a:xfrm>
            <a:off x="635000" y="2110343"/>
            <a:ext cx="10515600" cy="769787"/>
          </a:xfrm>
        </p:spPr>
        <p:txBody>
          <a:bodyPr>
            <a:normAutofit/>
          </a:bodyPr>
          <a:lstStyle/>
          <a:p>
            <a:pPr marL="0" indent="0">
              <a:lnSpc>
                <a:spcPct val="110000"/>
              </a:lnSpc>
              <a:buNone/>
            </a:pPr>
            <a:r>
              <a:rPr lang="es-ES" sz="1800" b="0" i="0" dirty="0">
                <a:solidFill>
                  <a:schemeClr val="accent1">
                    <a:lumMod val="50000"/>
                  </a:schemeClr>
                </a:solidFill>
                <a:effectLst/>
                <a:latin typeface="Calibri" panose="020F0502020204030204" pitchFamily="34" charset="0"/>
              </a:rPr>
              <a:t>Para la Ruta de Universidades, el orden y las acciones que debes realizar son las siguientes, independiente de las fechas que cada año cambian</a:t>
            </a:r>
            <a:r>
              <a:rPr lang="es-ES" sz="1400" b="0" i="0" dirty="0">
                <a:solidFill>
                  <a:schemeClr val="accent1">
                    <a:lumMod val="50000"/>
                  </a:schemeClr>
                </a:solidFill>
                <a:effectLst/>
                <a:latin typeface="Calibri" panose="020F0502020204030204" pitchFamily="34" charset="0"/>
              </a:rPr>
              <a:t>:</a:t>
            </a:r>
          </a:p>
        </p:txBody>
      </p:sp>
      <p:pic>
        <p:nvPicPr>
          <p:cNvPr id="4" name="Imagen 3">
            <a:extLst>
              <a:ext uri="{FF2B5EF4-FFF2-40B4-BE49-F238E27FC236}">
                <a16:creationId xmlns:a16="http://schemas.microsoft.com/office/drawing/2014/main" id="{695FA136-DC2C-21A6-8627-ACAC3DFE0F7A}"/>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6" name="Rectángulo: esquinas superiores redondeadas 15">
            <a:extLst>
              <a:ext uri="{FF2B5EF4-FFF2-40B4-BE49-F238E27FC236}">
                <a16:creationId xmlns:a16="http://schemas.microsoft.com/office/drawing/2014/main" id="{727FDC79-956F-3B38-C434-01D6F2163562}"/>
              </a:ext>
            </a:extLst>
          </p:cNvPr>
          <p:cNvSpPr/>
          <p:nvPr/>
        </p:nvSpPr>
        <p:spPr>
          <a:xfrm rot="5400000">
            <a:off x="3368522" y="-1427664"/>
            <a:ext cx="827420" cy="5888064"/>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56214F92-CCBF-4D2B-9E40-FB5425C05A72}"/>
              </a:ext>
            </a:extLst>
          </p:cNvPr>
          <p:cNvSpPr>
            <a:spLocks noGrp="1"/>
          </p:cNvSpPr>
          <p:nvPr>
            <p:ph type="title"/>
          </p:nvPr>
        </p:nvSpPr>
        <p:spPr>
          <a:xfrm>
            <a:off x="1041400" y="1264103"/>
            <a:ext cx="10515600" cy="691467"/>
          </a:xfrm>
        </p:spPr>
        <p:txBody>
          <a:bodyPr anchor="t">
            <a:normAutofit/>
          </a:bodyPr>
          <a:lstStyle/>
          <a:p>
            <a:r>
              <a:rPr lang="es-ES" sz="3500" b="1" dirty="0"/>
              <a:t>8. ¿Cuándo se postula? </a:t>
            </a:r>
            <a:endParaRPr lang="es-CL" sz="3500" b="1" dirty="0"/>
          </a:p>
        </p:txBody>
      </p:sp>
      <p:sp>
        <p:nvSpPr>
          <p:cNvPr id="17" name="Rectángulo: esquinas redondeadas 16">
            <a:extLst>
              <a:ext uri="{FF2B5EF4-FFF2-40B4-BE49-F238E27FC236}">
                <a16:creationId xmlns:a16="http://schemas.microsoft.com/office/drawing/2014/main" id="{30D31C37-7A5A-7F04-F292-86ED6AEDEC2E}"/>
              </a:ext>
            </a:extLst>
          </p:cNvPr>
          <p:cNvSpPr/>
          <p:nvPr/>
        </p:nvSpPr>
        <p:spPr>
          <a:xfrm>
            <a:off x="838200" y="2921000"/>
            <a:ext cx="2527300" cy="3124200"/>
          </a:xfrm>
          <a:prstGeom prst="roundRect">
            <a:avLst>
              <a:gd name="adj" fmla="val 586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8A72D902-0BEB-371D-51AC-F5971E65FF36}"/>
              </a:ext>
            </a:extLst>
          </p:cNvPr>
          <p:cNvSpPr txBox="1"/>
          <p:nvPr/>
        </p:nvSpPr>
        <p:spPr>
          <a:xfrm>
            <a:off x="977900" y="3424072"/>
            <a:ext cx="2324100" cy="2400657"/>
          </a:xfrm>
          <a:prstGeom prst="rect">
            <a:avLst/>
          </a:prstGeom>
          <a:noFill/>
        </p:spPr>
        <p:txBody>
          <a:bodyPr wrap="square">
            <a:spAutoFit/>
          </a:bodyPr>
          <a:lstStyle/>
          <a:p>
            <a:r>
              <a:rPr lang="es-ES" sz="1500" dirty="0">
                <a:solidFill>
                  <a:schemeClr val="accent1">
                    <a:lumMod val="50000"/>
                  </a:schemeClr>
                </a:solidFill>
              </a:rPr>
              <a:t>Los estudiantes se inscriben para la PAES en demre.cl o acceso.mineduc.cl, donde llenan un formulario y obtienen una tarjeta de identificación; algunos pueden quedar exentos del pago.</a:t>
            </a:r>
          </a:p>
        </p:txBody>
      </p:sp>
      <p:sp>
        <p:nvSpPr>
          <p:cNvPr id="33" name="Flecha: a la derecha 32">
            <a:extLst>
              <a:ext uri="{FF2B5EF4-FFF2-40B4-BE49-F238E27FC236}">
                <a16:creationId xmlns:a16="http://schemas.microsoft.com/office/drawing/2014/main" id="{251090A3-DE0F-95A8-6C14-DE4C4F4C714E}"/>
              </a:ext>
            </a:extLst>
          </p:cNvPr>
          <p:cNvSpPr/>
          <p:nvPr/>
        </p:nvSpPr>
        <p:spPr>
          <a:xfrm>
            <a:off x="3001700" y="5715000"/>
            <a:ext cx="698500" cy="532321"/>
          </a:xfrm>
          <a:prstGeom prst="rightArrow">
            <a:avLst/>
          </a:prstGeom>
          <a:solidFill>
            <a:schemeClr val="accent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Flecha: a la derecha 33">
            <a:extLst>
              <a:ext uri="{FF2B5EF4-FFF2-40B4-BE49-F238E27FC236}">
                <a16:creationId xmlns:a16="http://schemas.microsoft.com/office/drawing/2014/main" id="{7336D097-36EA-AF61-0B3D-0D8E0CDF8E15}"/>
              </a:ext>
            </a:extLst>
          </p:cNvPr>
          <p:cNvSpPr/>
          <p:nvPr/>
        </p:nvSpPr>
        <p:spPr>
          <a:xfrm>
            <a:off x="5801270" y="5779039"/>
            <a:ext cx="698500" cy="532321"/>
          </a:xfrm>
          <a:prstGeom prst="rightArrow">
            <a:avLst/>
          </a:prstGeom>
          <a:solidFill>
            <a:srgbClr val="93569E"/>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Flecha: a la derecha 34">
            <a:extLst>
              <a:ext uri="{FF2B5EF4-FFF2-40B4-BE49-F238E27FC236}">
                <a16:creationId xmlns:a16="http://schemas.microsoft.com/office/drawing/2014/main" id="{7A572A23-94AF-A6CB-0DA8-2F164A8DD227}"/>
              </a:ext>
            </a:extLst>
          </p:cNvPr>
          <p:cNvSpPr/>
          <p:nvPr/>
        </p:nvSpPr>
        <p:spPr>
          <a:xfrm>
            <a:off x="8463464" y="5715000"/>
            <a:ext cx="698500" cy="532321"/>
          </a:xfrm>
          <a:prstGeom prst="rightArrow">
            <a:avLst/>
          </a:prstGeom>
          <a:solidFill>
            <a:srgbClr val="54C1E9"/>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Rectángulo: esquinas superiores redondeadas 35">
            <a:extLst>
              <a:ext uri="{FF2B5EF4-FFF2-40B4-BE49-F238E27FC236}">
                <a16:creationId xmlns:a16="http://schemas.microsoft.com/office/drawing/2014/main" id="{35CC52D9-7020-902C-02E4-10E328A80DAF}"/>
              </a:ext>
            </a:extLst>
          </p:cNvPr>
          <p:cNvSpPr/>
          <p:nvPr/>
        </p:nvSpPr>
        <p:spPr>
          <a:xfrm>
            <a:off x="838200" y="2910720"/>
            <a:ext cx="2527300" cy="446977"/>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CuadroTexto 21">
            <a:extLst>
              <a:ext uri="{FF2B5EF4-FFF2-40B4-BE49-F238E27FC236}">
                <a16:creationId xmlns:a16="http://schemas.microsoft.com/office/drawing/2014/main" id="{804BCECD-4941-D063-4388-279921A43F32}"/>
              </a:ext>
            </a:extLst>
          </p:cNvPr>
          <p:cNvSpPr txBox="1"/>
          <p:nvPr/>
        </p:nvSpPr>
        <p:spPr>
          <a:xfrm>
            <a:off x="838200" y="2948170"/>
            <a:ext cx="2527300" cy="369332"/>
          </a:xfrm>
          <a:prstGeom prst="rect">
            <a:avLst/>
          </a:prstGeom>
          <a:noFill/>
        </p:spPr>
        <p:txBody>
          <a:bodyPr wrap="square">
            <a:spAutoFit/>
          </a:bodyPr>
          <a:lstStyle/>
          <a:p>
            <a:pPr algn="ctr"/>
            <a:r>
              <a:rPr lang="es-ES" sz="1800" b="1" dirty="0">
                <a:solidFill>
                  <a:schemeClr val="bg1"/>
                </a:solidFill>
              </a:rPr>
              <a:t>Inscripción</a:t>
            </a:r>
          </a:p>
        </p:txBody>
      </p:sp>
      <p:grpSp>
        <p:nvGrpSpPr>
          <p:cNvPr id="10" name="Grupo 9">
            <a:extLst>
              <a:ext uri="{FF2B5EF4-FFF2-40B4-BE49-F238E27FC236}">
                <a16:creationId xmlns:a16="http://schemas.microsoft.com/office/drawing/2014/main" id="{901B3D1A-FD01-A004-73F0-5832B0D106F0}"/>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4A370D36-E09B-222E-7C8B-2A986B72BE60}"/>
                </a:ext>
              </a:extLst>
            </p:cNvPr>
            <p:cNvGrpSpPr/>
            <p:nvPr/>
          </p:nvGrpSpPr>
          <p:grpSpPr>
            <a:xfrm>
              <a:off x="0" y="-5712"/>
              <a:ext cx="12209965" cy="556510"/>
              <a:chOff x="83698" y="0"/>
              <a:chExt cx="8019537" cy="365885"/>
            </a:xfrm>
          </p:grpSpPr>
          <p:cxnSp>
            <p:nvCxnSpPr>
              <p:cNvPr id="19" name="Conector recto 18">
                <a:extLst>
                  <a:ext uri="{FF2B5EF4-FFF2-40B4-BE49-F238E27FC236}">
                    <a16:creationId xmlns:a16="http://schemas.microsoft.com/office/drawing/2014/main" id="{1CBB56D4-F257-BAA5-85DB-7959062DCA71}"/>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213021951">
                <a:extLst>
                  <a:ext uri="{FF2B5EF4-FFF2-40B4-BE49-F238E27FC236}">
                    <a16:creationId xmlns:a16="http://schemas.microsoft.com/office/drawing/2014/main" id="{EC4FD500-E7BD-BFA9-2BD0-2761302CB174}"/>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1" name="Text Box 2022840206">
                <a:extLst>
                  <a:ext uri="{FF2B5EF4-FFF2-40B4-BE49-F238E27FC236}">
                    <a16:creationId xmlns:a16="http://schemas.microsoft.com/office/drawing/2014/main" id="{DEC1863E-9584-197B-7B2F-F2BC4CDB8659}"/>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8025B7E0-55F2-A984-46E4-D1B544CFA2F9}"/>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185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superiores redondeadas 13">
            <a:extLst>
              <a:ext uri="{FF2B5EF4-FFF2-40B4-BE49-F238E27FC236}">
                <a16:creationId xmlns:a16="http://schemas.microsoft.com/office/drawing/2014/main" id="{9DED5BF8-1020-6898-9205-93B5C6D41B30}"/>
              </a:ext>
            </a:extLst>
          </p:cNvPr>
          <p:cNvSpPr/>
          <p:nvPr/>
        </p:nvSpPr>
        <p:spPr>
          <a:xfrm rot="5400000">
            <a:off x="1586402" y="354456"/>
            <a:ext cx="878496" cy="237490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0F6FC3C5-5EAE-44B5-A94A-C348E75E54A5}"/>
              </a:ext>
            </a:extLst>
          </p:cNvPr>
          <p:cNvSpPr>
            <a:spLocks noGrp="1"/>
          </p:cNvSpPr>
          <p:nvPr>
            <p:ph type="title"/>
          </p:nvPr>
        </p:nvSpPr>
        <p:spPr>
          <a:xfrm>
            <a:off x="1117721" y="892832"/>
            <a:ext cx="2946400" cy="1325563"/>
          </a:xfrm>
        </p:spPr>
        <p:txBody>
          <a:bodyPr/>
          <a:lstStyle/>
          <a:p>
            <a:r>
              <a:rPr lang="es-CL" b="1" i="0" dirty="0">
                <a:solidFill>
                  <a:srgbClr val="000000"/>
                </a:solidFill>
                <a:effectLst/>
                <a:latin typeface="WordVisi_MSFontService"/>
              </a:rPr>
              <a:t>Cierre</a:t>
            </a:r>
            <a:endParaRPr lang="es-CL" b="1" dirty="0"/>
          </a:p>
        </p:txBody>
      </p:sp>
      <p:sp>
        <p:nvSpPr>
          <p:cNvPr id="3" name="Marcador de contenido 2">
            <a:extLst>
              <a:ext uri="{FF2B5EF4-FFF2-40B4-BE49-F238E27FC236}">
                <a16:creationId xmlns:a16="http://schemas.microsoft.com/office/drawing/2014/main" id="{AEB633EB-35AE-4EBC-8CC7-66F166CDE314}"/>
              </a:ext>
            </a:extLst>
          </p:cNvPr>
          <p:cNvSpPr>
            <a:spLocks noGrp="1"/>
          </p:cNvSpPr>
          <p:nvPr>
            <p:ph idx="1"/>
          </p:nvPr>
        </p:nvSpPr>
        <p:spPr>
          <a:xfrm>
            <a:off x="5301022" y="2539999"/>
            <a:ext cx="6052778" cy="3636963"/>
          </a:xfrm>
        </p:spPr>
        <p:txBody>
          <a:bodyPr/>
          <a:lstStyle/>
          <a:p>
            <a:pPr>
              <a:lnSpc>
                <a:spcPct val="110000"/>
              </a:lnSpc>
              <a:buClr>
                <a:schemeClr val="accent5"/>
              </a:buClr>
            </a:pPr>
            <a:r>
              <a:rPr lang="es-CL" dirty="0">
                <a:solidFill>
                  <a:schemeClr val="tx2">
                    <a:lumMod val="90000"/>
                    <a:lumOff val="10000"/>
                  </a:schemeClr>
                </a:solidFill>
              </a:rPr>
              <a:t>¿Cuáles fueron los temas que más llamaron tu atención?</a:t>
            </a:r>
          </a:p>
          <a:p>
            <a:pPr>
              <a:lnSpc>
                <a:spcPct val="110000"/>
              </a:lnSpc>
              <a:buClr>
                <a:schemeClr val="accent5"/>
              </a:buClr>
            </a:pPr>
            <a:r>
              <a:rPr lang="es-CL" dirty="0">
                <a:solidFill>
                  <a:schemeClr val="tx2">
                    <a:lumMod val="90000"/>
                    <a:lumOff val="10000"/>
                  </a:schemeClr>
                </a:solidFill>
              </a:rPr>
              <a:t>¿Sobre qué tema te gustaría profundizar?</a:t>
            </a:r>
          </a:p>
        </p:txBody>
      </p:sp>
      <p:pic>
        <p:nvPicPr>
          <p:cNvPr id="4" name="Imagen 3">
            <a:extLst>
              <a:ext uri="{FF2B5EF4-FFF2-40B4-BE49-F238E27FC236}">
                <a16:creationId xmlns:a16="http://schemas.microsoft.com/office/drawing/2014/main" id="{511F7CC0-D42A-C1E3-C472-969307C2CE9D}"/>
              </a:ext>
            </a:extLst>
          </p:cNvPr>
          <p:cNvPicPr>
            <a:picLocks noChangeAspect="1"/>
          </p:cNvPicPr>
          <p:nvPr/>
        </p:nvPicPr>
        <p:blipFill rotWithShape="1">
          <a:blip r:embed="rId2"/>
          <a:srcRect r="41386"/>
          <a:stretch/>
        </p:blipFill>
        <p:spPr>
          <a:xfrm>
            <a:off x="364307" y="6247321"/>
            <a:ext cx="1967730" cy="360383"/>
          </a:xfrm>
          <a:prstGeom prst="rect">
            <a:avLst/>
          </a:prstGeom>
        </p:spPr>
      </p:pic>
      <p:pic>
        <p:nvPicPr>
          <p:cNvPr id="16" name="Imagen 15" descr="Una caricatura de una persona&#10;&#10;Descripción generada automáticamente con confianza media">
            <a:extLst>
              <a:ext uri="{FF2B5EF4-FFF2-40B4-BE49-F238E27FC236}">
                <a16:creationId xmlns:a16="http://schemas.microsoft.com/office/drawing/2014/main" id="{095DA761-FDE6-0E0F-A297-563C65423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88" y="2190980"/>
            <a:ext cx="4764034" cy="3176022"/>
          </a:xfrm>
          <a:prstGeom prst="rect">
            <a:avLst/>
          </a:prstGeom>
        </p:spPr>
      </p:pic>
      <p:grpSp>
        <p:nvGrpSpPr>
          <p:cNvPr id="10" name="Grupo 9">
            <a:extLst>
              <a:ext uri="{FF2B5EF4-FFF2-40B4-BE49-F238E27FC236}">
                <a16:creationId xmlns:a16="http://schemas.microsoft.com/office/drawing/2014/main" id="{7B93F2FE-FE6C-01E8-0BCA-9362B883AAE3}"/>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306498B8-A95B-2661-F42B-3A9E0F3F11CD}"/>
                </a:ext>
              </a:extLst>
            </p:cNvPr>
            <p:cNvGrpSpPr/>
            <p:nvPr/>
          </p:nvGrpSpPr>
          <p:grpSpPr>
            <a:xfrm>
              <a:off x="0" y="-5712"/>
              <a:ext cx="12209965" cy="556510"/>
              <a:chOff x="83698" y="0"/>
              <a:chExt cx="8019537" cy="365885"/>
            </a:xfrm>
          </p:grpSpPr>
          <p:cxnSp>
            <p:nvCxnSpPr>
              <p:cNvPr id="15" name="Conector recto 14">
                <a:extLst>
                  <a:ext uri="{FF2B5EF4-FFF2-40B4-BE49-F238E27FC236}">
                    <a16:creationId xmlns:a16="http://schemas.microsoft.com/office/drawing/2014/main" id="{F5016EB9-3442-4A7C-7027-8F6EA0771194}"/>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213021951">
                <a:extLst>
                  <a:ext uri="{FF2B5EF4-FFF2-40B4-BE49-F238E27FC236}">
                    <a16:creationId xmlns:a16="http://schemas.microsoft.com/office/drawing/2014/main" id="{7FE50855-F0E8-784B-4659-63B67451E379}"/>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8" name="Text Box 2022840206">
                <a:extLst>
                  <a:ext uri="{FF2B5EF4-FFF2-40B4-BE49-F238E27FC236}">
                    <a16:creationId xmlns:a16="http://schemas.microsoft.com/office/drawing/2014/main" id="{4E0EFDC0-76A3-7CF2-14DF-B6274C807296}"/>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D19711B8-7700-6D03-C4D2-3C514BEB8093}"/>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89227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B633EB-35AE-4EBC-8CC7-66F166CDE314}"/>
              </a:ext>
            </a:extLst>
          </p:cNvPr>
          <p:cNvSpPr>
            <a:spLocks noGrp="1"/>
          </p:cNvSpPr>
          <p:nvPr>
            <p:ph idx="1"/>
          </p:nvPr>
        </p:nvSpPr>
        <p:spPr>
          <a:xfrm>
            <a:off x="5854700" y="2079625"/>
            <a:ext cx="5499100" cy="1095375"/>
          </a:xfrm>
        </p:spPr>
        <p:txBody>
          <a:bodyPr>
            <a:normAutofit/>
          </a:bodyPr>
          <a:lstStyle/>
          <a:p>
            <a:pPr marL="0" indent="0">
              <a:lnSpc>
                <a:spcPct val="100000"/>
              </a:lnSpc>
              <a:buNone/>
            </a:pPr>
            <a:r>
              <a:rPr lang="es-CL" sz="2600" dirty="0">
                <a:solidFill>
                  <a:schemeClr val="tx2">
                    <a:lumMod val="90000"/>
                    <a:lumOff val="10000"/>
                  </a:schemeClr>
                </a:solidFill>
              </a:rPr>
              <a:t>Te dejamos más información en la guía de preguntas y respuestas.</a:t>
            </a:r>
          </a:p>
        </p:txBody>
      </p:sp>
      <p:pic>
        <p:nvPicPr>
          <p:cNvPr id="4" name="Imagen 3">
            <a:extLst>
              <a:ext uri="{FF2B5EF4-FFF2-40B4-BE49-F238E27FC236}">
                <a16:creationId xmlns:a16="http://schemas.microsoft.com/office/drawing/2014/main" id="{511F7CC0-D42A-C1E3-C472-969307C2CE9D}"/>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4" name="Marcador de contenido 2">
            <a:extLst>
              <a:ext uri="{FF2B5EF4-FFF2-40B4-BE49-F238E27FC236}">
                <a16:creationId xmlns:a16="http://schemas.microsoft.com/office/drawing/2014/main" id="{BC97CD70-D879-AD3E-A41E-B104D332211E}"/>
              </a:ext>
            </a:extLst>
          </p:cNvPr>
          <p:cNvSpPr txBox="1">
            <a:spLocks/>
          </p:cNvSpPr>
          <p:nvPr/>
        </p:nvSpPr>
        <p:spPr>
          <a:xfrm>
            <a:off x="5854700" y="3242679"/>
            <a:ext cx="5499100" cy="243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CL" sz="2600" dirty="0">
                <a:solidFill>
                  <a:schemeClr val="tx2">
                    <a:lumMod val="90000"/>
                    <a:lumOff val="10000"/>
                  </a:schemeClr>
                </a:solidFill>
              </a:rPr>
              <a:t>También encontraras más detalles para algunos temas que te interesan y videos explicativos en el </a:t>
            </a:r>
            <a:r>
              <a:rPr lang="es-CL" sz="2600" b="1" dirty="0">
                <a:solidFill>
                  <a:schemeClr val="tx2">
                    <a:lumMod val="90000"/>
                    <a:lumOff val="10000"/>
                  </a:schemeClr>
                </a:solidFill>
              </a:rPr>
              <a:t>Portal TODO TP </a:t>
            </a:r>
            <a:r>
              <a:rPr lang="es-CL" sz="2600" dirty="0">
                <a:solidFill>
                  <a:schemeClr val="tx2">
                    <a:lumMod val="90000"/>
                    <a:lumOff val="10000"/>
                  </a:schemeClr>
                </a:solidFill>
              </a:rPr>
              <a:t>para que puedas revisa a tu ritmo.</a:t>
            </a:r>
          </a:p>
          <a:p>
            <a:pPr>
              <a:lnSpc>
                <a:spcPct val="100000"/>
              </a:lnSpc>
            </a:pPr>
            <a:endParaRPr lang="es-CL" sz="2600" dirty="0">
              <a:solidFill>
                <a:schemeClr val="tx2">
                  <a:lumMod val="90000"/>
                  <a:lumOff val="10000"/>
                </a:schemeClr>
              </a:solidFill>
            </a:endParaRPr>
          </a:p>
        </p:txBody>
      </p:sp>
      <p:sp>
        <p:nvSpPr>
          <p:cNvPr id="17" name="Rectángulo: esquinas superiores redondeadas 16">
            <a:extLst>
              <a:ext uri="{FF2B5EF4-FFF2-40B4-BE49-F238E27FC236}">
                <a16:creationId xmlns:a16="http://schemas.microsoft.com/office/drawing/2014/main" id="{4ABAAF11-959D-AF16-D499-AB7E2FE85FDD}"/>
              </a:ext>
            </a:extLst>
          </p:cNvPr>
          <p:cNvSpPr/>
          <p:nvPr/>
        </p:nvSpPr>
        <p:spPr>
          <a:xfrm rot="5400000">
            <a:off x="1586402" y="354456"/>
            <a:ext cx="878496" cy="237490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Título 1">
            <a:extLst>
              <a:ext uri="{FF2B5EF4-FFF2-40B4-BE49-F238E27FC236}">
                <a16:creationId xmlns:a16="http://schemas.microsoft.com/office/drawing/2014/main" id="{70852CEB-861C-855E-9986-AF0C022F35D9}"/>
              </a:ext>
            </a:extLst>
          </p:cNvPr>
          <p:cNvSpPr>
            <a:spLocks noGrp="1"/>
          </p:cNvSpPr>
          <p:nvPr>
            <p:ph type="title"/>
          </p:nvPr>
        </p:nvSpPr>
        <p:spPr>
          <a:xfrm>
            <a:off x="1117721" y="1240651"/>
            <a:ext cx="1702971" cy="715011"/>
          </a:xfrm>
        </p:spPr>
        <p:txBody>
          <a:bodyPr anchor="t">
            <a:normAutofit/>
          </a:bodyPr>
          <a:lstStyle/>
          <a:p>
            <a:r>
              <a:rPr lang="es-CL" sz="3500" b="1" i="0" dirty="0">
                <a:solidFill>
                  <a:srgbClr val="000000"/>
                </a:solidFill>
                <a:effectLst/>
              </a:rPr>
              <a:t>Cierre</a:t>
            </a:r>
            <a:endParaRPr lang="es-CL" sz="3500" b="1" dirty="0"/>
          </a:p>
        </p:txBody>
      </p:sp>
      <p:pic>
        <p:nvPicPr>
          <p:cNvPr id="20" name="Imagen 19" descr="Icono&#10;&#10;Descripción generada automáticamente">
            <a:extLst>
              <a:ext uri="{FF2B5EF4-FFF2-40B4-BE49-F238E27FC236}">
                <a16:creationId xmlns:a16="http://schemas.microsoft.com/office/drawing/2014/main" id="{B0C53641-66BE-7B82-BE59-C66930886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78" y="2560429"/>
            <a:ext cx="5317216" cy="3120650"/>
          </a:xfrm>
          <a:prstGeom prst="rect">
            <a:avLst/>
          </a:prstGeom>
        </p:spPr>
      </p:pic>
      <p:grpSp>
        <p:nvGrpSpPr>
          <p:cNvPr id="2" name="Grupo 1">
            <a:extLst>
              <a:ext uri="{FF2B5EF4-FFF2-40B4-BE49-F238E27FC236}">
                <a16:creationId xmlns:a16="http://schemas.microsoft.com/office/drawing/2014/main" id="{11AE2D87-7593-1DEF-2891-76DB4F974429}"/>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29850143-0136-EED0-61F8-AEA6301A3966}"/>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AAC640AE-D563-B2EB-4DAB-06E7AFFF8EE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213021951">
                <a:extLst>
                  <a:ext uri="{FF2B5EF4-FFF2-40B4-BE49-F238E27FC236}">
                    <a16:creationId xmlns:a16="http://schemas.microsoft.com/office/drawing/2014/main" id="{2EAF8D78-2DC7-7B67-F5A6-19B0E786CC73}"/>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6" name="Text Box 2022840206">
                <a:extLst>
                  <a:ext uri="{FF2B5EF4-FFF2-40B4-BE49-F238E27FC236}">
                    <a16:creationId xmlns:a16="http://schemas.microsoft.com/office/drawing/2014/main" id="{C2B2ED6D-FF53-7188-5511-191278E53A1D}"/>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3D2D0AC7-2A95-6E7B-935A-2D22E74692D9}"/>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160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4B515-182B-43C0-BE90-7DB8665F5B5A}"/>
              </a:ext>
            </a:extLst>
          </p:cNvPr>
          <p:cNvSpPr>
            <a:spLocks noGrp="1"/>
          </p:cNvSpPr>
          <p:nvPr>
            <p:ph type="ctrTitle"/>
          </p:nvPr>
        </p:nvSpPr>
        <p:spPr>
          <a:xfrm>
            <a:off x="847340" y="2473504"/>
            <a:ext cx="5553460" cy="1802349"/>
          </a:xfrm>
        </p:spPr>
        <p:txBody>
          <a:bodyPr>
            <a:normAutofit fontScale="90000"/>
          </a:bodyPr>
          <a:lstStyle/>
          <a:p>
            <a:pPr algn="l"/>
            <a:r>
              <a:rPr lang="es-CL" b="1" i="0" dirty="0">
                <a:effectLst/>
              </a:rPr>
              <a:t>El panorama de la educación superior</a:t>
            </a:r>
            <a:endParaRPr lang="es-CL" b="1" dirty="0"/>
          </a:p>
        </p:txBody>
      </p:sp>
      <p:sp>
        <p:nvSpPr>
          <p:cNvPr id="4" name="Rectángulo: esquinas redondeadas 3">
            <a:extLst>
              <a:ext uri="{FF2B5EF4-FFF2-40B4-BE49-F238E27FC236}">
                <a16:creationId xmlns:a16="http://schemas.microsoft.com/office/drawing/2014/main" id="{A489BB9B-AE8D-3084-20FA-8157404C62DA}"/>
              </a:ext>
            </a:extLst>
          </p:cNvPr>
          <p:cNvSpPr/>
          <p:nvPr/>
        </p:nvSpPr>
        <p:spPr>
          <a:xfrm>
            <a:off x="947690" y="4582800"/>
            <a:ext cx="3902766" cy="60215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Subtítulo 2">
            <a:extLst>
              <a:ext uri="{FF2B5EF4-FFF2-40B4-BE49-F238E27FC236}">
                <a16:creationId xmlns:a16="http://schemas.microsoft.com/office/drawing/2014/main" id="{2C2E6C78-AA89-5B82-D8C3-FE1E35DF2D96}"/>
              </a:ext>
            </a:extLst>
          </p:cNvPr>
          <p:cNvSpPr>
            <a:spLocks noGrp="1"/>
          </p:cNvSpPr>
          <p:nvPr>
            <p:ph type="subTitle" idx="1"/>
          </p:nvPr>
        </p:nvSpPr>
        <p:spPr>
          <a:xfrm>
            <a:off x="1174389" y="4631509"/>
            <a:ext cx="3590045" cy="602150"/>
          </a:xfrm>
        </p:spPr>
        <p:txBody>
          <a:bodyPr>
            <a:normAutofit/>
          </a:bodyPr>
          <a:lstStyle/>
          <a:p>
            <a:pPr algn="l"/>
            <a:r>
              <a:rPr lang="es-CL" sz="3000" dirty="0"/>
              <a:t>Módulo 2 - Taller 4</a:t>
            </a:r>
          </a:p>
        </p:txBody>
      </p:sp>
      <p:pic>
        <p:nvPicPr>
          <p:cNvPr id="16" name="Gráfico 15">
            <a:extLst>
              <a:ext uri="{FF2B5EF4-FFF2-40B4-BE49-F238E27FC236}">
                <a16:creationId xmlns:a16="http://schemas.microsoft.com/office/drawing/2014/main" id="{D9D59325-D209-0D13-618D-79A5D0997F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5628" y="1357312"/>
            <a:ext cx="5363391" cy="4601726"/>
          </a:xfrm>
          <a:prstGeom prst="rect">
            <a:avLst/>
          </a:prstGeom>
        </p:spPr>
      </p:pic>
      <p:grpSp>
        <p:nvGrpSpPr>
          <p:cNvPr id="3" name="Grupo 2">
            <a:extLst>
              <a:ext uri="{FF2B5EF4-FFF2-40B4-BE49-F238E27FC236}">
                <a16:creationId xmlns:a16="http://schemas.microsoft.com/office/drawing/2014/main" id="{A4EEDDB2-2178-2F67-AA68-8877B7864C59}"/>
              </a:ext>
            </a:extLst>
          </p:cNvPr>
          <p:cNvGrpSpPr/>
          <p:nvPr/>
        </p:nvGrpSpPr>
        <p:grpSpPr>
          <a:xfrm>
            <a:off x="0" y="-5712"/>
            <a:ext cx="12209965" cy="556510"/>
            <a:chOff x="0" y="-5712"/>
            <a:chExt cx="12209965" cy="556510"/>
          </a:xfrm>
        </p:grpSpPr>
        <p:grpSp>
          <p:nvGrpSpPr>
            <p:cNvPr id="15" name="Group 1751034285">
              <a:extLst>
                <a:ext uri="{FF2B5EF4-FFF2-40B4-BE49-F238E27FC236}">
                  <a16:creationId xmlns:a16="http://schemas.microsoft.com/office/drawing/2014/main" id="{95626A79-CD2F-AA9B-5C4A-52F2C645365C}"/>
                </a:ext>
              </a:extLst>
            </p:cNvPr>
            <p:cNvGrpSpPr/>
            <p:nvPr/>
          </p:nvGrpSpPr>
          <p:grpSpPr>
            <a:xfrm>
              <a:off x="0" y="-5712"/>
              <a:ext cx="12209965" cy="556510"/>
              <a:chOff x="83698" y="0"/>
              <a:chExt cx="8019537" cy="365885"/>
            </a:xfrm>
          </p:grpSpPr>
          <p:cxnSp>
            <p:nvCxnSpPr>
              <p:cNvPr id="18" name="Conector recto 17">
                <a:extLst>
                  <a:ext uri="{FF2B5EF4-FFF2-40B4-BE49-F238E27FC236}">
                    <a16:creationId xmlns:a16="http://schemas.microsoft.com/office/drawing/2014/main" id="{30DFDA77-8C68-BBE8-1420-12FA981F884C}"/>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Rectangle 213021951">
                <a:extLst>
                  <a:ext uri="{FF2B5EF4-FFF2-40B4-BE49-F238E27FC236}">
                    <a16:creationId xmlns:a16="http://schemas.microsoft.com/office/drawing/2014/main" id="{DA390980-175B-475B-3188-0C29DF3A3C11}"/>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0" name="Text Box 2022840206">
                <a:extLst>
                  <a:ext uri="{FF2B5EF4-FFF2-40B4-BE49-F238E27FC236}">
                    <a16:creationId xmlns:a16="http://schemas.microsoft.com/office/drawing/2014/main" id="{AFBE1AA1-6191-18FC-DA34-7052B87AB1CE}"/>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7" name="Imagen 16">
              <a:extLst>
                <a:ext uri="{FF2B5EF4-FFF2-40B4-BE49-F238E27FC236}">
                  <a16:creationId xmlns:a16="http://schemas.microsoft.com/office/drawing/2014/main" id="{1B58187A-AC65-62D8-2021-CF8EC9064317}"/>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0390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superiores redondeadas 2">
            <a:extLst>
              <a:ext uri="{FF2B5EF4-FFF2-40B4-BE49-F238E27FC236}">
                <a16:creationId xmlns:a16="http://schemas.microsoft.com/office/drawing/2014/main" id="{2B7723D1-4563-0A65-7385-8497212ED3A8}"/>
              </a:ext>
            </a:extLst>
          </p:cNvPr>
          <p:cNvSpPr/>
          <p:nvPr/>
        </p:nvSpPr>
        <p:spPr>
          <a:xfrm rot="5400000">
            <a:off x="2659952" y="-807995"/>
            <a:ext cx="1018895" cy="4992601"/>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3C092677-2D40-4935-8FD8-109444B43932}"/>
              </a:ext>
            </a:extLst>
          </p:cNvPr>
          <p:cNvSpPr>
            <a:spLocks noGrp="1"/>
          </p:cNvSpPr>
          <p:nvPr>
            <p:ph type="title"/>
          </p:nvPr>
        </p:nvSpPr>
        <p:spPr>
          <a:xfrm>
            <a:off x="1003301" y="997547"/>
            <a:ext cx="5676899" cy="1325563"/>
          </a:xfrm>
        </p:spPr>
        <p:txBody>
          <a:bodyPr/>
          <a:lstStyle/>
          <a:p>
            <a:r>
              <a:rPr lang="es-ES" b="1" dirty="0"/>
              <a:t>Apertura: Mapa</a:t>
            </a:r>
            <a:endParaRPr lang="es-CL" b="1" dirty="0"/>
          </a:p>
        </p:txBody>
      </p:sp>
      <p:sp>
        <p:nvSpPr>
          <p:cNvPr id="8" name="Marcador de contenido 7">
            <a:extLst>
              <a:ext uri="{FF2B5EF4-FFF2-40B4-BE49-F238E27FC236}">
                <a16:creationId xmlns:a16="http://schemas.microsoft.com/office/drawing/2014/main" id="{1A32B5F7-3379-466F-A473-143DC53DE182}"/>
              </a:ext>
            </a:extLst>
          </p:cNvPr>
          <p:cNvSpPr>
            <a:spLocks noGrp="1"/>
          </p:cNvSpPr>
          <p:nvPr>
            <p:ph idx="1"/>
          </p:nvPr>
        </p:nvSpPr>
        <p:spPr>
          <a:xfrm>
            <a:off x="608756" y="2435184"/>
            <a:ext cx="6930604" cy="3505279"/>
          </a:xfrm>
        </p:spPr>
        <p:txBody>
          <a:bodyPr>
            <a:normAutofit/>
          </a:bodyPr>
          <a:lstStyle/>
          <a:p>
            <a:pPr marL="0" indent="0">
              <a:lnSpc>
                <a:spcPct val="120000"/>
              </a:lnSpc>
              <a:buNone/>
            </a:pPr>
            <a:r>
              <a:rPr lang="es-CL" sz="2600" b="0" i="0" dirty="0">
                <a:solidFill>
                  <a:schemeClr val="tx2">
                    <a:lumMod val="90000"/>
                    <a:lumOff val="10000"/>
                  </a:schemeClr>
                </a:solidFill>
                <a:effectLst/>
                <a:latin typeface="+mj-lt"/>
              </a:rPr>
              <a:t>Imagina que vas a emprender un viaje en auto desde la ciudad de La Serena a Concepción y tienes cuatro rutas disponibles. ¿Cuál elegirías? ¿Prefieres la que ahorra tiempo, o la que te permite conocer diferentes lugares? ¿Qué otros factores considerarías al elegir una ruta?</a:t>
            </a:r>
          </a:p>
        </p:txBody>
      </p:sp>
      <p:pic>
        <p:nvPicPr>
          <p:cNvPr id="10" name="Imagen 9">
            <a:extLst>
              <a:ext uri="{FF2B5EF4-FFF2-40B4-BE49-F238E27FC236}">
                <a16:creationId xmlns:a16="http://schemas.microsoft.com/office/drawing/2014/main" id="{443E8339-8576-4C0E-A125-759A562271AA}"/>
              </a:ext>
            </a:extLst>
          </p:cNvPr>
          <p:cNvPicPr>
            <a:picLocks noChangeAspect="1"/>
          </p:cNvPicPr>
          <p:nvPr/>
        </p:nvPicPr>
        <p:blipFill rotWithShape="1">
          <a:blip r:embed="rId2"/>
          <a:srcRect l="30332" r="2129"/>
          <a:stretch/>
        </p:blipFill>
        <p:spPr>
          <a:xfrm>
            <a:off x="8237189" y="832331"/>
            <a:ext cx="3700749" cy="5730637"/>
          </a:xfrm>
          <a:prstGeom prst="roundRect">
            <a:avLst>
              <a:gd name="adj" fmla="val 9460"/>
            </a:avLst>
          </a:prstGeom>
        </p:spPr>
      </p:pic>
      <p:pic>
        <p:nvPicPr>
          <p:cNvPr id="6" name="Imagen 5">
            <a:extLst>
              <a:ext uri="{FF2B5EF4-FFF2-40B4-BE49-F238E27FC236}">
                <a16:creationId xmlns:a16="http://schemas.microsoft.com/office/drawing/2014/main" id="{79CD65FA-E76A-EFA6-F59E-39A6856997AA}"/>
              </a:ext>
            </a:extLst>
          </p:cNvPr>
          <p:cNvPicPr>
            <a:picLocks noChangeAspect="1"/>
          </p:cNvPicPr>
          <p:nvPr/>
        </p:nvPicPr>
        <p:blipFill rotWithShape="1">
          <a:blip r:embed="rId3"/>
          <a:srcRect r="41386"/>
          <a:stretch/>
        </p:blipFill>
        <p:spPr>
          <a:xfrm>
            <a:off x="364307" y="6247321"/>
            <a:ext cx="1967730" cy="360383"/>
          </a:xfrm>
          <a:prstGeom prst="rect">
            <a:avLst/>
          </a:prstGeom>
        </p:spPr>
      </p:pic>
      <p:grpSp>
        <p:nvGrpSpPr>
          <p:cNvPr id="4" name="Grupo 3">
            <a:extLst>
              <a:ext uri="{FF2B5EF4-FFF2-40B4-BE49-F238E27FC236}">
                <a16:creationId xmlns:a16="http://schemas.microsoft.com/office/drawing/2014/main" id="{D09143EC-7F04-0605-4F6E-EC2DBB33C7D3}"/>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54359606-7FE1-0EC5-8949-772495411BF7}"/>
                </a:ext>
              </a:extLst>
            </p:cNvPr>
            <p:cNvGrpSpPr/>
            <p:nvPr/>
          </p:nvGrpSpPr>
          <p:grpSpPr>
            <a:xfrm>
              <a:off x="0" y="-5712"/>
              <a:ext cx="12209965" cy="556510"/>
              <a:chOff x="83698" y="0"/>
              <a:chExt cx="8019537" cy="365885"/>
            </a:xfrm>
          </p:grpSpPr>
          <p:cxnSp>
            <p:nvCxnSpPr>
              <p:cNvPr id="15" name="Conector recto 14">
                <a:extLst>
                  <a:ext uri="{FF2B5EF4-FFF2-40B4-BE49-F238E27FC236}">
                    <a16:creationId xmlns:a16="http://schemas.microsoft.com/office/drawing/2014/main" id="{F102A7E5-5AB5-D4B2-9358-F32422A70DF7}"/>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213021951">
                <a:extLst>
                  <a:ext uri="{FF2B5EF4-FFF2-40B4-BE49-F238E27FC236}">
                    <a16:creationId xmlns:a16="http://schemas.microsoft.com/office/drawing/2014/main" id="{3F0FEA3A-28A2-058B-22A6-1C4F9E322BD1}"/>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8" name="Text Box 2022840206">
                <a:extLst>
                  <a:ext uri="{FF2B5EF4-FFF2-40B4-BE49-F238E27FC236}">
                    <a16:creationId xmlns:a16="http://schemas.microsoft.com/office/drawing/2014/main" id="{D9C73B53-5001-43C2-93CE-308835E26967}"/>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4" name="Imagen 13">
              <a:extLst>
                <a:ext uri="{FF2B5EF4-FFF2-40B4-BE49-F238E27FC236}">
                  <a16:creationId xmlns:a16="http://schemas.microsoft.com/office/drawing/2014/main" id="{B0939C71-1FAB-9E05-C77B-3B201AEF5CC1}"/>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53864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1A32B5F7-3379-466F-A473-143DC53DE182}"/>
              </a:ext>
            </a:extLst>
          </p:cNvPr>
          <p:cNvSpPr>
            <a:spLocks noGrp="1"/>
          </p:cNvSpPr>
          <p:nvPr>
            <p:ph idx="1"/>
          </p:nvPr>
        </p:nvSpPr>
        <p:spPr>
          <a:xfrm>
            <a:off x="750064" y="2532317"/>
            <a:ext cx="5664200" cy="2873375"/>
          </a:xfrm>
        </p:spPr>
        <p:txBody>
          <a:bodyPr>
            <a:normAutofit/>
          </a:bodyPr>
          <a:lstStyle/>
          <a:p>
            <a:pPr marL="0" indent="0">
              <a:lnSpc>
                <a:spcPct val="100000"/>
              </a:lnSpc>
              <a:buNone/>
            </a:pPr>
            <a:r>
              <a:rPr lang="es-CL" b="0" i="0" dirty="0">
                <a:solidFill>
                  <a:schemeClr val="tx2">
                    <a:lumMod val="90000"/>
                    <a:lumOff val="10000"/>
                  </a:schemeClr>
                </a:solidFill>
                <a:effectLst/>
                <a:latin typeface="+mj-lt"/>
              </a:rPr>
              <a:t>¿Sabías que, en Chile, para seguir una carrera profesional, debes ingresar a la Educación Superior, la cual te ofrece cuatro rutas distintas? ¿Conoces cuáles son estas rutas?"</a:t>
            </a:r>
            <a:endParaRPr lang="es-CL" dirty="0">
              <a:solidFill>
                <a:schemeClr val="tx2">
                  <a:lumMod val="90000"/>
                  <a:lumOff val="10000"/>
                </a:schemeClr>
              </a:solidFill>
              <a:latin typeface="+mj-lt"/>
            </a:endParaRPr>
          </a:p>
        </p:txBody>
      </p:sp>
      <p:sp>
        <p:nvSpPr>
          <p:cNvPr id="3" name="Rectángulo: esquinas superiores redondeadas 2">
            <a:extLst>
              <a:ext uri="{FF2B5EF4-FFF2-40B4-BE49-F238E27FC236}">
                <a16:creationId xmlns:a16="http://schemas.microsoft.com/office/drawing/2014/main" id="{7C95BC21-E257-D733-CBE8-E73A0191522B}"/>
              </a:ext>
            </a:extLst>
          </p:cNvPr>
          <p:cNvSpPr/>
          <p:nvPr/>
        </p:nvSpPr>
        <p:spPr>
          <a:xfrm rot="5400000">
            <a:off x="1789579" y="252879"/>
            <a:ext cx="1043642" cy="294640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1">
            <a:extLst>
              <a:ext uri="{FF2B5EF4-FFF2-40B4-BE49-F238E27FC236}">
                <a16:creationId xmlns:a16="http://schemas.microsoft.com/office/drawing/2014/main" id="{064ED1B6-1A6C-F010-31B1-C144FB30EF27}"/>
              </a:ext>
            </a:extLst>
          </p:cNvPr>
          <p:cNvSpPr txBox="1">
            <a:spLocks/>
          </p:cNvSpPr>
          <p:nvPr/>
        </p:nvSpPr>
        <p:spPr>
          <a:xfrm>
            <a:off x="952500" y="1050925"/>
            <a:ext cx="330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Apertura</a:t>
            </a:r>
            <a:endParaRPr lang="es-CL" b="1" dirty="0"/>
          </a:p>
        </p:txBody>
      </p:sp>
      <p:pic>
        <p:nvPicPr>
          <p:cNvPr id="10" name="Imagen 9">
            <a:extLst>
              <a:ext uri="{FF2B5EF4-FFF2-40B4-BE49-F238E27FC236}">
                <a16:creationId xmlns:a16="http://schemas.microsoft.com/office/drawing/2014/main" id="{6D8A78D8-0B70-AABF-7801-7F4340950967}"/>
              </a:ext>
            </a:extLst>
          </p:cNvPr>
          <p:cNvPicPr>
            <a:picLocks noChangeAspect="1"/>
          </p:cNvPicPr>
          <p:nvPr/>
        </p:nvPicPr>
        <p:blipFill rotWithShape="1">
          <a:blip r:embed="rId2"/>
          <a:srcRect r="41386"/>
          <a:stretch/>
        </p:blipFill>
        <p:spPr>
          <a:xfrm>
            <a:off x="364307" y="6247321"/>
            <a:ext cx="1967730" cy="360383"/>
          </a:xfrm>
          <a:prstGeom prst="rect">
            <a:avLst/>
          </a:prstGeom>
        </p:spPr>
      </p:pic>
      <p:pic>
        <p:nvPicPr>
          <p:cNvPr id="12" name="Imagen 11" descr="Icono&#10;&#10;Descripción generada automáticamente">
            <a:extLst>
              <a:ext uri="{FF2B5EF4-FFF2-40B4-BE49-F238E27FC236}">
                <a16:creationId xmlns:a16="http://schemas.microsoft.com/office/drawing/2014/main" id="{4F3076A3-B791-A77C-F525-AED375A23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118" y="1471218"/>
            <a:ext cx="4957575" cy="5386782"/>
          </a:xfrm>
          <a:prstGeom prst="rect">
            <a:avLst/>
          </a:prstGeom>
        </p:spPr>
      </p:pic>
      <p:grpSp>
        <p:nvGrpSpPr>
          <p:cNvPr id="2" name="Grupo 1">
            <a:extLst>
              <a:ext uri="{FF2B5EF4-FFF2-40B4-BE49-F238E27FC236}">
                <a16:creationId xmlns:a16="http://schemas.microsoft.com/office/drawing/2014/main" id="{9B4F1431-8BF7-06F6-E6FB-1D58ADCDAF5B}"/>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86B2019D-655E-AD5C-854C-0ABA8731E912}"/>
                </a:ext>
              </a:extLst>
            </p:cNvPr>
            <p:cNvGrpSpPr/>
            <p:nvPr/>
          </p:nvGrpSpPr>
          <p:grpSpPr>
            <a:xfrm>
              <a:off x="0" y="-5712"/>
              <a:ext cx="12209965" cy="556510"/>
              <a:chOff x="83698" y="0"/>
              <a:chExt cx="8019537" cy="365885"/>
            </a:xfrm>
          </p:grpSpPr>
          <p:cxnSp>
            <p:nvCxnSpPr>
              <p:cNvPr id="7" name="Conector recto 6">
                <a:extLst>
                  <a:ext uri="{FF2B5EF4-FFF2-40B4-BE49-F238E27FC236}">
                    <a16:creationId xmlns:a16="http://schemas.microsoft.com/office/drawing/2014/main" id="{E99192A4-77C9-EC57-ED1F-DB47A0E6CC14}"/>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213021951">
                <a:extLst>
                  <a:ext uri="{FF2B5EF4-FFF2-40B4-BE49-F238E27FC236}">
                    <a16:creationId xmlns:a16="http://schemas.microsoft.com/office/drawing/2014/main" id="{6EE4781D-786D-CD6E-8E7C-5CAB4E5E5913}"/>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1" name="Text Box 2022840206">
                <a:extLst>
                  <a:ext uri="{FF2B5EF4-FFF2-40B4-BE49-F238E27FC236}">
                    <a16:creationId xmlns:a16="http://schemas.microsoft.com/office/drawing/2014/main" id="{8961F2B9-C933-84DD-5057-ED6708C81F0B}"/>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6" name="Imagen 5">
              <a:extLst>
                <a:ext uri="{FF2B5EF4-FFF2-40B4-BE49-F238E27FC236}">
                  <a16:creationId xmlns:a16="http://schemas.microsoft.com/office/drawing/2014/main" id="{82460B82-D9CB-DE66-822A-4C65612E3421}"/>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56849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D3705F-ACD1-4CC9-9561-046CF75F7E43}"/>
              </a:ext>
            </a:extLst>
          </p:cNvPr>
          <p:cNvSpPr>
            <a:spLocks noGrp="1"/>
          </p:cNvSpPr>
          <p:nvPr>
            <p:ph idx="1"/>
          </p:nvPr>
        </p:nvSpPr>
        <p:spPr>
          <a:xfrm>
            <a:off x="580682" y="2013452"/>
            <a:ext cx="6324600" cy="3652848"/>
          </a:xfrm>
        </p:spPr>
        <p:txBody>
          <a:bodyPr>
            <a:normAutofit/>
          </a:bodyPr>
          <a:lstStyle/>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¿Qué es la Educación Superior?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¿De qué me sirve la Educación Superior?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¿Cuáles son las rutas de la Educación Superior?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¿Qué diferencias hay entre los destinos/títulos?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¿Puedo combinar las rutas?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¿Qué significa Acreditada?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¿Qué necesito para seguir una de estas rutas? </a:t>
            </a:r>
          </a:p>
          <a:p>
            <a:pPr marL="342900" indent="-342900" rtl="0" fontAlgn="base">
              <a:spcBef>
                <a:spcPts val="1200"/>
              </a:spcBef>
              <a:buClr>
                <a:schemeClr val="accent5"/>
              </a:buClr>
              <a:buFont typeface="+mj-lt"/>
              <a:buAutoNum type="arabicPeriod"/>
            </a:pPr>
            <a:r>
              <a:rPr lang="es-ES" sz="2000" b="0" i="0" dirty="0">
                <a:solidFill>
                  <a:schemeClr val="tx2">
                    <a:lumMod val="90000"/>
                    <a:lumOff val="10000"/>
                  </a:schemeClr>
                </a:solidFill>
                <a:effectLst/>
                <a:latin typeface="+mj-lt"/>
              </a:rPr>
              <a:t>¿Cuándo se postula? </a:t>
            </a:r>
          </a:p>
        </p:txBody>
      </p:sp>
      <p:sp>
        <p:nvSpPr>
          <p:cNvPr id="5" name="Rectángulo: esquinas superiores redondeadas 4">
            <a:extLst>
              <a:ext uri="{FF2B5EF4-FFF2-40B4-BE49-F238E27FC236}">
                <a16:creationId xmlns:a16="http://schemas.microsoft.com/office/drawing/2014/main" id="{72EEBA06-FCE3-85DC-1317-386A63DE2947}"/>
              </a:ext>
            </a:extLst>
          </p:cNvPr>
          <p:cNvSpPr/>
          <p:nvPr/>
        </p:nvSpPr>
        <p:spPr>
          <a:xfrm rot="5400000">
            <a:off x="4451820" y="-3015778"/>
            <a:ext cx="824557" cy="8458201"/>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1AB6DA3E-69A2-4B80-80D7-52EFC90E5605}"/>
              </a:ext>
            </a:extLst>
          </p:cNvPr>
          <p:cNvSpPr>
            <a:spLocks noGrp="1"/>
          </p:cNvSpPr>
          <p:nvPr>
            <p:ph type="title"/>
          </p:nvPr>
        </p:nvSpPr>
        <p:spPr>
          <a:xfrm>
            <a:off x="723903" y="870994"/>
            <a:ext cx="8153397" cy="754607"/>
          </a:xfrm>
        </p:spPr>
        <p:txBody>
          <a:bodyPr anchor="t">
            <a:normAutofit/>
          </a:bodyPr>
          <a:lstStyle/>
          <a:p>
            <a:pPr>
              <a:lnSpc>
                <a:spcPct val="110000"/>
              </a:lnSpc>
            </a:pPr>
            <a:r>
              <a:rPr lang="es-ES" sz="3500" b="1" dirty="0"/>
              <a:t>Preguntas clave para tus decisiones </a:t>
            </a:r>
            <a:endParaRPr lang="es-CL" sz="3500" b="1" dirty="0"/>
          </a:p>
        </p:txBody>
      </p:sp>
      <p:pic>
        <p:nvPicPr>
          <p:cNvPr id="7" name="Imagen 6" descr="Una caricatura de una persona&#10;&#10;Descripción generada automáticamente con confianza media">
            <a:extLst>
              <a:ext uri="{FF2B5EF4-FFF2-40B4-BE49-F238E27FC236}">
                <a16:creationId xmlns:a16="http://schemas.microsoft.com/office/drawing/2014/main" id="{E5A417CF-47EE-705E-EB4F-A42081443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560" y="2435881"/>
            <a:ext cx="4906558" cy="3271038"/>
          </a:xfrm>
          <a:prstGeom prst="rect">
            <a:avLst/>
          </a:prstGeom>
        </p:spPr>
      </p:pic>
      <p:pic>
        <p:nvPicPr>
          <p:cNvPr id="17" name="Imagen 16">
            <a:extLst>
              <a:ext uri="{FF2B5EF4-FFF2-40B4-BE49-F238E27FC236}">
                <a16:creationId xmlns:a16="http://schemas.microsoft.com/office/drawing/2014/main" id="{7B640A1F-F827-B7A9-F929-7ECAB22A71BC}"/>
              </a:ext>
            </a:extLst>
          </p:cNvPr>
          <p:cNvPicPr>
            <a:picLocks noChangeAspect="1"/>
          </p:cNvPicPr>
          <p:nvPr/>
        </p:nvPicPr>
        <p:blipFill rotWithShape="1">
          <a:blip r:embed="rId4"/>
          <a:srcRect r="41386"/>
          <a:stretch/>
        </p:blipFill>
        <p:spPr>
          <a:xfrm>
            <a:off x="364307" y="6247321"/>
            <a:ext cx="1967730" cy="360383"/>
          </a:xfrm>
          <a:prstGeom prst="rect">
            <a:avLst/>
          </a:prstGeom>
        </p:spPr>
      </p:pic>
      <p:grpSp>
        <p:nvGrpSpPr>
          <p:cNvPr id="4" name="Grupo 3">
            <a:extLst>
              <a:ext uri="{FF2B5EF4-FFF2-40B4-BE49-F238E27FC236}">
                <a16:creationId xmlns:a16="http://schemas.microsoft.com/office/drawing/2014/main" id="{99696C5C-7799-8986-B27C-3DF718F6ACFA}"/>
              </a:ext>
            </a:extLst>
          </p:cNvPr>
          <p:cNvGrpSpPr/>
          <p:nvPr/>
        </p:nvGrpSpPr>
        <p:grpSpPr>
          <a:xfrm>
            <a:off x="0" y="-5712"/>
            <a:ext cx="12209965" cy="556510"/>
            <a:chOff x="0" y="-5712"/>
            <a:chExt cx="12209965" cy="556510"/>
          </a:xfrm>
        </p:grpSpPr>
        <p:grpSp>
          <p:nvGrpSpPr>
            <p:cNvPr id="6" name="Group 1751034285">
              <a:extLst>
                <a:ext uri="{FF2B5EF4-FFF2-40B4-BE49-F238E27FC236}">
                  <a16:creationId xmlns:a16="http://schemas.microsoft.com/office/drawing/2014/main" id="{A1310F90-900B-79AA-0D08-CA6299F56E69}"/>
                </a:ext>
              </a:extLst>
            </p:cNvPr>
            <p:cNvGrpSpPr/>
            <p:nvPr/>
          </p:nvGrpSpPr>
          <p:grpSpPr>
            <a:xfrm>
              <a:off x="0" y="-5712"/>
              <a:ext cx="12209965" cy="556510"/>
              <a:chOff x="83698" y="0"/>
              <a:chExt cx="8019537" cy="365885"/>
            </a:xfrm>
          </p:grpSpPr>
          <p:cxnSp>
            <p:nvCxnSpPr>
              <p:cNvPr id="14" name="Conector recto 13">
                <a:extLst>
                  <a:ext uri="{FF2B5EF4-FFF2-40B4-BE49-F238E27FC236}">
                    <a16:creationId xmlns:a16="http://schemas.microsoft.com/office/drawing/2014/main" id="{3C7BCDDE-74FC-581D-DC35-226CD5CCB61D}"/>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2ACC1401-70BB-DAA4-4412-091483DA0234}"/>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8" name="Text Box 2022840206">
                <a:extLst>
                  <a:ext uri="{FF2B5EF4-FFF2-40B4-BE49-F238E27FC236}">
                    <a16:creationId xmlns:a16="http://schemas.microsoft.com/office/drawing/2014/main" id="{4BCB4A02-96D6-6553-4EC5-10FA76CFEF50}"/>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086EFBE6-93B0-77AC-97FD-CB28E8A31AD6}"/>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4976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ACC4E3-93E2-4578-8BE8-4432F1CCF48A}"/>
              </a:ext>
            </a:extLst>
          </p:cNvPr>
          <p:cNvSpPr>
            <a:spLocks noGrp="1"/>
          </p:cNvSpPr>
          <p:nvPr>
            <p:ph idx="1"/>
          </p:nvPr>
        </p:nvSpPr>
        <p:spPr>
          <a:xfrm>
            <a:off x="600990" y="2032040"/>
            <a:ext cx="10515600" cy="3531058"/>
          </a:xfrm>
        </p:spPr>
        <p:txBody>
          <a:bodyPr vert="horz" lIns="91440" tIns="45720" rIns="91440" bIns="45720" rtlCol="0" anchor="t">
            <a:normAutofit/>
          </a:bodyPr>
          <a:lstStyle/>
          <a:p>
            <a:pPr>
              <a:spcBef>
                <a:spcPts val="1200"/>
              </a:spcBef>
              <a:buClr>
                <a:schemeClr val="accent5"/>
              </a:buClr>
            </a:pPr>
            <a:r>
              <a:rPr lang="es-CL" dirty="0">
                <a:solidFill>
                  <a:schemeClr val="tx2">
                    <a:lumMod val="90000"/>
                    <a:lumOff val="10000"/>
                  </a:schemeClr>
                </a:solidFill>
              </a:rPr>
              <a:t>El siguiente paso en tu viaje educativo después de terminar la enseñanza media.</a:t>
            </a:r>
            <a:endParaRPr lang="es-ES" dirty="0">
              <a:solidFill>
                <a:schemeClr val="tx2">
                  <a:lumMod val="90000"/>
                  <a:lumOff val="10000"/>
                </a:schemeClr>
              </a:solidFill>
            </a:endParaRPr>
          </a:p>
          <a:p>
            <a:pPr>
              <a:lnSpc>
                <a:spcPct val="100000"/>
              </a:lnSpc>
              <a:spcBef>
                <a:spcPts val="1200"/>
              </a:spcBef>
              <a:spcAft>
                <a:spcPts val="600"/>
              </a:spcAft>
              <a:buClr>
                <a:schemeClr val="accent5"/>
              </a:buClr>
            </a:pPr>
            <a:r>
              <a:rPr lang="es-ES" dirty="0">
                <a:solidFill>
                  <a:schemeClr val="tx2">
                    <a:lumMod val="90000"/>
                    <a:lumOff val="10000"/>
                  </a:schemeClr>
                </a:solidFill>
              </a:rPr>
              <a:t>Es un nivel de estudio, donde tienes la oportunidad de profundizar en un área específica.</a:t>
            </a:r>
          </a:p>
          <a:p>
            <a:pPr lvl="1">
              <a:buClr>
                <a:schemeClr val="accent5"/>
              </a:buClr>
            </a:pPr>
            <a:r>
              <a:rPr lang="es-ES" dirty="0">
                <a:solidFill>
                  <a:schemeClr val="tx2">
                    <a:lumMod val="90000"/>
                    <a:lumOff val="10000"/>
                  </a:schemeClr>
                </a:solidFill>
              </a:rPr>
              <a:t>Puede ser una carrera universitaria o profesional como ingeniería o biología.</a:t>
            </a:r>
            <a:endParaRPr lang="es-ES" dirty="0">
              <a:solidFill>
                <a:schemeClr val="tx2">
                  <a:lumMod val="90000"/>
                  <a:lumOff val="10000"/>
                </a:schemeClr>
              </a:solidFill>
              <a:cs typeface="Arial"/>
            </a:endParaRPr>
          </a:p>
          <a:p>
            <a:pPr lvl="1">
              <a:buClr>
                <a:schemeClr val="accent5"/>
              </a:buClr>
            </a:pPr>
            <a:r>
              <a:rPr lang="es-ES" dirty="0">
                <a:solidFill>
                  <a:schemeClr val="tx2">
                    <a:lumMod val="90000"/>
                    <a:lumOff val="10000"/>
                  </a:schemeClr>
                </a:solidFill>
              </a:rPr>
              <a:t>O bien una carrera técnica que se centra en habilidades prácticas y aplicadas en áreas como informática o diseño gráfico.</a:t>
            </a:r>
            <a:endParaRPr lang="es-CL" dirty="0">
              <a:solidFill>
                <a:schemeClr val="tx2">
                  <a:lumMod val="90000"/>
                  <a:lumOff val="10000"/>
                </a:schemeClr>
              </a:solidFill>
            </a:endParaRPr>
          </a:p>
        </p:txBody>
      </p:sp>
      <p:pic>
        <p:nvPicPr>
          <p:cNvPr id="4" name="Imagen 3">
            <a:extLst>
              <a:ext uri="{FF2B5EF4-FFF2-40B4-BE49-F238E27FC236}">
                <a16:creationId xmlns:a16="http://schemas.microsoft.com/office/drawing/2014/main" id="{CC280B5E-9393-95DE-49D6-F24DE34241CB}"/>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5" name="Rectángulo: esquinas superiores redondeadas 4">
            <a:extLst>
              <a:ext uri="{FF2B5EF4-FFF2-40B4-BE49-F238E27FC236}">
                <a16:creationId xmlns:a16="http://schemas.microsoft.com/office/drawing/2014/main" id="{D3E6554D-52BB-B432-A3CC-D3399E35645E}"/>
              </a:ext>
            </a:extLst>
          </p:cNvPr>
          <p:cNvSpPr/>
          <p:nvPr/>
        </p:nvSpPr>
        <p:spPr>
          <a:xfrm rot="5400000">
            <a:off x="4326735" y="-2720042"/>
            <a:ext cx="788078" cy="8236851"/>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7CA2A0C5-C527-4F3E-9807-BDD623BEC6FB}"/>
              </a:ext>
            </a:extLst>
          </p:cNvPr>
          <p:cNvSpPr>
            <a:spLocks noGrp="1"/>
          </p:cNvSpPr>
          <p:nvPr>
            <p:ph type="title"/>
          </p:nvPr>
        </p:nvSpPr>
        <p:spPr>
          <a:xfrm>
            <a:off x="749300" y="1029836"/>
            <a:ext cx="7730671" cy="1000212"/>
          </a:xfrm>
        </p:spPr>
        <p:txBody>
          <a:bodyPr anchor="t">
            <a:normAutofit/>
          </a:bodyPr>
          <a:lstStyle/>
          <a:p>
            <a:pPr>
              <a:lnSpc>
                <a:spcPct val="120000"/>
              </a:lnSpc>
              <a:spcBef>
                <a:spcPts val="1200"/>
              </a:spcBef>
            </a:pPr>
            <a:r>
              <a:rPr lang="es-ES" sz="3500" b="1" dirty="0"/>
              <a:t>1. ¿Qué es la Educación Superior? </a:t>
            </a:r>
            <a:endParaRPr lang="es-CL" sz="3500" b="1" dirty="0"/>
          </a:p>
        </p:txBody>
      </p:sp>
      <p:grpSp>
        <p:nvGrpSpPr>
          <p:cNvPr id="11" name="Grupo 10">
            <a:extLst>
              <a:ext uri="{FF2B5EF4-FFF2-40B4-BE49-F238E27FC236}">
                <a16:creationId xmlns:a16="http://schemas.microsoft.com/office/drawing/2014/main" id="{895DD3D3-F237-6EF9-E26D-7D6B75594619}"/>
              </a:ext>
            </a:extLst>
          </p:cNvPr>
          <p:cNvGrpSpPr/>
          <p:nvPr/>
        </p:nvGrpSpPr>
        <p:grpSpPr>
          <a:xfrm>
            <a:off x="0" y="-5712"/>
            <a:ext cx="12209965" cy="556510"/>
            <a:chOff x="0" y="-5712"/>
            <a:chExt cx="12209965" cy="556510"/>
          </a:xfrm>
        </p:grpSpPr>
        <p:grpSp>
          <p:nvGrpSpPr>
            <p:cNvPr id="12" name="Group 1751034285">
              <a:extLst>
                <a:ext uri="{FF2B5EF4-FFF2-40B4-BE49-F238E27FC236}">
                  <a16:creationId xmlns:a16="http://schemas.microsoft.com/office/drawing/2014/main" id="{0082BF3A-24B6-E265-CFCE-1ED2394949AC}"/>
                </a:ext>
              </a:extLst>
            </p:cNvPr>
            <p:cNvGrpSpPr/>
            <p:nvPr/>
          </p:nvGrpSpPr>
          <p:grpSpPr>
            <a:xfrm>
              <a:off x="0" y="-5712"/>
              <a:ext cx="12209965" cy="556510"/>
              <a:chOff x="83698" y="0"/>
              <a:chExt cx="8019537" cy="365885"/>
            </a:xfrm>
          </p:grpSpPr>
          <p:cxnSp>
            <p:nvCxnSpPr>
              <p:cNvPr id="15" name="Conector recto 14">
                <a:extLst>
                  <a:ext uri="{FF2B5EF4-FFF2-40B4-BE49-F238E27FC236}">
                    <a16:creationId xmlns:a16="http://schemas.microsoft.com/office/drawing/2014/main" id="{A07F1703-F816-2EA8-F528-C28AA836F1A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3BE9FEC2-A208-E71C-1BE5-494472C95DCE}"/>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83799740-D4E6-F978-FBC4-288603DEB3DE}"/>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4" name="Imagen 13">
              <a:extLst>
                <a:ext uri="{FF2B5EF4-FFF2-40B4-BE49-F238E27FC236}">
                  <a16:creationId xmlns:a16="http://schemas.microsoft.com/office/drawing/2014/main" id="{E75781D9-21B1-98A4-9CB0-BAE2CC6E8CAB}"/>
                </a:ext>
              </a:extLst>
            </p:cNvPr>
            <p:cNvPicPr>
              <a:picLocks noChangeAspect="1"/>
            </p:cNvPicPr>
            <p:nvPr/>
          </p:nvPicPr>
          <p:blipFill>
            <a:blip r:embed="rId3"/>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30289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13724B-27B1-4E11-8645-31A2AA657803}"/>
              </a:ext>
            </a:extLst>
          </p:cNvPr>
          <p:cNvSpPr>
            <a:spLocks noGrp="1"/>
          </p:cNvSpPr>
          <p:nvPr>
            <p:ph idx="1"/>
          </p:nvPr>
        </p:nvSpPr>
        <p:spPr>
          <a:xfrm>
            <a:off x="1794240" y="2337444"/>
            <a:ext cx="10515600" cy="603572"/>
          </a:xfrm>
        </p:spPr>
        <p:txBody>
          <a:bodyPr>
            <a:normAutofit/>
          </a:bodyPr>
          <a:lstStyle/>
          <a:p>
            <a:pPr marL="0" indent="0">
              <a:lnSpc>
                <a:spcPct val="110000"/>
              </a:lnSpc>
              <a:buNone/>
            </a:pPr>
            <a:r>
              <a:rPr lang="es-CL" b="1" i="0" dirty="0">
                <a:solidFill>
                  <a:schemeClr val="tx2">
                    <a:lumMod val="90000"/>
                    <a:lumOff val="10000"/>
                  </a:schemeClr>
                </a:solidFill>
                <a:effectLst/>
                <a:latin typeface="+mj-lt"/>
              </a:rPr>
              <a:t>4 Beneficios:</a:t>
            </a:r>
          </a:p>
        </p:txBody>
      </p:sp>
      <p:pic>
        <p:nvPicPr>
          <p:cNvPr id="4" name="Imagen 3">
            <a:extLst>
              <a:ext uri="{FF2B5EF4-FFF2-40B4-BE49-F238E27FC236}">
                <a16:creationId xmlns:a16="http://schemas.microsoft.com/office/drawing/2014/main" id="{155A8754-E47A-440E-288A-C6A8F5ABF173}"/>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5" name="Rectángulo: esquinas superiores redondeadas 14">
            <a:extLst>
              <a:ext uri="{FF2B5EF4-FFF2-40B4-BE49-F238E27FC236}">
                <a16:creationId xmlns:a16="http://schemas.microsoft.com/office/drawing/2014/main" id="{200A7BE9-DACC-F494-0DA9-4A82E763EDA8}"/>
              </a:ext>
            </a:extLst>
          </p:cNvPr>
          <p:cNvSpPr/>
          <p:nvPr/>
        </p:nvSpPr>
        <p:spPr>
          <a:xfrm rot="5400000">
            <a:off x="5127582" y="-3520889"/>
            <a:ext cx="833481" cy="9883947"/>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328A77CE-210E-49D9-9F2A-8DA5B1440FCA}"/>
              </a:ext>
            </a:extLst>
          </p:cNvPr>
          <p:cNvSpPr>
            <a:spLocks noGrp="1"/>
          </p:cNvSpPr>
          <p:nvPr>
            <p:ph type="title"/>
          </p:nvPr>
        </p:nvSpPr>
        <p:spPr>
          <a:xfrm>
            <a:off x="838200" y="1059298"/>
            <a:ext cx="10515600" cy="833481"/>
          </a:xfrm>
        </p:spPr>
        <p:txBody>
          <a:bodyPr>
            <a:normAutofit/>
          </a:bodyPr>
          <a:lstStyle/>
          <a:p>
            <a:r>
              <a:rPr lang="es-ES" sz="3500" b="1" dirty="0"/>
              <a:t>2. ¿De qué me sirve la Educación Superior?</a:t>
            </a:r>
            <a:endParaRPr lang="es-CL" sz="3500" b="1" dirty="0"/>
          </a:p>
        </p:txBody>
      </p:sp>
      <p:sp>
        <p:nvSpPr>
          <p:cNvPr id="17" name="Marcador de contenido 2">
            <a:extLst>
              <a:ext uri="{FF2B5EF4-FFF2-40B4-BE49-F238E27FC236}">
                <a16:creationId xmlns:a16="http://schemas.microsoft.com/office/drawing/2014/main" id="{E638CB53-2A0A-8AC2-0525-65D085CF284C}"/>
              </a:ext>
            </a:extLst>
          </p:cNvPr>
          <p:cNvSpPr txBox="1">
            <a:spLocks/>
          </p:cNvSpPr>
          <p:nvPr/>
        </p:nvSpPr>
        <p:spPr>
          <a:xfrm>
            <a:off x="847182" y="3385681"/>
            <a:ext cx="10515600" cy="2751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chemeClr val="accent5"/>
              </a:buClr>
            </a:pPr>
            <a:r>
              <a:rPr lang="es-CL" sz="2200" dirty="0">
                <a:solidFill>
                  <a:schemeClr val="tx2">
                    <a:lumMod val="90000"/>
                    <a:lumOff val="10000"/>
                  </a:schemeClr>
                </a:solidFill>
                <a:latin typeface="+mj-lt"/>
              </a:rPr>
              <a:t>Adquieres conocimientos específicos sobre tu área de elección.</a:t>
            </a:r>
          </a:p>
          <a:p>
            <a:pPr>
              <a:lnSpc>
                <a:spcPct val="110000"/>
              </a:lnSpc>
              <a:buClr>
                <a:schemeClr val="accent5"/>
              </a:buClr>
            </a:pPr>
            <a:r>
              <a:rPr lang="es-CL" sz="2200" dirty="0">
                <a:solidFill>
                  <a:schemeClr val="tx2">
                    <a:lumMod val="90000"/>
                    <a:lumOff val="10000"/>
                  </a:schemeClr>
                </a:solidFill>
                <a:latin typeface="+mj-lt"/>
              </a:rPr>
              <a:t>Desarrollas habilidades importantes como el trabajo en equipo, la resolución de problemas y el pensamiento crítico.</a:t>
            </a:r>
          </a:p>
          <a:p>
            <a:pPr lvl="1">
              <a:lnSpc>
                <a:spcPct val="110000"/>
              </a:lnSpc>
              <a:buClr>
                <a:schemeClr val="accent5"/>
              </a:buClr>
            </a:pPr>
            <a:r>
              <a:rPr lang="es-ES" sz="1600" dirty="0">
                <a:solidFill>
                  <a:schemeClr val="tx2">
                    <a:lumMod val="90000"/>
                    <a:lumOff val="10000"/>
                  </a:schemeClr>
                </a:solidFill>
                <a:latin typeface="+mj-lt"/>
              </a:rPr>
              <a:t>Estas habilidades son como tu equipaje, te serán útiles no importa a dónde te lleve tu camino profesional. </a:t>
            </a:r>
          </a:p>
          <a:p>
            <a:pPr>
              <a:lnSpc>
                <a:spcPct val="110000"/>
              </a:lnSpc>
              <a:buClr>
                <a:schemeClr val="accent5"/>
              </a:buClr>
            </a:pPr>
            <a:r>
              <a:rPr lang="es-CL" sz="2200" dirty="0">
                <a:solidFill>
                  <a:schemeClr val="tx2">
                    <a:lumMod val="90000"/>
                    <a:lumOff val="10000"/>
                  </a:schemeClr>
                </a:solidFill>
                <a:latin typeface="+mj-lt"/>
              </a:rPr>
              <a:t>Te abre las puertas a trabajos más satisfactorios. </a:t>
            </a:r>
          </a:p>
          <a:p>
            <a:pPr>
              <a:lnSpc>
                <a:spcPct val="110000"/>
              </a:lnSpc>
              <a:buClr>
                <a:schemeClr val="accent5"/>
              </a:buClr>
            </a:pPr>
            <a:r>
              <a:rPr lang="es-CL" sz="2200" dirty="0">
                <a:solidFill>
                  <a:schemeClr val="tx2">
                    <a:lumMod val="90000"/>
                    <a:lumOff val="10000"/>
                  </a:schemeClr>
                </a:solidFill>
                <a:latin typeface="+mj-lt"/>
              </a:rPr>
              <a:t>Y también potencia tus posibilidades de obtener ingresos más elevados.</a:t>
            </a:r>
          </a:p>
        </p:txBody>
      </p:sp>
      <p:pic>
        <p:nvPicPr>
          <p:cNvPr id="19" name="Imagen 18" descr="Icono&#10;&#10;Descripción generada automáticamente">
            <a:extLst>
              <a:ext uri="{FF2B5EF4-FFF2-40B4-BE49-F238E27FC236}">
                <a16:creationId xmlns:a16="http://schemas.microsoft.com/office/drawing/2014/main" id="{87F2064E-2EE1-F7BE-1B41-86F307999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45" y="2083244"/>
            <a:ext cx="1066495" cy="1066495"/>
          </a:xfrm>
          <a:prstGeom prst="rect">
            <a:avLst/>
          </a:prstGeom>
        </p:spPr>
      </p:pic>
      <p:pic>
        <p:nvPicPr>
          <p:cNvPr id="20" name="Imagen 19" descr="Icono&#10;&#10;Descripción generada automáticamente">
            <a:extLst>
              <a:ext uri="{FF2B5EF4-FFF2-40B4-BE49-F238E27FC236}">
                <a16:creationId xmlns:a16="http://schemas.microsoft.com/office/drawing/2014/main" id="{614276E5-BD94-5927-0A6E-980765DC88F3}"/>
              </a:ext>
            </a:extLst>
          </p:cNvPr>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12221" r="58578" b="61714"/>
          <a:stretch/>
        </p:blipFill>
        <p:spPr>
          <a:xfrm>
            <a:off x="1105279" y="1883052"/>
            <a:ext cx="311426" cy="408319"/>
          </a:xfrm>
          <a:prstGeom prst="rect">
            <a:avLst/>
          </a:prstGeom>
        </p:spPr>
      </p:pic>
      <p:grpSp>
        <p:nvGrpSpPr>
          <p:cNvPr id="10" name="Grupo 9">
            <a:extLst>
              <a:ext uri="{FF2B5EF4-FFF2-40B4-BE49-F238E27FC236}">
                <a16:creationId xmlns:a16="http://schemas.microsoft.com/office/drawing/2014/main" id="{8A80AC2F-8E0A-FBFE-5AF9-A4A3B7BAB324}"/>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2D83D17A-D883-D42A-ED38-44D774B745FA}"/>
                </a:ext>
              </a:extLst>
            </p:cNvPr>
            <p:cNvGrpSpPr/>
            <p:nvPr/>
          </p:nvGrpSpPr>
          <p:grpSpPr>
            <a:xfrm>
              <a:off x="0" y="-5712"/>
              <a:ext cx="12209965" cy="556510"/>
              <a:chOff x="83698" y="0"/>
              <a:chExt cx="8019537" cy="365885"/>
            </a:xfrm>
          </p:grpSpPr>
          <p:cxnSp>
            <p:nvCxnSpPr>
              <p:cNvPr id="14" name="Conector recto 13">
                <a:extLst>
                  <a:ext uri="{FF2B5EF4-FFF2-40B4-BE49-F238E27FC236}">
                    <a16:creationId xmlns:a16="http://schemas.microsoft.com/office/drawing/2014/main" id="{3B79F9A1-50BF-EFF2-4000-95A2360F4CA2}"/>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A9555558-0818-D8FD-CF91-BF03EEABC33A}"/>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8" name="Text Box 2022840206">
                <a:extLst>
                  <a:ext uri="{FF2B5EF4-FFF2-40B4-BE49-F238E27FC236}">
                    <a16:creationId xmlns:a16="http://schemas.microsoft.com/office/drawing/2014/main" id="{391026E3-8F70-996F-C528-0F4E4ECE9330}"/>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32512317-C18F-7664-7AFC-C0EA290476F7}"/>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8603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55A8754-E47A-440E-288A-C6A8F5ABF173}"/>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5" name="Rectángulo: esquinas superiores redondeadas 14">
            <a:extLst>
              <a:ext uri="{FF2B5EF4-FFF2-40B4-BE49-F238E27FC236}">
                <a16:creationId xmlns:a16="http://schemas.microsoft.com/office/drawing/2014/main" id="{200A7BE9-DACC-F494-0DA9-4A82E763EDA8}"/>
              </a:ext>
            </a:extLst>
          </p:cNvPr>
          <p:cNvSpPr/>
          <p:nvPr/>
        </p:nvSpPr>
        <p:spPr>
          <a:xfrm rot="5400000">
            <a:off x="5377272" y="-3770580"/>
            <a:ext cx="833481" cy="1038333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328A77CE-210E-49D9-9F2A-8DA5B1440FCA}"/>
              </a:ext>
            </a:extLst>
          </p:cNvPr>
          <p:cNvSpPr>
            <a:spLocks noGrp="1"/>
          </p:cNvSpPr>
          <p:nvPr>
            <p:ph type="title"/>
          </p:nvPr>
        </p:nvSpPr>
        <p:spPr>
          <a:xfrm>
            <a:off x="838200" y="1059298"/>
            <a:ext cx="10515600" cy="833481"/>
          </a:xfrm>
        </p:spPr>
        <p:txBody>
          <a:bodyPr>
            <a:normAutofit fontScale="90000"/>
          </a:bodyPr>
          <a:lstStyle/>
          <a:p>
            <a:r>
              <a:rPr lang="es-ES" sz="3600" b="1" dirty="0"/>
              <a:t>3.¿Cuáles son las rutas de la Educación Superior?</a:t>
            </a:r>
            <a:endParaRPr lang="es-CL" sz="3600" b="1" dirty="0"/>
          </a:p>
        </p:txBody>
      </p:sp>
      <p:sp>
        <p:nvSpPr>
          <p:cNvPr id="22" name="Marcador de contenido 2">
            <a:extLst>
              <a:ext uri="{FF2B5EF4-FFF2-40B4-BE49-F238E27FC236}">
                <a16:creationId xmlns:a16="http://schemas.microsoft.com/office/drawing/2014/main" id="{A0B0B569-28B3-128F-8D0D-C5E80D7F5C94}"/>
              </a:ext>
            </a:extLst>
          </p:cNvPr>
          <p:cNvSpPr>
            <a:spLocks noGrp="1"/>
          </p:cNvSpPr>
          <p:nvPr>
            <p:ph idx="1"/>
          </p:nvPr>
        </p:nvSpPr>
        <p:spPr>
          <a:xfrm>
            <a:off x="602346" y="2076173"/>
            <a:ext cx="10751453" cy="833481"/>
          </a:xfrm>
        </p:spPr>
        <p:txBody>
          <a:bodyPr>
            <a:normAutofit/>
          </a:bodyPr>
          <a:lstStyle/>
          <a:p>
            <a:pPr marL="0" indent="0" algn="just" rtl="0" fontAlgn="base">
              <a:lnSpc>
                <a:spcPct val="100000"/>
              </a:lnSpc>
              <a:buNone/>
            </a:pPr>
            <a:r>
              <a:rPr lang="es-ES" sz="1800" b="0" i="0" dirty="0">
                <a:solidFill>
                  <a:schemeClr val="tx2">
                    <a:lumMod val="90000"/>
                    <a:lumOff val="10000"/>
                  </a:schemeClr>
                </a:solidFill>
                <a:effectLst/>
                <a:latin typeface="Calibri" panose="020F0502020204030204" pitchFamily="34" charset="0"/>
              </a:rPr>
              <a:t>La educación superior en Chile, como un viaje tiene cuatro rutas principales para elegir, cada una con sus propios destinos: </a:t>
            </a:r>
            <a:endParaRPr lang="es-ES" b="0" i="0" dirty="0">
              <a:solidFill>
                <a:schemeClr val="tx2">
                  <a:lumMod val="90000"/>
                  <a:lumOff val="10000"/>
                </a:schemeClr>
              </a:solidFill>
              <a:effectLst/>
              <a:latin typeface="Segoe UI" panose="020B0502040204020203" pitchFamily="34" charset="0"/>
            </a:endParaRPr>
          </a:p>
        </p:txBody>
      </p:sp>
      <p:sp>
        <p:nvSpPr>
          <p:cNvPr id="23" name="Rectángulo: esquinas redondeadas 22">
            <a:extLst>
              <a:ext uri="{FF2B5EF4-FFF2-40B4-BE49-F238E27FC236}">
                <a16:creationId xmlns:a16="http://schemas.microsoft.com/office/drawing/2014/main" id="{C0F9B676-872B-EE41-00C8-55A0D0FCB679}"/>
              </a:ext>
            </a:extLst>
          </p:cNvPr>
          <p:cNvSpPr/>
          <p:nvPr/>
        </p:nvSpPr>
        <p:spPr>
          <a:xfrm>
            <a:off x="1206500" y="2846154"/>
            <a:ext cx="4445240" cy="3248828"/>
          </a:xfrm>
          <a:prstGeom prst="roundRect">
            <a:avLst>
              <a:gd name="adj" fmla="val 674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descr="Icono&#10;&#10;Descripción generada automáticamente">
            <a:extLst>
              <a:ext uri="{FF2B5EF4-FFF2-40B4-BE49-F238E27FC236}">
                <a16:creationId xmlns:a16="http://schemas.microsoft.com/office/drawing/2014/main" id="{EC3D74DD-11A9-D365-B3C7-16DDDA22B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1" y="3029548"/>
            <a:ext cx="1130300" cy="1143783"/>
          </a:xfrm>
          <a:prstGeom prst="rect">
            <a:avLst/>
          </a:prstGeom>
        </p:spPr>
      </p:pic>
      <p:sp>
        <p:nvSpPr>
          <p:cNvPr id="32" name="CuadroTexto 31">
            <a:extLst>
              <a:ext uri="{FF2B5EF4-FFF2-40B4-BE49-F238E27FC236}">
                <a16:creationId xmlns:a16="http://schemas.microsoft.com/office/drawing/2014/main" id="{E10F90FA-BA14-69CA-DB56-4AC1C38838AD}"/>
              </a:ext>
            </a:extLst>
          </p:cNvPr>
          <p:cNvSpPr txBox="1"/>
          <p:nvPr/>
        </p:nvSpPr>
        <p:spPr>
          <a:xfrm>
            <a:off x="1308100" y="4458933"/>
            <a:ext cx="4216400" cy="1477328"/>
          </a:xfrm>
          <a:prstGeom prst="rect">
            <a:avLst/>
          </a:prstGeom>
          <a:noFill/>
        </p:spPr>
        <p:txBody>
          <a:bodyPr wrap="square" rtlCol="0">
            <a:spAutoFit/>
          </a:bodyPr>
          <a:lstStyle/>
          <a:p>
            <a:pPr algn="just"/>
            <a:r>
              <a:rPr lang="es-ES" sz="1500" b="0" i="0" dirty="0">
                <a:solidFill>
                  <a:schemeClr val="tx2">
                    <a:lumMod val="90000"/>
                    <a:lumOff val="10000"/>
                  </a:schemeClr>
                </a:solidFill>
                <a:effectLst/>
                <a:latin typeface="+mj-lt"/>
              </a:rPr>
              <a:t>Como una autopista, te lleva a través de un paisaje de conocimientos variados. Aquí puedes obtener títulos profesionales que requieren una Licenciatura, títulos técnicos de nivel superior, y grados académicos como Licenciado, Magíster y Doctor. </a:t>
            </a:r>
          </a:p>
        </p:txBody>
      </p:sp>
      <p:sp>
        <p:nvSpPr>
          <p:cNvPr id="33" name="CuadroTexto 32">
            <a:extLst>
              <a:ext uri="{FF2B5EF4-FFF2-40B4-BE49-F238E27FC236}">
                <a16:creationId xmlns:a16="http://schemas.microsoft.com/office/drawing/2014/main" id="{FB330986-9EB2-A078-AA29-55B31E4C6104}"/>
              </a:ext>
            </a:extLst>
          </p:cNvPr>
          <p:cNvSpPr txBox="1"/>
          <p:nvPr/>
        </p:nvSpPr>
        <p:spPr>
          <a:xfrm>
            <a:off x="2662237" y="3442058"/>
            <a:ext cx="1892300" cy="369332"/>
          </a:xfrm>
          <a:prstGeom prst="rect">
            <a:avLst/>
          </a:prstGeom>
          <a:noFill/>
        </p:spPr>
        <p:txBody>
          <a:bodyPr wrap="square" rtlCol="0">
            <a:spAutoFit/>
          </a:bodyPr>
          <a:lstStyle/>
          <a:p>
            <a:r>
              <a:rPr lang="es-CL" b="1" dirty="0">
                <a:solidFill>
                  <a:schemeClr val="tx2">
                    <a:lumMod val="90000"/>
                    <a:lumOff val="10000"/>
                  </a:schemeClr>
                </a:solidFill>
                <a:latin typeface="+mj-lt"/>
              </a:rPr>
              <a:t>Universidades</a:t>
            </a:r>
          </a:p>
        </p:txBody>
      </p:sp>
      <p:sp>
        <p:nvSpPr>
          <p:cNvPr id="34" name="Rectángulo: esquinas redondeadas 33">
            <a:extLst>
              <a:ext uri="{FF2B5EF4-FFF2-40B4-BE49-F238E27FC236}">
                <a16:creationId xmlns:a16="http://schemas.microsoft.com/office/drawing/2014/main" id="{68E8CE20-7A9A-B372-013A-EAB230ADFACC}"/>
              </a:ext>
            </a:extLst>
          </p:cNvPr>
          <p:cNvSpPr/>
          <p:nvPr/>
        </p:nvSpPr>
        <p:spPr>
          <a:xfrm>
            <a:off x="6350000" y="2834519"/>
            <a:ext cx="4445240" cy="3248828"/>
          </a:xfrm>
          <a:prstGeom prst="roundRect">
            <a:avLst>
              <a:gd name="adj" fmla="val 674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CuadroTexto 35">
            <a:extLst>
              <a:ext uri="{FF2B5EF4-FFF2-40B4-BE49-F238E27FC236}">
                <a16:creationId xmlns:a16="http://schemas.microsoft.com/office/drawing/2014/main" id="{0B9AD9B4-F601-E338-5674-E893F41CAEBD}"/>
              </a:ext>
            </a:extLst>
          </p:cNvPr>
          <p:cNvSpPr txBox="1"/>
          <p:nvPr/>
        </p:nvSpPr>
        <p:spPr>
          <a:xfrm>
            <a:off x="6451600" y="4447298"/>
            <a:ext cx="4188294" cy="1246495"/>
          </a:xfrm>
          <a:prstGeom prst="rect">
            <a:avLst/>
          </a:prstGeom>
          <a:noFill/>
        </p:spPr>
        <p:txBody>
          <a:bodyPr wrap="square" rtlCol="0">
            <a:spAutoFit/>
          </a:bodyPr>
          <a:lstStyle/>
          <a:p>
            <a:pPr algn="just" rtl="0" fontAlgn="base"/>
            <a:r>
              <a:rPr lang="es-ES" sz="1500" b="0" i="0" dirty="0">
                <a:solidFill>
                  <a:schemeClr val="tx2">
                    <a:lumMod val="90000"/>
                    <a:lumOff val="10000"/>
                  </a:schemeClr>
                </a:solidFill>
                <a:effectLst/>
                <a:latin typeface="+mj-lt"/>
              </a:rPr>
              <a:t>Esta ruta te ofrece la oportunidad de obtener títulos profesionales sin necesidad de una Licenciatura previa y también títulos técnicos de nivel superior, enfocándose en una educación más práctica y aplicada. </a:t>
            </a:r>
          </a:p>
        </p:txBody>
      </p:sp>
      <p:sp>
        <p:nvSpPr>
          <p:cNvPr id="37" name="CuadroTexto 36">
            <a:extLst>
              <a:ext uri="{FF2B5EF4-FFF2-40B4-BE49-F238E27FC236}">
                <a16:creationId xmlns:a16="http://schemas.microsoft.com/office/drawing/2014/main" id="{75D3F8C1-6D39-0892-3B62-39CB4F53E1E2}"/>
              </a:ext>
            </a:extLst>
          </p:cNvPr>
          <p:cNvSpPr txBox="1"/>
          <p:nvPr/>
        </p:nvSpPr>
        <p:spPr>
          <a:xfrm>
            <a:off x="7818577" y="3333844"/>
            <a:ext cx="2540858" cy="646331"/>
          </a:xfrm>
          <a:prstGeom prst="rect">
            <a:avLst/>
          </a:prstGeom>
          <a:noFill/>
        </p:spPr>
        <p:txBody>
          <a:bodyPr wrap="square" rtlCol="0">
            <a:spAutoFit/>
          </a:bodyPr>
          <a:lstStyle/>
          <a:p>
            <a:r>
              <a:rPr lang="es-ES" sz="1800" b="1" i="0" dirty="0">
                <a:solidFill>
                  <a:schemeClr val="tx2">
                    <a:lumMod val="90000"/>
                    <a:lumOff val="10000"/>
                  </a:schemeClr>
                </a:solidFill>
                <a:effectLst/>
                <a:latin typeface="+mj-lt"/>
              </a:rPr>
              <a:t>Institutos Profesionales</a:t>
            </a:r>
            <a:endParaRPr lang="es-CL" b="1" dirty="0">
              <a:solidFill>
                <a:schemeClr val="tx2">
                  <a:lumMod val="90000"/>
                  <a:lumOff val="10000"/>
                </a:schemeClr>
              </a:solidFill>
              <a:latin typeface="+mj-lt"/>
            </a:endParaRPr>
          </a:p>
        </p:txBody>
      </p:sp>
      <p:pic>
        <p:nvPicPr>
          <p:cNvPr id="29" name="Imagen 28" descr="Icono&#10;&#10;Descripción generada automáticamente">
            <a:extLst>
              <a:ext uri="{FF2B5EF4-FFF2-40B4-BE49-F238E27FC236}">
                <a16:creationId xmlns:a16="http://schemas.microsoft.com/office/drawing/2014/main" id="{8056E5A9-8779-5A5A-C220-43F6370D2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608" y="3142447"/>
            <a:ext cx="1173361" cy="1187356"/>
          </a:xfrm>
          <a:prstGeom prst="rect">
            <a:avLst/>
          </a:prstGeom>
        </p:spPr>
      </p:pic>
      <p:grpSp>
        <p:nvGrpSpPr>
          <p:cNvPr id="3" name="Grupo 2">
            <a:extLst>
              <a:ext uri="{FF2B5EF4-FFF2-40B4-BE49-F238E27FC236}">
                <a16:creationId xmlns:a16="http://schemas.microsoft.com/office/drawing/2014/main" id="{66568060-73EE-1B5F-BCE7-596E89975AA4}"/>
              </a:ext>
            </a:extLst>
          </p:cNvPr>
          <p:cNvGrpSpPr/>
          <p:nvPr/>
        </p:nvGrpSpPr>
        <p:grpSpPr>
          <a:xfrm>
            <a:off x="0" y="-5712"/>
            <a:ext cx="12209965" cy="556510"/>
            <a:chOff x="0" y="-5712"/>
            <a:chExt cx="12209965" cy="556510"/>
          </a:xfrm>
        </p:grpSpPr>
        <p:grpSp>
          <p:nvGrpSpPr>
            <p:cNvPr id="10" name="Group 1751034285">
              <a:extLst>
                <a:ext uri="{FF2B5EF4-FFF2-40B4-BE49-F238E27FC236}">
                  <a16:creationId xmlns:a16="http://schemas.microsoft.com/office/drawing/2014/main" id="{D41DDF2E-60C3-BA83-343D-587E989021A6}"/>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8537F414-97FC-01CA-5C06-3C37990E95D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213021951">
                <a:extLst>
                  <a:ext uri="{FF2B5EF4-FFF2-40B4-BE49-F238E27FC236}">
                    <a16:creationId xmlns:a16="http://schemas.microsoft.com/office/drawing/2014/main" id="{D5731832-0D2E-0FD3-6108-63D8F307AA8B}"/>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6" name="Text Box 2022840206">
                <a:extLst>
                  <a:ext uri="{FF2B5EF4-FFF2-40B4-BE49-F238E27FC236}">
                    <a16:creationId xmlns:a16="http://schemas.microsoft.com/office/drawing/2014/main" id="{69D131A4-FAF2-B248-62BD-A5DE4972590F}"/>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1" name="Imagen 10">
              <a:extLst>
                <a:ext uri="{FF2B5EF4-FFF2-40B4-BE49-F238E27FC236}">
                  <a16:creationId xmlns:a16="http://schemas.microsoft.com/office/drawing/2014/main" id="{41844BC3-F23F-5F48-C984-6868EBF70230}"/>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1628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55A8754-E47A-440E-288A-C6A8F5ABF173}"/>
              </a:ext>
            </a:extLst>
          </p:cNvPr>
          <p:cNvPicPr>
            <a:picLocks noChangeAspect="1"/>
          </p:cNvPicPr>
          <p:nvPr/>
        </p:nvPicPr>
        <p:blipFill rotWithShape="1">
          <a:blip r:embed="rId2"/>
          <a:srcRect r="41386"/>
          <a:stretch/>
        </p:blipFill>
        <p:spPr>
          <a:xfrm>
            <a:off x="364307" y="6247321"/>
            <a:ext cx="1967730" cy="360383"/>
          </a:xfrm>
          <a:prstGeom prst="rect">
            <a:avLst/>
          </a:prstGeom>
        </p:spPr>
      </p:pic>
      <p:sp>
        <p:nvSpPr>
          <p:cNvPr id="15" name="Rectángulo: esquinas superiores redondeadas 14">
            <a:extLst>
              <a:ext uri="{FF2B5EF4-FFF2-40B4-BE49-F238E27FC236}">
                <a16:creationId xmlns:a16="http://schemas.microsoft.com/office/drawing/2014/main" id="{200A7BE9-DACC-F494-0DA9-4A82E763EDA8}"/>
              </a:ext>
            </a:extLst>
          </p:cNvPr>
          <p:cNvSpPr/>
          <p:nvPr/>
        </p:nvSpPr>
        <p:spPr>
          <a:xfrm rot="5400000">
            <a:off x="5377272" y="-3770580"/>
            <a:ext cx="833481" cy="1038333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328A77CE-210E-49D9-9F2A-8DA5B1440FCA}"/>
              </a:ext>
            </a:extLst>
          </p:cNvPr>
          <p:cNvSpPr>
            <a:spLocks noGrp="1"/>
          </p:cNvSpPr>
          <p:nvPr>
            <p:ph type="title"/>
          </p:nvPr>
        </p:nvSpPr>
        <p:spPr>
          <a:xfrm>
            <a:off x="838200" y="1059298"/>
            <a:ext cx="10515600" cy="833481"/>
          </a:xfrm>
        </p:spPr>
        <p:txBody>
          <a:bodyPr>
            <a:normAutofit fontScale="90000"/>
          </a:bodyPr>
          <a:lstStyle/>
          <a:p>
            <a:r>
              <a:rPr lang="es-ES" sz="3600" b="1" dirty="0"/>
              <a:t>3.¿Cuáles son las rutas de la Educación Superior?</a:t>
            </a:r>
            <a:endParaRPr lang="es-CL" sz="3600" b="1" dirty="0"/>
          </a:p>
        </p:txBody>
      </p:sp>
      <p:sp>
        <p:nvSpPr>
          <p:cNvPr id="22" name="Marcador de contenido 2">
            <a:extLst>
              <a:ext uri="{FF2B5EF4-FFF2-40B4-BE49-F238E27FC236}">
                <a16:creationId xmlns:a16="http://schemas.microsoft.com/office/drawing/2014/main" id="{A0B0B569-28B3-128F-8D0D-C5E80D7F5C94}"/>
              </a:ext>
            </a:extLst>
          </p:cNvPr>
          <p:cNvSpPr>
            <a:spLocks noGrp="1"/>
          </p:cNvSpPr>
          <p:nvPr>
            <p:ph idx="1"/>
          </p:nvPr>
        </p:nvSpPr>
        <p:spPr>
          <a:xfrm>
            <a:off x="602346" y="2076173"/>
            <a:ext cx="10751453" cy="833481"/>
          </a:xfrm>
        </p:spPr>
        <p:txBody>
          <a:bodyPr>
            <a:normAutofit/>
          </a:bodyPr>
          <a:lstStyle/>
          <a:p>
            <a:pPr marL="0" indent="0" algn="just" rtl="0" fontAlgn="base">
              <a:lnSpc>
                <a:spcPct val="100000"/>
              </a:lnSpc>
              <a:buNone/>
            </a:pPr>
            <a:r>
              <a:rPr lang="es-ES" sz="1800" b="0" i="0" dirty="0">
                <a:solidFill>
                  <a:schemeClr val="tx2">
                    <a:lumMod val="90000"/>
                    <a:lumOff val="10000"/>
                  </a:schemeClr>
                </a:solidFill>
                <a:effectLst/>
                <a:latin typeface="Calibri" panose="020F0502020204030204" pitchFamily="34" charset="0"/>
              </a:rPr>
              <a:t>La educación superior en Chile, como un viaje tiene cuatro rutas principales para elegir, cada una con sus propios destinos: </a:t>
            </a:r>
            <a:endParaRPr lang="es-ES" b="0" i="0" dirty="0">
              <a:solidFill>
                <a:schemeClr val="tx2">
                  <a:lumMod val="90000"/>
                  <a:lumOff val="10000"/>
                </a:schemeClr>
              </a:solidFill>
              <a:effectLst/>
              <a:latin typeface="Segoe UI" panose="020B0502040204020203" pitchFamily="34" charset="0"/>
            </a:endParaRPr>
          </a:p>
        </p:txBody>
      </p:sp>
      <p:sp>
        <p:nvSpPr>
          <p:cNvPr id="23" name="Rectángulo: esquinas redondeadas 22">
            <a:extLst>
              <a:ext uri="{FF2B5EF4-FFF2-40B4-BE49-F238E27FC236}">
                <a16:creationId xmlns:a16="http://schemas.microsoft.com/office/drawing/2014/main" id="{C0F9B676-872B-EE41-00C8-55A0D0FCB679}"/>
              </a:ext>
            </a:extLst>
          </p:cNvPr>
          <p:cNvSpPr/>
          <p:nvPr/>
        </p:nvSpPr>
        <p:spPr>
          <a:xfrm>
            <a:off x="1206500" y="2858854"/>
            <a:ext cx="4445240" cy="2955637"/>
          </a:xfrm>
          <a:prstGeom prst="roundRect">
            <a:avLst>
              <a:gd name="adj" fmla="val 674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descr="Icono&#10;&#10;Descripción generada automáticamente">
            <a:extLst>
              <a:ext uri="{FF2B5EF4-FFF2-40B4-BE49-F238E27FC236}">
                <a16:creationId xmlns:a16="http://schemas.microsoft.com/office/drawing/2014/main" id="{087757A6-DC22-87CD-DF53-CBE1FC4FC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80" y="2988947"/>
            <a:ext cx="1130300" cy="1143783"/>
          </a:xfrm>
          <a:prstGeom prst="rect">
            <a:avLst/>
          </a:prstGeom>
        </p:spPr>
      </p:pic>
      <p:sp>
        <p:nvSpPr>
          <p:cNvPr id="32" name="CuadroTexto 31">
            <a:extLst>
              <a:ext uri="{FF2B5EF4-FFF2-40B4-BE49-F238E27FC236}">
                <a16:creationId xmlns:a16="http://schemas.microsoft.com/office/drawing/2014/main" id="{E10F90FA-BA14-69CA-DB56-4AC1C38838AD}"/>
              </a:ext>
            </a:extLst>
          </p:cNvPr>
          <p:cNvSpPr txBox="1"/>
          <p:nvPr/>
        </p:nvSpPr>
        <p:spPr>
          <a:xfrm>
            <a:off x="1308100" y="4319233"/>
            <a:ext cx="4140200" cy="1323439"/>
          </a:xfrm>
          <a:prstGeom prst="rect">
            <a:avLst/>
          </a:prstGeom>
          <a:noFill/>
        </p:spPr>
        <p:txBody>
          <a:bodyPr wrap="square" rtlCol="0">
            <a:spAutoFit/>
          </a:bodyPr>
          <a:lstStyle/>
          <a:p>
            <a:pPr algn="just" fontAlgn="base"/>
            <a:r>
              <a:rPr lang="es-ES" sz="1600" dirty="0">
                <a:solidFill>
                  <a:schemeClr val="tx2">
                    <a:lumMod val="90000"/>
                    <a:lumOff val="10000"/>
                  </a:schemeClr>
                </a:solidFill>
                <a:latin typeface="+mj-lt"/>
              </a:rPr>
              <a:t>Esta ruta está dedicado a la formación técnica, otorgándote títulos de técnico de nivel superior, ideales si buscas una ruta directa, </a:t>
            </a:r>
            <a:r>
              <a:rPr lang="es-ES" sz="1600">
                <a:solidFill>
                  <a:schemeClr val="tx2">
                    <a:lumMod val="90000"/>
                    <a:lumOff val="10000"/>
                  </a:schemeClr>
                </a:solidFill>
                <a:latin typeface="+mj-lt"/>
              </a:rPr>
              <a:t>más corta </a:t>
            </a:r>
            <a:r>
              <a:rPr lang="es-ES" sz="1600" dirty="0">
                <a:solidFill>
                  <a:schemeClr val="tx2">
                    <a:lumMod val="90000"/>
                    <a:lumOff val="10000"/>
                  </a:schemeClr>
                </a:solidFill>
                <a:latin typeface="+mj-lt"/>
              </a:rPr>
              <a:t>y especializada en habilidades técnicas. </a:t>
            </a:r>
          </a:p>
        </p:txBody>
      </p:sp>
      <p:sp>
        <p:nvSpPr>
          <p:cNvPr id="33" name="CuadroTexto 32">
            <a:extLst>
              <a:ext uri="{FF2B5EF4-FFF2-40B4-BE49-F238E27FC236}">
                <a16:creationId xmlns:a16="http://schemas.microsoft.com/office/drawing/2014/main" id="{FB330986-9EB2-A078-AA29-55B31E4C6104}"/>
              </a:ext>
            </a:extLst>
          </p:cNvPr>
          <p:cNvSpPr txBox="1"/>
          <p:nvPr/>
        </p:nvSpPr>
        <p:spPr>
          <a:xfrm>
            <a:off x="2674937" y="3327758"/>
            <a:ext cx="2354264" cy="646331"/>
          </a:xfrm>
          <a:prstGeom prst="rect">
            <a:avLst/>
          </a:prstGeom>
          <a:noFill/>
        </p:spPr>
        <p:txBody>
          <a:bodyPr wrap="square" rtlCol="0">
            <a:spAutoFit/>
          </a:bodyPr>
          <a:lstStyle/>
          <a:p>
            <a:r>
              <a:rPr lang="es-ES" b="1" dirty="0">
                <a:solidFill>
                  <a:schemeClr val="tx2">
                    <a:lumMod val="90000"/>
                    <a:lumOff val="10000"/>
                  </a:schemeClr>
                </a:solidFill>
                <a:latin typeface="+mj-lt"/>
              </a:rPr>
              <a:t>Centros de Formación Técnica</a:t>
            </a:r>
            <a:endParaRPr lang="es-CL" b="1" dirty="0">
              <a:solidFill>
                <a:schemeClr val="tx2">
                  <a:lumMod val="90000"/>
                  <a:lumOff val="10000"/>
                </a:schemeClr>
              </a:solidFill>
              <a:latin typeface="+mj-lt"/>
            </a:endParaRPr>
          </a:p>
        </p:txBody>
      </p:sp>
      <p:sp>
        <p:nvSpPr>
          <p:cNvPr id="34" name="Rectángulo: esquinas redondeadas 33">
            <a:extLst>
              <a:ext uri="{FF2B5EF4-FFF2-40B4-BE49-F238E27FC236}">
                <a16:creationId xmlns:a16="http://schemas.microsoft.com/office/drawing/2014/main" id="{68E8CE20-7A9A-B372-013A-EAB230ADFACC}"/>
              </a:ext>
            </a:extLst>
          </p:cNvPr>
          <p:cNvSpPr/>
          <p:nvPr/>
        </p:nvSpPr>
        <p:spPr>
          <a:xfrm>
            <a:off x="6350000" y="2847219"/>
            <a:ext cx="4445240" cy="2955637"/>
          </a:xfrm>
          <a:prstGeom prst="roundRect">
            <a:avLst>
              <a:gd name="adj" fmla="val 674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CuadroTexto 35">
            <a:extLst>
              <a:ext uri="{FF2B5EF4-FFF2-40B4-BE49-F238E27FC236}">
                <a16:creationId xmlns:a16="http://schemas.microsoft.com/office/drawing/2014/main" id="{0B9AD9B4-F601-E338-5674-E893F41CAEBD}"/>
              </a:ext>
            </a:extLst>
          </p:cNvPr>
          <p:cNvSpPr txBox="1"/>
          <p:nvPr/>
        </p:nvSpPr>
        <p:spPr>
          <a:xfrm>
            <a:off x="6451600" y="4307598"/>
            <a:ext cx="4188294" cy="1077218"/>
          </a:xfrm>
          <a:prstGeom prst="rect">
            <a:avLst/>
          </a:prstGeom>
          <a:noFill/>
        </p:spPr>
        <p:txBody>
          <a:bodyPr wrap="square" rtlCol="0">
            <a:spAutoFit/>
          </a:bodyPr>
          <a:lstStyle/>
          <a:p>
            <a:pPr algn="just" fontAlgn="base"/>
            <a:r>
              <a:rPr lang="es-ES" sz="1600" dirty="0">
                <a:solidFill>
                  <a:schemeClr val="tx2">
                    <a:lumMod val="90000"/>
                    <a:lumOff val="10000"/>
                  </a:schemeClr>
                </a:solidFill>
                <a:latin typeface="+mj-lt"/>
              </a:rPr>
              <a:t>Esta ruta te conduce a través de una formación especializada en áreas militares y de orden, ofreciendo títulos técnicos, profesionales y grados académicos. </a:t>
            </a:r>
            <a:endParaRPr lang="es-ES" sz="1500" b="0" i="0" dirty="0">
              <a:solidFill>
                <a:schemeClr val="tx2">
                  <a:lumMod val="90000"/>
                  <a:lumOff val="10000"/>
                </a:schemeClr>
              </a:solidFill>
              <a:effectLst/>
              <a:latin typeface="+mj-lt"/>
            </a:endParaRPr>
          </a:p>
        </p:txBody>
      </p:sp>
      <p:sp>
        <p:nvSpPr>
          <p:cNvPr id="37" name="CuadroTexto 36">
            <a:extLst>
              <a:ext uri="{FF2B5EF4-FFF2-40B4-BE49-F238E27FC236}">
                <a16:creationId xmlns:a16="http://schemas.microsoft.com/office/drawing/2014/main" id="{75D3F8C1-6D39-0892-3B62-39CB4F53E1E2}"/>
              </a:ext>
            </a:extLst>
          </p:cNvPr>
          <p:cNvSpPr txBox="1"/>
          <p:nvPr/>
        </p:nvSpPr>
        <p:spPr>
          <a:xfrm>
            <a:off x="7818577" y="3117944"/>
            <a:ext cx="2540858" cy="923330"/>
          </a:xfrm>
          <a:prstGeom prst="rect">
            <a:avLst/>
          </a:prstGeom>
          <a:noFill/>
        </p:spPr>
        <p:txBody>
          <a:bodyPr wrap="square" rtlCol="0">
            <a:spAutoFit/>
          </a:bodyPr>
          <a:lstStyle/>
          <a:p>
            <a:r>
              <a:rPr lang="es-ES" b="1" dirty="0">
                <a:solidFill>
                  <a:schemeClr val="tx2">
                    <a:lumMod val="90000"/>
                    <a:lumOff val="10000"/>
                  </a:schemeClr>
                </a:solidFill>
                <a:latin typeface="+mj-lt"/>
              </a:rPr>
              <a:t>Instituciones de las Fuerzas Armadas y de Orden</a:t>
            </a:r>
            <a:endParaRPr lang="es-CL" b="1" dirty="0">
              <a:solidFill>
                <a:schemeClr val="tx2">
                  <a:lumMod val="90000"/>
                  <a:lumOff val="10000"/>
                </a:schemeClr>
              </a:solidFill>
              <a:latin typeface="+mj-lt"/>
            </a:endParaRPr>
          </a:p>
        </p:txBody>
      </p:sp>
      <p:pic>
        <p:nvPicPr>
          <p:cNvPr id="25" name="Imagen 24" descr="Icono&#10;&#10;Descripción generada automáticamente">
            <a:extLst>
              <a:ext uri="{FF2B5EF4-FFF2-40B4-BE49-F238E27FC236}">
                <a16:creationId xmlns:a16="http://schemas.microsoft.com/office/drawing/2014/main" id="{E2ACB79F-9221-43B4-0345-10BAF38FC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609" y="2967160"/>
            <a:ext cx="1173360" cy="1187356"/>
          </a:xfrm>
          <a:prstGeom prst="rect">
            <a:avLst/>
          </a:prstGeom>
        </p:spPr>
      </p:pic>
      <p:sp>
        <p:nvSpPr>
          <p:cNvPr id="3" name="Marcador de contenido 2">
            <a:extLst>
              <a:ext uri="{FF2B5EF4-FFF2-40B4-BE49-F238E27FC236}">
                <a16:creationId xmlns:a16="http://schemas.microsoft.com/office/drawing/2014/main" id="{B216F7EA-E39A-B517-7252-11937007300C}"/>
              </a:ext>
            </a:extLst>
          </p:cNvPr>
          <p:cNvSpPr txBox="1">
            <a:spLocks/>
          </p:cNvSpPr>
          <p:nvPr/>
        </p:nvSpPr>
        <p:spPr>
          <a:xfrm>
            <a:off x="602346" y="5951538"/>
            <a:ext cx="10515600"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s-ES" sz="1500" dirty="0">
                <a:solidFill>
                  <a:schemeClr val="tx2">
                    <a:lumMod val="90000"/>
                    <a:lumOff val="10000"/>
                  </a:schemeClr>
                </a:solidFill>
                <a:latin typeface="+mj-lt"/>
              </a:rPr>
              <a:t>Cada ruta de este viaje educativo te ofrece diferentes experiencias y aprendizajes, guiándote hacia tu futuro profesional. </a:t>
            </a:r>
          </a:p>
          <a:p>
            <a:endParaRPr lang="es-CL" sz="1500" dirty="0">
              <a:solidFill>
                <a:schemeClr val="tx2">
                  <a:lumMod val="90000"/>
                  <a:lumOff val="10000"/>
                </a:schemeClr>
              </a:solidFill>
              <a:latin typeface="+mj-lt"/>
            </a:endParaRPr>
          </a:p>
        </p:txBody>
      </p:sp>
      <p:grpSp>
        <p:nvGrpSpPr>
          <p:cNvPr id="10" name="Grupo 9">
            <a:extLst>
              <a:ext uri="{FF2B5EF4-FFF2-40B4-BE49-F238E27FC236}">
                <a16:creationId xmlns:a16="http://schemas.microsoft.com/office/drawing/2014/main" id="{27903446-D0B3-2D53-BEB5-BDF052BBA01D}"/>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21593BF1-C68F-7958-FA59-1682CEBAF8DA}"/>
                </a:ext>
              </a:extLst>
            </p:cNvPr>
            <p:cNvGrpSpPr/>
            <p:nvPr/>
          </p:nvGrpSpPr>
          <p:grpSpPr>
            <a:xfrm>
              <a:off x="0" y="-5712"/>
              <a:ext cx="12209965" cy="556510"/>
              <a:chOff x="83698" y="0"/>
              <a:chExt cx="8019537" cy="365885"/>
            </a:xfrm>
          </p:grpSpPr>
          <p:cxnSp>
            <p:nvCxnSpPr>
              <p:cNvPr id="14" name="Conector recto 13">
                <a:extLst>
                  <a:ext uri="{FF2B5EF4-FFF2-40B4-BE49-F238E27FC236}">
                    <a16:creationId xmlns:a16="http://schemas.microsoft.com/office/drawing/2014/main" id="{56C83239-FD9A-B315-DE2C-442EC9E4B070}"/>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Rectangle 213021951">
                <a:extLst>
                  <a:ext uri="{FF2B5EF4-FFF2-40B4-BE49-F238E27FC236}">
                    <a16:creationId xmlns:a16="http://schemas.microsoft.com/office/drawing/2014/main" id="{F5719F3D-D089-D13D-6E9A-BD69BE8B5DD2}"/>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7" name="Text Box 2022840206">
                <a:extLst>
                  <a:ext uri="{FF2B5EF4-FFF2-40B4-BE49-F238E27FC236}">
                    <a16:creationId xmlns:a16="http://schemas.microsoft.com/office/drawing/2014/main" id="{6421F45F-8D55-B5EA-8A26-2CFEDC2499A0}"/>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4 -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3" name="Imagen 12">
              <a:extLst>
                <a:ext uri="{FF2B5EF4-FFF2-40B4-BE49-F238E27FC236}">
                  <a16:creationId xmlns:a16="http://schemas.microsoft.com/office/drawing/2014/main" id="{CD5AF1EC-1C7B-0901-5157-C4BCA62D8D7C}"/>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051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 grpId="0"/>
    </p:bldLst>
  </p:timing>
</p:sld>
</file>

<file path=ppt/theme/theme1.xml><?xml version="1.0" encoding="utf-8"?>
<a:theme xmlns:a="http://schemas.openxmlformats.org/drawingml/2006/main" name="Tema de Office">
  <a:themeElements>
    <a:clrScheme name="Colores duoc 2">
      <a:dk1>
        <a:srgbClr val="1D1D1B"/>
      </a:dk1>
      <a:lt1>
        <a:srgbClr val="FFFFFF"/>
      </a:lt1>
      <a:dk2>
        <a:srgbClr val="1D1D1B"/>
      </a:dk2>
      <a:lt2>
        <a:srgbClr val="FFB71B"/>
      </a:lt2>
      <a:accent1>
        <a:srgbClr val="4A4A49"/>
      </a:accent1>
      <a:accent2>
        <a:srgbClr val="00A19B"/>
      </a:accent2>
      <a:accent3>
        <a:srgbClr val="EE7623"/>
      </a:accent3>
      <a:accent4>
        <a:srgbClr val="DB0032"/>
      </a:accent4>
      <a:accent5>
        <a:srgbClr val="C2D500"/>
      </a:accent5>
      <a:accent6>
        <a:srgbClr val="EA5C5F"/>
      </a:accent6>
      <a:hlink>
        <a:srgbClr val="54C0E8"/>
      </a:hlink>
      <a:folHlink>
        <a:srgbClr val="2A7DE1"/>
      </a:folHlink>
    </a:clrScheme>
    <a:fontScheme name="du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f1e8c0-2ae5-4c32-9266-d4fb32dc015b">
      <Terms xmlns="http://schemas.microsoft.com/office/infopath/2007/PartnerControls"/>
    </lcf76f155ced4ddcb4097134ff3c332f>
    <TaxCatchAll xmlns="e2157016-8f29-430c-a7e3-99ba242204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D3420882169D944A8757AF6FE88DBCA" ma:contentTypeVersion="13" ma:contentTypeDescription="Crear nuevo documento." ma:contentTypeScope="" ma:versionID="25ae5ca5d58264838c4ae1f508c618cf">
  <xsd:schema xmlns:xsd="http://www.w3.org/2001/XMLSchema" xmlns:xs="http://www.w3.org/2001/XMLSchema" xmlns:p="http://schemas.microsoft.com/office/2006/metadata/properties" xmlns:ns2="6cf1e8c0-2ae5-4c32-9266-d4fb32dc015b" xmlns:ns3="e2157016-8f29-430c-a7e3-99ba242204a4" targetNamespace="http://schemas.microsoft.com/office/2006/metadata/properties" ma:root="true" ma:fieldsID="46b6157c37d0b6e1c45fd7128dc2a226" ns2:_="" ns3:_="">
    <xsd:import namespace="6cf1e8c0-2ae5-4c32-9266-d4fb32dc015b"/>
    <xsd:import namespace="e2157016-8f29-430c-a7e3-99ba242204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1e8c0-2ae5-4c32-9266-d4fb32dc0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e2f773bf-f00b-42a6-8b07-050935be226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57016-8f29-430c-a7e3-99ba242204a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b1f55d1-bbe3-45ed-bc71-a660502aff74}" ma:internalName="TaxCatchAll" ma:showField="CatchAllData" ma:web="e2157016-8f29-430c-a7e3-99ba24220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D4D86-A235-473B-8164-F937DAC665E2}">
  <ds:schemaRefs>
    <ds:schemaRef ds:uri="89f90f16-4415-434b-b635-3ad81054ce3b"/>
    <ds:schemaRef ds:uri="d1a746f5-9ff2-4bc7-95d4-66fb8f9d2e0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AFA9A7-2071-4A8C-AB32-608A2600BA60}"/>
</file>

<file path=customXml/itemProps3.xml><?xml version="1.0" encoding="utf-8"?>
<ds:datastoreItem xmlns:ds="http://schemas.openxmlformats.org/officeDocument/2006/customXml" ds:itemID="{88EEE1DA-936B-40F2-A0ED-357A0B56EB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967</TotalTime>
  <Words>2820</Words>
  <Application>Microsoft Office PowerPoint</Application>
  <PresentationFormat>Panorámica</PresentationFormat>
  <Paragraphs>234</Paragraphs>
  <Slides>24</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Red Hat Display</vt:lpstr>
      <vt:lpstr>Segoe UI</vt:lpstr>
      <vt:lpstr>WordVisi_MSFontService</vt:lpstr>
      <vt:lpstr>Tema de Office</vt:lpstr>
      <vt:lpstr>El panorama de la educación superior</vt:lpstr>
      <vt:lpstr>Objetivo del taller</vt:lpstr>
      <vt:lpstr>Apertura: Mapa</vt:lpstr>
      <vt:lpstr>Presentación de PowerPoint</vt:lpstr>
      <vt:lpstr>Preguntas clave para tus decisiones </vt:lpstr>
      <vt:lpstr>1. ¿Qué es la Educación Superior? </vt:lpstr>
      <vt:lpstr>2. ¿De qué me sirve la Educación Superior?</vt:lpstr>
      <vt:lpstr>3.¿Cuáles son las rutas de la Educación Superior?</vt:lpstr>
      <vt:lpstr>3.¿Cuáles son las rutas de la Educación Superior?</vt:lpstr>
      <vt:lpstr>Presentación de PowerPoint</vt:lpstr>
      <vt:lpstr>Presentación de PowerPoint</vt:lpstr>
      <vt:lpstr>Presentación de PowerPoint</vt:lpstr>
      <vt:lpstr>Presentación de PowerPoint</vt:lpstr>
      <vt:lpstr>Para la Ruta de Universidades:</vt:lpstr>
      <vt:lpstr>Para la Ruta de Universidades:</vt:lpstr>
      <vt:lpstr>Para la Ruta de Universidades:</vt:lpstr>
      <vt:lpstr>Para la Ruta de Universidades:</vt:lpstr>
      <vt:lpstr>Para la Ruta Centros de formación técnica e Instituto profesionales:  </vt:lpstr>
      <vt:lpstr>7. ¿Qué necesito para seguir una de estas rutas? </vt:lpstr>
      <vt:lpstr>7. ¿Qué necesito para seguir una de estas rutas? </vt:lpstr>
      <vt:lpstr>8. ¿Cuándo se postula? </vt:lpstr>
      <vt:lpstr>Cierre</vt:lpstr>
      <vt:lpstr>Cierre</vt:lpstr>
      <vt:lpstr>El panorama de la educación superior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panorama de la educación superior</dc:title>
  <dc:creator>Gregorio Mercado</dc:creator>
  <cp:lastModifiedBy>Allison Leiton</cp:lastModifiedBy>
  <cp:revision>93</cp:revision>
  <dcterms:created xsi:type="dcterms:W3CDTF">2024-01-03T12:23:10Z</dcterms:created>
  <dcterms:modified xsi:type="dcterms:W3CDTF">2024-04-17T17:53:43Z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0x010100ED3420882169D944A8757AF6FE88DBCA</vt:lpwstr>
  </property>
  <property fmtid="{D5CDD505-2E9C-101B-9397-08002B2CF9AE}" pid="3" name="MediaServiceImageTags">
    <vt:lpwstr/>
  </property>
</Properties>
</file>