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77" r:id="rId5"/>
    <p:sldId id="257" r:id="rId6"/>
    <p:sldId id="276" r:id="rId7"/>
    <p:sldId id="278" r:id="rId8"/>
    <p:sldId id="279" r:id="rId9"/>
    <p:sldId id="260" r:id="rId10"/>
    <p:sldId id="261" r:id="rId11"/>
    <p:sldId id="282" r:id="rId12"/>
    <p:sldId id="281" r:id="rId13"/>
    <p:sldId id="283" r:id="rId14"/>
    <p:sldId id="284" r:id="rId15"/>
    <p:sldId id="285" r:id="rId16"/>
    <p:sldId id="286" r:id="rId17"/>
    <p:sldId id="288" r:id="rId18"/>
    <p:sldId id="287" r:id="rId19"/>
    <p:sldId id="289" r:id="rId20"/>
    <p:sldId id="294" r:id="rId21"/>
    <p:sldId id="295" r:id="rId22"/>
    <p:sldId id="296" r:id="rId23"/>
    <p:sldId id="297" r:id="rId24"/>
    <p:sldId id="298" r:id="rId25"/>
    <p:sldId id="293" r:id="rId26"/>
    <p:sldId id="291" r:id="rId27"/>
    <p:sldId id="292" r:id="rId28"/>
    <p:sldId id="290" r:id="rId29"/>
    <p:sldId id="299" r:id="rId3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09F"/>
    <a:srgbClr val="CBE4DD"/>
    <a:srgbClr val="DADAD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CF9D42-A659-41DF-962C-988EE41F753A}" v="11" dt="2024-03-07T10:15:00.54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923" autoAdjust="0"/>
  </p:normalViewPr>
  <p:slideViewPr>
    <p:cSldViewPr snapToGrid="0">
      <p:cViewPr varScale="1">
        <p:scale>
          <a:sx n="111" d="100"/>
          <a:sy n="111" d="100"/>
        </p:scale>
        <p:origin x="558" y="96"/>
      </p:cViewPr>
      <p:guideLst/>
    </p:cSldViewPr>
  </p:slideViewPr>
  <p:notesTextViewPr>
    <p:cViewPr>
      <p:scale>
        <a:sx n="1" d="1"/>
        <a:sy n="1" d="1"/>
      </p:scale>
      <p:origin x="0" y="0"/>
    </p:cViewPr>
  </p:notesTextViewPr>
  <p:notesViewPr>
    <p:cSldViewPr snapToGrid="0">
      <p:cViewPr varScale="1">
        <p:scale>
          <a:sx n="44" d="100"/>
          <a:sy n="44" d="100"/>
        </p:scale>
        <p:origin x="2844"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Leiton" userId="4fced9d0-94dc-4592-b6ab-d0a14a2052b4" providerId="ADAL" clId="{27CF9D42-A659-41DF-962C-988EE41F753A}"/>
    <pc:docChg chg="custSel addSld modSld">
      <pc:chgData name="Allison Leiton" userId="4fced9d0-94dc-4592-b6ab-d0a14a2052b4" providerId="ADAL" clId="{27CF9D42-A659-41DF-962C-988EE41F753A}" dt="2024-03-19T11:04:02.277" v="127" actId="20577"/>
      <pc:docMkLst>
        <pc:docMk/>
      </pc:docMkLst>
      <pc:sldChg chg="addSp delSp modSp add mod">
        <pc:chgData name="Allison Leiton" userId="4fced9d0-94dc-4592-b6ab-d0a14a2052b4" providerId="ADAL" clId="{27CF9D42-A659-41DF-962C-988EE41F753A}" dt="2024-03-19T11:04:02.277" v="127" actId="20577"/>
        <pc:sldMkLst>
          <pc:docMk/>
          <pc:sldMk cId="529220307" sldId="257"/>
        </pc:sldMkLst>
        <pc:spChg chg="mod">
          <ac:chgData name="Allison Leiton" userId="4fced9d0-94dc-4592-b6ab-d0a14a2052b4" providerId="ADAL" clId="{27CF9D42-A659-41DF-962C-988EE41F753A}" dt="2024-03-07T09:52:36.658" v="75" actId="20577"/>
          <ac:spMkLst>
            <pc:docMk/>
            <pc:sldMk cId="529220307" sldId="257"/>
            <ac:spMk id="3" creationId="{E4C8E1C6-E954-085C-DA1F-1F3C8D0E7A5D}"/>
          </ac:spMkLst>
        </pc:spChg>
        <pc:spChg chg="mod">
          <ac:chgData name="Allison Leiton" userId="4fced9d0-94dc-4592-b6ab-d0a14a2052b4" providerId="ADAL" clId="{27CF9D42-A659-41DF-962C-988EE41F753A}" dt="2024-03-19T11:04:02.277" v="127" actId="20577"/>
          <ac:spMkLst>
            <pc:docMk/>
            <pc:sldMk cId="529220307" sldId="257"/>
            <ac:spMk id="14" creationId="{F11EBC26-53D7-A67C-D8A8-FC064D92E251}"/>
          </ac:spMkLst>
        </pc:spChg>
        <pc:picChg chg="add mod">
          <ac:chgData name="Allison Leiton" userId="4fced9d0-94dc-4592-b6ab-d0a14a2052b4" providerId="ADAL" clId="{27CF9D42-A659-41DF-962C-988EE41F753A}" dt="2024-03-07T10:15:00.540" v="77"/>
          <ac:picMkLst>
            <pc:docMk/>
            <pc:sldMk cId="529220307" sldId="257"/>
            <ac:picMk id="8" creationId="{10FEA620-1566-FC27-C883-50AD59959484}"/>
          </ac:picMkLst>
        </pc:picChg>
        <pc:picChg chg="del">
          <ac:chgData name="Allison Leiton" userId="4fced9d0-94dc-4592-b6ab-d0a14a2052b4" providerId="ADAL" clId="{27CF9D42-A659-41DF-962C-988EE41F753A}" dt="2024-03-19T10:18:33.230" v="78" actId="478"/>
          <ac:picMkLst>
            <pc:docMk/>
            <pc:sldMk cId="529220307" sldId="257"/>
            <ac:picMk id="9" creationId="{E53A2E0F-6F6E-66E8-77F9-4D7BC8FC1070}"/>
          </ac:picMkLst>
        </pc:picChg>
        <pc:picChg chg="del">
          <ac:chgData name="Allison Leiton" userId="4fced9d0-94dc-4592-b6ab-d0a14a2052b4" providerId="ADAL" clId="{27CF9D42-A659-41DF-962C-988EE41F753A}" dt="2024-03-07T10:14:59.315" v="76" actId="478"/>
          <ac:picMkLst>
            <pc:docMk/>
            <pc:sldMk cId="529220307" sldId="257"/>
            <ac:picMk id="16" creationId="{858AAFC5-D3D0-3D2E-989D-54F759D41F0F}"/>
          </ac:picMkLst>
        </pc:picChg>
        <pc:cxnChg chg="del">
          <ac:chgData name="Allison Leiton" userId="4fced9d0-94dc-4592-b6ab-d0a14a2052b4" providerId="ADAL" clId="{27CF9D42-A659-41DF-962C-988EE41F753A}" dt="2024-03-19T10:18:35.380" v="79" actId="478"/>
          <ac:cxnSpMkLst>
            <pc:docMk/>
            <pc:sldMk cId="529220307" sldId="257"/>
            <ac:cxnSpMk id="11" creationId="{9310E5E6-7F2C-9393-169E-1FCAE7C6BC83}"/>
          </ac:cxnSpMkLst>
        </pc:cxnChg>
      </pc:sldChg>
      <pc:sldChg chg="delSp modSp mod">
        <pc:chgData name="Allison Leiton" userId="4fced9d0-94dc-4592-b6ab-d0a14a2052b4" providerId="ADAL" clId="{27CF9D42-A659-41DF-962C-988EE41F753A}" dt="2024-03-19T10:19:00.795" v="87" actId="478"/>
        <pc:sldMkLst>
          <pc:docMk/>
          <pc:sldMk cId="2121354711" sldId="260"/>
        </pc:sldMkLst>
        <pc:spChg chg="mod">
          <ac:chgData name="Allison Leiton" userId="4fced9d0-94dc-4592-b6ab-d0a14a2052b4" providerId="ADAL" clId="{27CF9D42-A659-41DF-962C-988EE41F753A}" dt="2024-03-07T09:46:40.298" v="69" actId="20577"/>
          <ac:spMkLst>
            <pc:docMk/>
            <pc:sldMk cId="2121354711" sldId="260"/>
            <ac:spMk id="3" creationId="{27CC0805-69E7-4DE6-A854-A093A557EC83}"/>
          </ac:spMkLst>
        </pc:spChg>
        <pc:picChg chg="del">
          <ac:chgData name="Allison Leiton" userId="4fced9d0-94dc-4592-b6ab-d0a14a2052b4" providerId="ADAL" clId="{27CF9D42-A659-41DF-962C-988EE41F753A}" dt="2024-03-19T10:18:56.807" v="86" actId="478"/>
          <ac:picMkLst>
            <pc:docMk/>
            <pc:sldMk cId="2121354711" sldId="260"/>
            <ac:picMk id="42" creationId="{AC12E2F5-079B-47E8-369C-763F5724A73F}"/>
          </ac:picMkLst>
        </pc:picChg>
        <pc:cxnChg chg="del">
          <ac:chgData name="Allison Leiton" userId="4fced9d0-94dc-4592-b6ab-d0a14a2052b4" providerId="ADAL" clId="{27CF9D42-A659-41DF-962C-988EE41F753A}" dt="2024-03-19T10:19:00.795" v="87" actId="478"/>
          <ac:cxnSpMkLst>
            <pc:docMk/>
            <pc:sldMk cId="2121354711" sldId="260"/>
            <ac:cxnSpMk id="44" creationId="{6F8EB26A-9C8C-9427-0CF0-B4BA646DD1BC}"/>
          </ac:cxnSpMkLst>
        </pc:cxnChg>
      </pc:sldChg>
      <pc:sldChg chg="delSp modSp mod">
        <pc:chgData name="Allison Leiton" userId="4fced9d0-94dc-4592-b6ab-d0a14a2052b4" providerId="ADAL" clId="{27CF9D42-A659-41DF-962C-988EE41F753A}" dt="2024-03-19T10:19:07.592" v="89" actId="478"/>
        <pc:sldMkLst>
          <pc:docMk/>
          <pc:sldMk cId="2687924616" sldId="261"/>
        </pc:sldMkLst>
        <pc:spChg chg="mod">
          <ac:chgData name="Allison Leiton" userId="4fced9d0-94dc-4592-b6ab-d0a14a2052b4" providerId="ADAL" clId="{27CF9D42-A659-41DF-962C-988EE41F753A}" dt="2024-03-07T09:37:52.840" v="7" actId="207"/>
          <ac:spMkLst>
            <pc:docMk/>
            <pc:sldMk cId="2687924616" sldId="261"/>
            <ac:spMk id="3" creationId="{A668198D-5674-431D-AC72-04865DBFD390}"/>
          </ac:spMkLst>
        </pc:spChg>
        <pc:picChg chg="del">
          <ac:chgData name="Allison Leiton" userId="4fced9d0-94dc-4592-b6ab-d0a14a2052b4" providerId="ADAL" clId="{27CF9D42-A659-41DF-962C-988EE41F753A}" dt="2024-03-19T10:19:05.272" v="88" actId="478"/>
          <ac:picMkLst>
            <pc:docMk/>
            <pc:sldMk cId="2687924616" sldId="261"/>
            <ac:picMk id="15" creationId="{E2A59E6C-6A6C-46B0-A3C8-0E1E63AEC2AF}"/>
          </ac:picMkLst>
        </pc:picChg>
        <pc:cxnChg chg="del">
          <ac:chgData name="Allison Leiton" userId="4fced9d0-94dc-4592-b6ab-d0a14a2052b4" providerId="ADAL" clId="{27CF9D42-A659-41DF-962C-988EE41F753A}" dt="2024-03-19T10:19:07.592" v="89" actId="478"/>
          <ac:cxnSpMkLst>
            <pc:docMk/>
            <pc:sldMk cId="2687924616" sldId="261"/>
            <ac:cxnSpMk id="17" creationId="{708B55E8-07F8-1C6A-F218-CEB75457EFE7}"/>
          </ac:cxnSpMkLst>
        </pc:cxnChg>
      </pc:sldChg>
      <pc:sldChg chg="delSp modSp mod">
        <pc:chgData name="Allison Leiton" userId="4fced9d0-94dc-4592-b6ab-d0a14a2052b4" providerId="ADAL" clId="{27CF9D42-A659-41DF-962C-988EE41F753A}" dt="2024-03-19T10:18:41.645" v="81" actId="478"/>
        <pc:sldMkLst>
          <pc:docMk/>
          <pc:sldMk cId="4220041804" sldId="276"/>
        </pc:sldMkLst>
        <pc:spChg chg="mod">
          <ac:chgData name="Allison Leiton" userId="4fced9d0-94dc-4592-b6ab-d0a14a2052b4" providerId="ADAL" clId="{27CF9D42-A659-41DF-962C-988EE41F753A}" dt="2024-03-07T09:47:04.341" v="71" actId="12"/>
          <ac:spMkLst>
            <pc:docMk/>
            <pc:sldMk cId="4220041804" sldId="276"/>
            <ac:spMk id="20" creationId="{F4223952-97FF-41CE-960F-426FB845A52E}"/>
          </ac:spMkLst>
        </pc:spChg>
        <pc:picChg chg="del">
          <ac:chgData name="Allison Leiton" userId="4fced9d0-94dc-4592-b6ab-d0a14a2052b4" providerId="ADAL" clId="{27CF9D42-A659-41DF-962C-988EE41F753A}" dt="2024-03-19T10:18:39.562" v="80" actId="478"/>
          <ac:picMkLst>
            <pc:docMk/>
            <pc:sldMk cId="4220041804" sldId="276"/>
            <ac:picMk id="8" creationId="{0025C54E-533C-294E-3ACC-D3C5E3BD1C7F}"/>
          </ac:picMkLst>
        </pc:picChg>
        <pc:cxnChg chg="del">
          <ac:chgData name="Allison Leiton" userId="4fced9d0-94dc-4592-b6ab-d0a14a2052b4" providerId="ADAL" clId="{27CF9D42-A659-41DF-962C-988EE41F753A}" dt="2024-03-19T10:18:41.645" v="81" actId="478"/>
          <ac:cxnSpMkLst>
            <pc:docMk/>
            <pc:sldMk cId="4220041804" sldId="276"/>
            <ac:cxnSpMk id="11" creationId="{F80E1A14-AAED-0EA5-F6C8-7A2A04EF0BFF}"/>
          </ac:cxnSpMkLst>
        </pc:cxnChg>
      </pc:sldChg>
      <pc:sldChg chg="modSp mod">
        <pc:chgData name="Allison Leiton" userId="4fced9d0-94dc-4592-b6ab-d0a14a2052b4" providerId="ADAL" clId="{27CF9D42-A659-41DF-962C-988EE41F753A}" dt="2024-03-07T09:36:36.988" v="1" actId="20577"/>
        <pc:sldMkLst>
          <pc:docMk/>
          <pc:sldMk cId="1397169243" sldId="277"/>
        </pc:sldMkLst>
        <pc:spChg chg="mod">
          <ac:chgData name="Allison Leiton" userId="4fced9d0-94dc-4592-b6ab-d0a14a2052b4" providerId="ADAL" clId="{27CF9D42-A659-41DF-962C-988EE41F753A}" dt="2024-03-07T09:36:36.988" v="1" actId="20577"/>
          <ac:spMkLst>
            <pc:docMk/>
            <pc:sldMk cId="1397169243" sldId="277"/>
            <ac:spMk id="3" creationId="{42A67D3E-F49C-927C-37C8-95C3A7260CFF}"/>
          </ac:spMkLst>
        </pc:spChg>
      </pc:sldChg>
      <pc:sldChg chg="delSp modSp mod">
        <pc:chgData name="Allison Leiton" userId="4fced9d0-94dc-4592-b6ab-d0a14a2052b4" providerId="ADAL" clId="{27CF9D42-A659-41DF-962C-988EE41F753A}" dt="2024-03-19T10:18:47.478" v="83" actId="478"/>
        <pc:sldMkLst>
          <pc:docMk/>
          <pc:sldMk cId="1676395577" sldId="278"/>
        </pc:sldMkLst>
        <pc:spChg chg="mod">
          <ac:chgData name="Allison Leiton" userId="4fced9d0-94dc-4592-b6ab-d0a14a2052b4" providerId="ADAL" clId="{27CF9D42-A659-41DF-962C-988EE41F753A}" dt="2024-03-07T09:46:56.031" v="70" actId="12"/>
          <ac:spMkLst>
            <pc:docMk/>
            <pc:sldMk cId="1676395577" sldId="278"/>
            <ac:spMk id="3" creationId="{93AE6223-98F0-011C-D8D1-4E0D6CD3D124}"/>
          </ac:spMkLst>
        </pc:spChg>
        <pc:picChg chg="del">
          <ac:chgData name="Allison Leiton" userId="4fced9d0-94dc-4592-b6ab-d0a14a2052b4" providerId="ADAL" clId="{27CF9D42-A659-41DF-962C-988EE41F753A}" dt="2024-03-19T10:18:45.444" v="82" actId="478"/>
          <ac:picMkLst>
            <pc:docMk/>
            <pc:sldMk cId="1676395577" sldId="278"/>
            <ac:picMk id="8" creationId="{0025C54E-533C-294E-3ACC-D3C5E3BD1C7F}"/>
          </ac:picMkLst>
        </pc:picChg>
        <pc:cxnChg chg="del">
          <ac:chgData name="Allison Leiton" userId="4fced9d0-94dc-4592-b6ab-d0a14a2052b4" providerId="ADAL" clId="{27CF9D42-A659-41DF-962C-988EE41F753A}" dt="2024-03-19T10:18:47.478" v="83" actId="478"/>
          <ac:cxnSpMkLst>
            <pc:docMk/>
            <pc:sldMk cId="1676395577" sldId="278"/>
            <ac:cxnSpMk id="11" creationId="{F80E1A14-AAED-0EA5-F6C8-7A2A04EF0BFF}"/>
          </ac:cxnSpMkLst>
        </pc:cxnChg>
      </pc:sldChg>
      <pc:sldChg chg="delSp mod">
        <pc:chgData name="Allison Leiton" userId="4fced9d0-94dc-4592-b6ab-d0a14a2052b4" providerId="ADAL" clId="{27CF9D42-A659-41DF-962C-988EE41F753A}" dt="2024-03-19T10:18:53.497" v="85" actId="478"/>
        <pc:sldMkLst>
          <pc:docMk/>
          <pc:sldMk cId="692791882" sldId="279"/>
        </pc:sldMkLst>
        <pc:picChg chg="del">
          <ac:chgData name="Allison Leiton" userId="4fced9d0-94dc-4592-b6ab-d0a14a2052b4" providerId="ADAL" clId="{27CF9D42-A659-41DF-962C-988EE41F753A}" dt="2024-03-19T10:18:51.383" v="84" actId="478"/>
          <ac:picMkLst>
            <pc:docMk/>
            <pc:sldMk cId="692791882" sldId="279"/>
            <ac:picMk id="8" creationId="{0025C54E-533C-294E-3ACC-D3C5E3BD1C7F}"/>
          </ac:picMkLst>
        </pc:picChg>
        <pc:cxnChg chg="del">
          <ac:chgData name="Allison Leiton" userId="4fced9d0-94dc-4592-b6ab-d0a14a2052b4" providerId="ADAL" clId="{27CF9D42-A659-41DF-962C-988EE41F753A}" dt="2024-03-19T10:18:53.497" v="85" actId="478"/>
          <ac:cxnSpMkLst>
            <pc:docMk/>
            <pc:sldMk cId="692791882" sldId="279"/>
            <ac:cxnSpMk id="11" creationId="{F80E1A14-AAED-0EA5-F6C8-7A2A04EF0BFF}"/>
          </ac:cxnSpMkLst>
        </pc:cxnChg>
      </pc:sldChg>
      <pc:sldChg chg="delSp modSp mod">
        <pc:chgData name="Allison Leiton" userId="4fced9d0-94dc-4592-b6ab-d0a14a2052b4" providerId="ADAL" clId="{27CF9D42-A659-41DF-962C-988EE41F753A}" dt="2024-03-19T10:19:25.313" v="93" actId="478"/>
        <pc:sldMkLst>
          <pc:docMk/>
          <pc:sldMk cId="2991347267" sldId="281"/>
        </pc:sldMkLst>
        <pc:spChg chg="mod">
          <ac:chgData name="Allison Leiton" userId="4fced9d0-94dc-4592-b6ab-d0a14a2052b4" providerId="ADAL" clId="{27CF9D42-A659-41DF-962C-988EE41F753A}" dt="2024-03-07T09:39:11.003" v="20" actId="113"/>
          <ac:spMkLst>
            <pc:docMk/>
            <pc:sldMk cId="2991347267" sldId="281"/>
            <ac:spMk id="37" creationId="{EADD6A11-7180-0DB9-64C9-9188371D4193}"/>
          </ac:spMkLst>
        </pc:spChg>
        <pc:picChg chg="del">
          <ac:chgData name="Allison Leiton" userId="4fced9d0-94dc-4592-b6ab-d0a14a2052b4" providerId="ADAL" clId="{27CF9D42-A659-41DF-962C-988EE41F753A}" dt="2024-03-19T10:19:22.889" v="92" actId="478"/>
          <ac:picMkLst>
            <pc:docMk/>
            <pc:sldMk cId="2991347267" sldId="281"/>
            <ac:picMk id="15" creationId="{E2A59E6C-6A6C-46B0-A3C8-0E1E63AEC2AF}"/>
          </ac:picMkLst>
        </pc:picChg>
        <pc:cxnChg chg="del">
          <ac:chgData name="Allison Leiton" userId="4fced9d0-94dc-4592-b6ab-d0a14a2052b4" providerId="ADAL" clId="{27CF9D42-A659-41DF-962C-988EE41F753A}" dt="2024-03-19T10:19:25.313" v="93" actId="478"/>
          <ac:cxnSpMkLst>
            <pc:docMk/>
            <pc:sldMk cId="2991347267" sldId="281"/>
            <ac:cxnSpMk id="17" creationId="{708B55E8-07F8-1C6A-F218-CEB75457EFE7}"/>
          </ac:cxnSpMkLst>
        </pc:cxnChg>
      </pc:sldChg>
      <pc:sldChg chg="delSp modSp mod">
        <pc:chgData name="Allison Leiton" userId="4fced9d0-94dc-4592-b6ab-d0a14a2052b4" providerId="ADAL" clId="{27CF9D42-A659-41DF-962C-988EE41F753A}" dt="2024-03-19T10:19:18.255" v="91" actId="478"/>
        <pc:sldMkLst>
          <pc:docMk/>
          <pc:sldMk cId="3484649407" sldId="282"/>
        </pc:sldMkLst>
        <pc:spChg chg="mod">
          <ac:chgData name="Allison Leiton" userId="4fced9d0-94dc-4592-b6ab-d0a14a2052b4" providerId="ADAL" clId="{27CF9D42-A659-41DF-962C-988EE41F753A}" dt="2024-03-07T09:38:21.951" v="13" actId="207"/>
          <ac:spMkLst>
            <pc:docMk/>
            <pc:sldMk cId="3484649407" sldId="282"/>
            <ac:spMk id="3" creationId="{A668198D-5674-431D-AC72-04865DBFD390}"/>
          </ac:spMkLst>
        </pc:spChg>
        <pc:picChg chg="del">
          <ac:chgData name="Allison Leiton" userId="4fced9d0-94dc-4592-b6ab-d0a14a2052b4" providerId="ADAL" clId="{27CF9D42-A659-41DF-962C-988EE41F753A}" dt="2024-03-19T10:19:13.974" v="90" actId="478"/>
          <ac:picMkLst>
            <pc:docMk/>
            <pc:sldMk cId="3484649407" sldId="282"/>
            <ac:picMk id="15" creationId="{E2A59E6C-6A6C-46B0-A3C8-0E1E63AEC2AF}"/>
          </ac:picMkLst>
        </pc:picChg>
        <pc:cxnChg chg="del">
          <ac:chgData name="Allison Leiton" userId="4fced9d0-94dc-4592-b6ab-d0a14a2052b4" providerId="ADAL" clId="{27CF9D42-A659-41DF-962C-988EE41F753A}" dt="2024-03-19T10:19:18.255" v="91" actId="478"/>
          <ac:cxnSpMkLst>
            <pc:docMk/>
            <pc:sldMk cId="3484649407" sldId="282"/>
            <ac:cxnSpMk id="17" creationId="{708B55E8-07F8-1C6A-F218-CEB75457EFE7}"/>
          </ac:cxnSpMkLst>
        </pc:cxnChg>
      </pc:sldChg>
      <pc:sldChg chg="delSp modSp mod">
        <pc:chgData name="Allison Leiton" userId="4fced9d0-94dc-4592-b6ab-d0a14a2052b4" providerId="ADAL" clId="{27CF9D42-A659-41DF-962C-988EE41F753A}" dt="2024-03-19T10:19:31.098" v="95" actId="478"/>
        <pc:sldMkLst>
          <pc:docMk/>
          <pc:sldMk cId="2217316533" sldId="283"/>
        </pc:sldMkLst>
        <pc:spChg chg="mod">
          <ac:chgData name="Allison Leiton" userId="4fced9d0-94dc-4592-b6ab-d0a14a2052b4" providerId="ADAL" clId="{27CF9D42-A659-41DF-962C-988EE41F753A}" dt="2024-03-07T09:39:24.441" v="22" actId="113"/>
          <ac:spMkLst>
            <pc:docMk/>
            <pc:sldMk cId="2217316533" sldId="283"/>
            <ac:spMk id="37" creationId="{EADD6A11-7180-0DB9-64C9-9188371D4193}"/>
          </ac:spMkLst>
        </pc:spChg>
        <pc:picChg chg="del">
          <ac:chgData name="Allison Leiton" userId="4fced9d0-94dc-4592-b6ab-d0a14a2052b4" providerId="ADAL" clId="{27CF9D42-A659-41DF-962C-988EE41F753A}" dt="2024-03-19T10:19:29.085" v="94" actId="478"/>
          <ac:picMkLst>
            <pc:docMk/>
            <pc:sldMk cId="2217316533" sldId="283"/>
            <ac:picMk id="15" creationId="{E2A59E6C-6A6C-46B0-A3C8-0E1E63AEC2AF}"/>
          </ac:picMkLst>
        </pc:picChg>
        <pc:cxnChg chg="del">
          <ac:chgData name="Allison Leiton" userId="4fced9d0-94dc-4592-b6ab-d0a14a2052b4" providerId="ADAL" clId="{27CF9D42-A659-41DF-962C-988EE41F753A}" dt="2024-03-19T10:19:31.098" v="95" actId="478"/>
          <ac:cxnSpMkLst>
            <pc:docMk/>
            <pc:sldMk cId="2217316533" sldId="283"/>
            <ac:cxnSpMk id="17" creationId="{708B55E8-07F8-1C6A-F218-CEB75457EFE7}"/>
          </ac:cxnSpMkLst>
        </pc:cxnChg>
      </pc:sldChg>
      <pc:sldChg chg="delSp modSp mod">
        <pc:chgData name="Allison Leiton" userId="4fced9d0-94dc-4592-b6ab-d0a14a2052b4" providerId="ADAL" clId="{27CF9D42-A659-41DF-962C-988EE41F753A}" dt="2024-03-19T10:19:36.761" v="97" actId="478"/>
        <pc:sldMkLst>
          <pc:docMk/>
          <pc:sldMk cId="1230415611" sldId="284"/>
        </pc:sldMkLst>
        <pc:spChg chg="mod">
          <ac:chgData name="Allison Leiton" userId="4fced9d0-94dc-4592-b6ab-d0a14a2052b4" providerId="ADAL" clId="{27CF9D42-A659-41DF-962C-988EE41F753A}" dt="2024-03-07T09:39:36" v="24" actId="113"/>
          <ac:spMkLst>
            <pc:docMk/>
            <pc:sldMk cId="1230415611" sldId="284"/>
            <ac:spMk id="37" creationId="{EADD6A11-7180-0DB9-64C9-9188371D4193}"/>
          </ac:spMkLst>
        </pc:spChg>
        <pc:picChg chg="del">
          <ac:chgData name="Allison Leiton" userId="4fced9d0-94dc-4592-b6ab-d0a14a2052b4" providerId="ADAL" clId="{27CF9D42-A659-41DF-962C-988EE41F753A}" dt="2024-03-19T10:19:34.511" v="96" actId="478"/>
          <ac:picMkLst>
            <pc:docMk/>
            <pc:sldMk cId="1230415611" sldId="284"/>
            <ac:picMk id="15" creationId="{E2A59E6C-6A6C-46B0-A3C8-0E1E63AEC2AF}"/>
          </ac:picMkLst>
        </pc:picChg>
        <pc:cxnChg chg="del">
          <ac:chgData name="Allison Leiton" userId="4fced9d0-94dc-4592-b6ab-d0a14a2052b4" providerId="ADAL" clId="{27CF9D42-A659-41DF-962C-988EE41F753A}" dt="2024-03-19T10:19:36.761" v="97" actId="478"/>
          <ac:cxnSpMkLst>
            <pc:docMk/>
            <pc:sldMk cId="1230415611" sldId="284"/>
            <ac:cxnSpMk id="17" creationId="{708B55E8-07F8-1C6A-F218-CEB75457EFE7}"/>
          </ac:cxnSpMkLst>
        </pc:cxnChg>
      </pc:sldChg>
      <pc:sldChg chg="delSp modSp mod">
        <pc:chgData name="Allison Leiton" userId="4fced9d0-94dc-4592-b6ab-d0a14a2052b4" providerId="ADAL" clId="{27CF9D42-A659-41DF-962C-988EE41F753A}" dt="2024-03-19T10:19:44.074" v="99" actId="478"/>
        <pc:sldMkLst>
          <pc:docMk/>
          <pc:sldMk cId="3112603083" sldId="285"/>
        </pc:sldMkLst>
        <pc:spChg chg="mod">
          <ac:chgData name="Allison Leiton" userId="4fced9d0-94dc-4592-b6ab-d0a14a2052b4" providerId="ADAL" clId="{27CF9D42-A659-41DF-962C-988EE41F753A}" dt="2024-03-07T09:39:50.918" v="26" actId="113"/>
          <ac:spMkLst>
            <pc:docMk/>
            <pc:sldMk cId="3112603083" sldId="285"/>
            <ac:spMk id="37" creationId="{EADD6A11-7180-0DB9-64C9-9188371D4193}"/>
          </ac:spMkLst>
        </pc:spChg>
        <pc:picChg chg="del">
          <ac:chgData name="Allison Leiton" userId="4fced9d0-94dc-4592-b6ab-d0a14a2052b4" providerId="ADAL" clId="{27CF9D42-A659-41DF-962C-988EE41F753A}" dt="2024-03-19T10:19:41.795" v="98" actId="478"/>
          <ac:picMkLst>
            <pc:docMk/>
            <pc:sldMk cId="3112603083" sldId="285"/>
            <ac:picMk id="15" creationId="{E2A59E6C-6A6C-46B0-A3C8-0E1E63AEC2AF}"/>
          </ac:picMkLst>
        </pc:picChg>
        <pc:cxnChg chg="del">
          <ac:chgData name="Allison Leiton" userId="4fced9d0-94dc-4592-b6ab-d0a14a2052b4" providerId="ADAL" clId="{27CF9D42-A659-41DF-962C-988EE41F753A}" dt="2024-03-19T10:19:44.074" v="99" actId="478"/>
          <ac:cxnSpMkLst>
            <pc:docMk/>
            <pc:sldMk cId="3112603083" sldId="285"/>
            <ac:cxnSpMk id="17" creationId="{708B55E8-07F8-1C6A-F218-CEB75457EFE7}"/>
          </ac:cxnSpMkLst>
        </pc:cxnChg>
      </pc:sldChg>
      <pc:sldChg chg="delSp modSp mod">
        <pc:chgData name="Allison Leiton" userId="4fced9d0-94dc-4592-b6ab-d0a14a2052b4" providerId="ADAL" clId="{27CF9D42-A659-41DF-962C-988EE41F753A}" dt="2024-03-19T10:19:55.525" v="101" actId="478"/>
        <pc:sldMkLst>
          <pc:docMk/>
          <pc:sldMk cId="237600561" sldId="286"/>
        </pc:sldMkLst>
        <pc:spChg chg="mod">
          <ac:chgData name="Allison Leiton" userId="4fced9d0-94dc-4592-b6ab-d0a14a2052b4" providerId="ADAL" clId="{27CF9D42-A659-41DF-962C-988EE41F753A}" dt="2024-03-07T09:40:10.365" v="30" actId="207"/>
          <ac:spMkLst>
            <pc:docMk/>
            <pc:sldMk cId="237600561" sldId="286"/>
            <ac:spMk id="37" creationId="{EADD6A11-7180-0DB9-64C9-9188371D4193}"/>
          </ac:spMkLst>
        </pc:spChg>
        <pc:picChg chg="del">
          <ac:chgData name="Allison Leiton" userId="4fced9d0-94dc-4592-b6ab-d0a14a2052b4" providerId="ADAL" clId="{27CF9D42-A659-41DF-962C-988EE41F753A}" dt="2024-03-19T10:19:53.277" v="100" actId="478"/>
          <ac:picMkLst>
            <pc:docMk/>
            <pc:sldMk cId="237600561" sldId="286"/>
            <ac:picMk id="15" creationId="{E2A59E6C-6A6C-46B0-A3C8-0E1E63AEC2AF}"/>
          </ac:picMkLst>
        </pc:picChg>
        <pc:cxnChg chg="del">
          <ac:chgData name="Allison Leiton" userId="4fced9d0-94dc-4592-b6ab-d0a14a2052b4" providerId="ADAL" clId="{27CF9D42-A659-41DF-962C-988EE41F753A}" dt="2024-03-19T10:19:55.525" v="101" actId="478"/>
          <ac:cxnSpMkLst>
            <pc:docMk/>
            <pc:sldMk cId="237600561" sldId="286"/>
            <ac:cxnSpMk id="17" creationId="{708B55E8-07F8-1C6A-F218-CEB75457EFE7}"/>
          </ac:cxnSpMkLst>
        </pc:cxnChg>
      </pc:sldChg>
      <pc:sldChg chg="delSp modSp mod">
        <pc:chgData name="Allison Leiton" userId="4fced9d0-94dc-4592-b6ab-d0a14a2052b4" providerId="ADAL" clId="{27CF9D42-A659-41DF-962C-988EE41F753A}" dt="2024-03-19T10:20:07.890" v="105" actId="478"/>
        <pc:sldMkLst>
          <pc:docMk/>
          <pc:sldMk cId="3035294427" sldId="287"/>
        </pc:sldMkLst>
        <pc:spChg chg="mod">
          <ac:chgData name="Allison Leiton" userId="4fced9d0-94dc-4592-b6ab-d0a14a2052b4" providerId="ADAL" clId="{27CF9D42-A659-41DF-962C-988EE41F753A}" dt="2024-03-07T09:40:54.086" v="37" actId="14100"/>
          <ac:spMkLst>
            <pc:docMk/>
            <pc:sldMk cId="3035294427" sldId="287"/>
            <ac:spMk id="37" creationId="{EADD6A11-7180-0DB9-64C9-9188371D4193}"/>
          </ac:spMkLst>
        </pc:spChg>
        <pc:picChg chg="del">
          <ac:chgData name="Allison Leiton" userId="4fced9d0-94dc-4592-b6ab-d0a14a2052b4" providerId="ADAL" clId="{27CF9D42-A659-41DF-962C-988EE41F753A}" dt="2024-03-19T10:20:05.820" v="104" actId="478"/>
          <ac:picMkLst>
            <pc:docMk/>
            <pc:sldMk cId="3035294427" sldId="287"/>
            <ac:picMk id="15" creationId="{E2A59E6C-6A6C-46B0-A3C8-0E1E63AEC2AF}"/>
          </ac:picMkLst>
        </pc:picChg>
        <pc:cxnChg chg="del">
          <ac:chgData name="Allison Leiton" userId="4fced9d0-94dc-4592-b6ab-d0a14a2052b4" providerId="ADAL" clId="{27CF9D42-A659-41DF-962C-988EE41F753A}" dt="2024-03-19T10:20:07.890" v="105" actId="478"/>
          <ac:cxnSpMkLst>
            <pc:docMk/>
            <pc:sldMk cId="3035294427" sldId="287"/>
            <ac:cxnSpMk id="17" creationId="{708B55E8-07F8-1C6A-F218-CEB75457EFE7}"/>
          </ac:cxnSpMkLst>
        </pc:cxnChg>
      </pc:sldChg>
      <pc:sldChg chg="delSp modSp mod">
        <pc:chgData name="Allison Leiton" userId="4fced9d0-94dc-4592-b6ab-d0a14a2052b4" providerId="ADAL" clId="{27CF9D42-A659-41DF-962C-988EE41F753A}" dt="2024-03-19T10:20:01.046" v="103" actId="478"/>
        <pc:sldMkLst>
          <pc:docMk/>
          <pc:sldMk cId="4152477731" sldId="288"/>
        </pc:sldMkLst>
        <pc:spChg chg="mod">
          <ac:chgData name="Allison Leiton" userId="4fced9d0-94dc-4592-b6ab-d0a14a2052b4" providerId="ADAL" clId="{27CF9D42-A659-41DF-962C-988EE41F753A}" dt="2024-03-07T09:40:30.964" v="33" actId="113"/>
          <ac:spMkLst>
            <pc:docMk/>
            <pc:sldMk cId="4152477731" sldId="288"/>
            <ac:spMk id="37" creationId="{EADD6A11-7180-0DB9-64C9-9188371D4193}"/>
          </ac:spMkLst>
        </pc:spChg>
        <pc:picChg chg="del">
          <ac:chgData name="Allison Leiton" userId="4fced9d0-94dc-4592-b6ab-d0a14a2052b4" providerId="ADAL" clId="{27CF9D42-A659-41DF-962C-988EE41F753A}" dt="2024-03-19T10:19:59.113" v="102" actId="478"/>
          <ac:picMkLst>
            <pc:docMk/>
            <pc:sldMk cId="4152477731" sldId="288"/>
            <ac:picMk id="15" creationId="{E2A59E6C-6A6C-46B0-A3C8-0E1E63AEC2AF}"/>
          </ac:picMkLst>
        </pc:picChg>
        <pc:cxnChg chg="del">
          <ac:chgData name="Allison Leiton" userId="4fced9d0-94dc-4592-b6ab-d0a14a2052b4" providerId="ADAL" clId="{27CF9D42-A659-41DF-962C-988EE41F753A}" dt="2024-03-19T10:20:01.046" v="103" actId="478"/>
          <ac:cxnSpMkLst>
            <pc:docMk/>
            <pc:sldMk cId="4152477731" sldId="288"/>
            <ac:cxnSpMk id="17" creationId="{708B55E8-07F8-1C6A-F218-CEB75457EFE7}"/>
          </ac:cxnSpMkLst>
        </pc:cxnChg>
      </pc:sldChg>
      <pc:sldChg chg="delSp modSp mod">
        <pc:chgData name="Allison Leiton" userId="4fced9d0-94dc-4592-b6ab-d0a14a2052b4" providerId="ADAL" clId="{27CF9D42-A659-41DF-962C-988EE41F753A}" dt="2024-03-19T10:20:33.970" v="107" actId="478"/>
        <pc:sldMkLst>
          <pc:docMk/>
          <pc:sldMk cId="3705279338" sldId="289"/>
        </pc:sldMkLst>
        <pc:spChg chg="mod">
          <ac:chgData name="Allison Leiton" userId="4fced9d0-94dc-4592-b6ab-d0a14a2052b4" providerId="ADAL" clId="{27CF9D42-A659-41DF-962C-988EE41F753A}" dt="2024-03-07T09:41:16.057" v="42" actId="207"/>
          <ac:spMkLst>
            <pc:docMk/>
            <pc:sldMk cId="3705279338" sldId="289"/>
            <ac:spMk id="37" creationId="{EADD6A11-7180-0DB9-64C9-9188371D4193}"/>
          </ac:spMkLst>
        </pc:spChg>
        <pc:picChg chg="del">
          <ac:chgData name="Allison Leiton" userId="4fced9d0-94dc-4592-b6ab-d0a14a2052b4" providerId="ADAL" clId="{27CF9D42-A659-41DF-962C-988EE41F753A}" dt="2024-03-19T10:20:18.546" v="106" actId="478"/>
          <ac:picMkLst>
            <pc:docMk/>
            <pc:sldMk cId="3705279338" sldId="289"/>
            <ac:picMk id="15" creationId="{E2A59E6C-6A6C-46B0-A3C8-0E1E63AEC2AF}"/>
          </ac:picMkLst>
        </pc:picChg>
        <pc:cxnChg chg="del">
          <ac:chgData name="Allison Leiton" userId="4fced9d0-94dc-4592-b6ab-d0a14a2052b4" providerId="ADAL" clId="{27CF9D42-A659-41DF-962C-988EE41F753A}" dt="2024-03-19T10:20:33.970" v="107" actId="478"/>
          <ac:cxnSpMkLst>
            <pc:docMk/>
            <pc:sldMk cId="3705279338" sldId="289"/>
            <ac:cxnSpMk id="17" creationId="{708B55E8-07F8-1C6A-F218-CEB75457EFE7}"/>
          </ac:cxnSpMkLst>
        </pc:cxnChg>
      </pc:sldChg>
      <pc:sldChg chg="delSp modSp mod">
        <pc:chgData name="Allison Leiton" userId="4fced9d0-94dc-4592-b6ab-d0a14a2052b4" providerId="ADAL" clId="{27CF9D42-A659-41DF-962C-988EE41F753A}" dt="2024-03-19T10:21:42.851" v="125" actId="478"/>
        <pc:sldMkLst>
          <pc:docMk/>
          <pc:sldMk cId="3700972503" sldId="290"/>
        </pc:sldMkLst>
        <pc:spChg chg="mod">
          <ac:chgData name="Allison Leiton" userId="4fced9d0-94dc-4592-b6ab-d0a14a2052b4" providerId="ADAL" clId="{27CF9D42-A659-41DF-962C-988EE41F753A}" dt="2024-03-07T09:45:50.236" v="67" actId="12"/>
          <ac:spMkLst>
            <pc:docMk/>
            <pc:sldMk cId="3700972503" sldId="290"/>
            <ac:spMk id="3" creationId="{93AE6223-98F0-011C-D8D1-4E0D6CD3D124}"/>
          </ac:spMkLst>
        </pc:spChg>
        <pc:picChg chg="del">
          <ac:chgData name="Allison Leiton" userId="4fced9d0-94dc-4592-b6ab-d0a14a2052b4" providerId="ADAL" clId="{27CF9D42-A659-41DF-962C-988EE41F753A}" dt="2024-03-19T10:21:40.536" v="124" actId="478"/>
          <ac:picMkLst>
            <pc:docMk/>
            <pc:sldMk cId="3700972503" sldId="290"/>
            <ac:picMk id="8" creationId="{0025C54E-533C-294E-3ACC-D3C5E3BD1C7F}"/>
          </ac:picMkLst>
        </pc:picChg>
        <pc:cxnChg chg="del">
          <ac:chgData name="Allison Leiton" userId="4fced9d0-94dc-4592-b6ab-d0a14a2052b4" providerId="ADAL" clId="{27CF9D42-A659-41DF-962C-988EE41F753A}" dt="2024-03-19T10:21:42.851" v="125" actId="478"/>
          <ac:cxnSpMkLst>
            <pc:docMk/>
            <pc:sldMk cId="3700972503" sldId="290"/>
            <ac:cxnSpMk id="11" creationId="{F80E1A14-AAED-0EA5-F6C8-7A2A04EF0BFF}"/>
          </ac:cxnSpMkLst>
        </pc:cxnChg>
      </pc:sldChg>
      <pc:sldChg chg="delSp modSp mod">
        <pc:chgData name="Allison Leiton" userId="4fced9d0-94dc-4592-b6ab-d0a14a2052b4" providerId="ADAL" clId="{27CF9D42-A659-41DF-962C-988EE41F753A}" dt="2024-03-19T10:21:28.914" v="121" actId="478"/>
        <pc:sldMkLst>
          <pc:docMk/>
          <pc:sldMk cId="1893377639" sldId="291"/>
        </pc:sldMkLst>
        <pc:spChg chg="mod">
          <ac:chgData name="Allison Leiton" userId="4fced9d0-94dc-4592-b6ab-d0a14a2052b4" providerId="ADAL" clId="{27CF9D42-A659-41DF-962C-988EE41F753A}" dt="2024-03-07T09:46:01.316" v="68" actId="12"/>
          <ac:spMkLst>
            <pc:docMk/>
            <pc:sldMk cId="1893377639" sldId="291"/>
            <ac:spMk id="3" creationId="{93AE6223-98F0-011C-D8D1-4E0D6CD3D124}"/>
          </ac:spMkLst>
        </pc:spChg>
        <pc:picChg chg="del">
          <ac:chgData name="Allison Leiton" userId="4fced9d0-94dc-4592-b6ab-d0a14a2052b4" providerId="ADAL" clId="{27CF9D42-A659-41DF-962C-988EE41F753A}" dt="2024-03-19T10:21:26.567" v="120" actId="478"/>
          <ac:picMkLst>
            <pc:docMk/>
            <pc:sldMk cId="1893377639" sldId="291"/>
            <ac:picMk id="8" creationId="{0025C54E-533C-294E-3ACC-D3C5E3BD1C7F}"/>
          </ac:picMkLst>
        </pc:picChg>
        <pc:cxnChg chg="del">
          <ac:chgData name="Allison Leiton" userId="4fced9d0-94dc-4592-b6ab-d0a14a2052b4" providerId="ADAL" clId="{27CF9D42-A659-41DF-962C-988EE41F753A}" dt="2024-03-19T10:21:28.914" v="121" actId="478"/>
          <ac:cxnSpMkLst>
            <pc:docMk/>
            <pc:sldMk cId="1893377639" sldId="291"/>
            <ac:cxnSpMk id="11" creationId="{F80E1A14-AAED-0EA5-F6C8-7A2A04EF0BFF}"/>
          </ac:cxnSpMkLst>
        </pc:cxnChg>
      </pc:sldChg>
      <pc:sldChg chg="delSp modSp mod">
        <pc:chgData name="Allison Leiton" userId="4fced9d0-94dc-4592-b6ab-d0a14a2052b4" providerId="ADAL" clId="{27CF9D42-A659-41DF-962C-988EE41F753A}" dt="2024-03-19T10:21:36.214" v="123" actId="478"/>
        <pc:sldMkLst>
          <pc:docMk/>
          <pc:sldMk cId="1894286677" sldId="292"/>
        </pc:sldMkLst>
        <pc:spChg chg="mod">
          <ac:chgData name="Allison Leiton" userId="4fced9d0-94dc-4592-b6ab-d0a14a2052b4" providerId="ADAL" clId="{27CF9D42-A659-41DF-962C-988EE41F753A}" dt="2024-03-07T09:45:37.154" v="66" actId="12"/>
          <ac:spMkLst>
            <pc:docMk/>
            <pc:sldMk cId="1894286677" sldId="292"/>
            <ac:spMk id="3" creationId="{93AE6223-98F0-011C-D8D1-4E0D6CD3D124}"/>
          </ac:spMkLst>
        </pc:spChg>
        <pc:picChg chg="del">
          <ac:chgData name="Allison Leiton" userId="4fced9d0-94dc-4592-b6ab-d0a14a2052b4" providerId="ADAL" clId="{27CF9D42-A659-41DF-962C-988EE41F753A}" dt="2024-03-19T10:21:34.198" v="122" actId="478"/>
          <ac:picMkLst>
            <pc:docMk/>
            <pc:sldMk cId="1894286677" sldId="292"/>
            <ac:picMk id="8" creationId="{0025C54E-533C-294E-3ACC-D3C5E3BD1C7F}"/>
          </ac:picMkLst>
        </pc:picChg>
        <pc:cxnChg chg="del">
          <ac:chgData name="Allison Leiton" userId="4fced9d0-94dc-4592-b6ab-d0a14a2052b4" providerId="ADAL" clId="{27CF9D42-A659-41DF-962C-988EE41F753A}" dt="2024-03-19T10:21:36.214" v="123" actId="478"/>
          <ac:cxnSpMkLst>
            <pc:docMk/>
            <pc:sldMk cId="1894286677" sldId="292"/>
            <ac:cxnSpMk id="11" creationId="{F80E1A14-AAED-0EA5-F6C8-7A2A04EF0BFF}"/>
          </ac:cxnSpMkLst>
        </pc:cxnChg>
      </pc:sldChg>
      <pc:sldChg chg="delSp modSp mod">
        <pc:chgData name="Allison Leiton" userId="4fced9d0-94dc-4592-b6ab-d0a14a2052b4" providerId="ADAL" clId="{27CF9D42-A659-41DF-962C-988EE41F753A}" dt="2024-03-19T10:21:22.419" v="119" actId="478"/>
        <pc:sldMkLst>
          <pc:docMk/>
          <pc:sldMk cId="1711258283" sldId="293"/>
        </pc:sldMkLst>
        <pc:spChg chg="mod">
          <ac:chgData name="Allison Leiton" userId="4fced9d0-94dc-4592-b6ab-d0a14a2052b4" providerId="ADAL" clId="{27CF9D42-A659-41DF-962C-988EE41F753A}" dt="2024-03-07T09:44:56.622" v="60" actId="207"/>
          <ac:spMkLst>
            <pc:docMk/>
            <pc:sldMk cId="1711258283" sldId="293"/>
            <ac:spMk id="37" creationId="{EADD6A11-7180-0DB9-64C9-9188371D4193}"/>
          </ac:spMkLst>
        </pc:spChg>
        <pc:picChg chg="del">
          <ac:chgData name="Allison Leiton" userId="4fced9d0-94dc-4592-b6ab-d0a14a2052b4" providerId="ADAL" clId="{27CF9D42-A659-41DF-962C-988EE41F753A}" dt="2024-03-19T10:21:20.214" v="118" actId="478"/>
          <ac:picMkLst>
            <pc:docMk/>
            <pc:sldMk cId="1711258283" sldId="293"/>
            <ac:picMk id="15" creationId="{E2A59E6C-6A6C-46B0-A3C8-0E1E63AEC2AF}"/>
          </ac:picMkLst>
        </pc:picChg>
        <pc:cxnChg chg="del">
          <ac:chgData name="Allison Leiton" userId="4fced9d0-94dc-4592-b6ab-d0a14a2052b4" providerId="ADAL" clId="{27CF9D42-A659-41DF-962C-988EE41F753A}" dt="2024-03-19T10:21:22.419" v="119" actId="478"/>
          <ac:cxnSpMkLst>
            <pc:docMk/>
            <pc:sldMk cId="1711258283" sldId="293"/>
            <ac:cxnSpMk id="17" creationId="{708B55E8-07F8-1C6A-F218-CEB75457EFE7}"/>
          </ac:cxnSpMkLst>
        </pc:cxnChg>
      </pc:sldChg>
      <pc:sldChg chg="delSp modSp mod">
        <pc:chgData name="Allison Leiton" userId="4fced9d0-94dc-4592-b6ab-d0a14a2052b4" providerId="ADAL" clId="{27CF9D42-A659-41DF-962C-988EE41F753A}" dt="2024-03-19T10:20:46.640" v="109" actId="478"/>
        <pc:sldMkLst>
          <pc:docMk/>
          <pc:sldMk cId="1834742841" sldId="294"/>
        </pc:sldMkLst>
        <pc:spChg chg="mod">
          <ac:chgData name="Allison Leiton" userId="4fced9d0-94dc-4592-b6ab-d0a14a2052b4" providerId="ADAL" clId="{27CF9D42-A659-41DF-962C-988EE41F753A}" dt="2024-03-07T09:41:29.486" v="44" actId="207"/>
          <ac:spMkLst>
            <pc:docMk/>
            <pc:sldMk cId="1834742841" sldId="294"/>
            <ac:spMk id="37" creationId="{EADD6A11-7180-0DB9-64C9-9188371D4193}"/>
          </ac:spMkLst>
        </pc:spChg>
        <pc:picChg chg="del">
          <ac:chgData name="Allison Leiton" userId="4fced9d0-94dc-4592-b6ab-d0a14a2052b4" providerId="ADAL" clId="{27CF9D42-A659-41DF-962C-988EE41F753A}" dt="2024-03-19T10:20:39.345" v="108" actId="478"/>
          <ac:picMkLst>
            <pc:docMk/>
            <pc:sldMk cId="1834742841" sldId="294"/>
            <ac:picMk id="15" creationId="{E2A59E6C-6A6C-46B0-A3C8-0E1E63AEC2AF}"/>
          </ac:picMkLst>
        </pc:picChg>
        <pc:cxnChg chg="del">
          <ac:chgData name="Allison Leiton" userId="4fced9d0-94dc-4592-b6ab-d0a14a2052b4" providerId="ADAL" clId="{27CF9D42-A659-41DF-962C-988EE41F753A}" dt="2024-03-19T10:20:46.640" v="109" actId="478"/>
          <ac:cxnSpMkLst>
            <pc:docMk/>
            <pc:sldMk cId="1834742841" sldId="294"/>
            <ac:cxnSpMk id="17" creationId="{708B55E8-07F8-1C6A-F218-CEB75457EFE7}"/>
          </ac:cxnSpMkLst>
        </pc:cxnChg>
      </pc:sldChg>
      <pc:sldChg chg="delSp modSp mod">
        <pc:chgData name="Allison Leiton" userId="4fced9d0-94dc-4592-b6ab-d0a14a2052b4" providerId="ADAL" clId="{27CF9D42-A659-41DF-962C-988EE41F753A}" dt="2024-03-19T10:20:54.521" v="111" actId="478"/>
        <pc:sldMkLst>
          <pc:docMk/>
          <pc:sldMk cId="1405121594" sldId="295"/>
        </pc:sldMkLst>
        <pc:spChg chg="mod">
          <ac:chgData name="Allison Leiton" userId="4fced9d0-94dc-4592-b6ab-d0a14a2052b4" providerId="ADAL" clId="{27CF9D42-A659-41DF-962C-988EE41F753A}" dt="2024-03-07T09:43:39.770" v="48" actId="207"/>
          <ac:spMkLst>
            <pc:docMk/>
            <pc:sldMk cId="1405121594" sldId="295"/>
            <ac:spMk id="37" creationId="{EADD6A11-7180-0DB9-64C9-9188371D4193}"/>
          </ac:spMkLst>
        </pc:spChg>
        <pc:picChg chg="del">
          <ac:chgData name="Allison Leiton" userId="4fced9d0-94dc-4592-b6ab-d0a14a2052b4" providerId="ADAL" clId="{27CF9D42-A659-41DF-962C-988EE41F753A}" dt="2024-03-19T10:20:52.113" v="110" actId="478"/>
          <ac:picMkLst>
            <pc:docMk/>
            <pc:sldMk cId="1405121594" sldId="295"/>
            <ac:picMk id="15" creationId="{E2A59E6C-6A6C-46B0-A3C8-0E1E63AEC2AF}"/>
          </ac:picMkLst>
        </pc:picChg>
        <pc:cxnChg chg="del">
          <ac:chgData name="Allison Leiton" userId="4fced9d0-94dc-4592-b6ab-d0a14a2052b4" providerId="ADAL" clId="{27CF9D42-A659-41DF-962C-988EE41F753A}" dt="2024-03-19T10:20:54.521" v="111" actId="478"/>
          <ac:cxnSpMkLst>
            <pc:docMk/>
            <pc:sldMk cId="1405121594" sldId="295"/>
            <ac:cxnSpMk id="17" creationId="{708B55E8-07F8-1C6A-F218-CEB75457EFE7}"/>
          </ac:cxnSpMkLst>
        </pc:cxnChg>
      </pc:sldChg>
      <pc:sldChg chg="delSp modSp mod">
        <pc:chgData name="Allison Leiton" userId="4fced9d0-94dc-4592-b6ab-d0a14a2052b4" providerId="ADAL" clId="{27CF9D42-A659-41DF-962C-988EE41F753A}" dt="2024-03-19T10:21:01.564" v="113" actId="478"/>
        <pc:sldMkLst>
          <pc:docMk/>
          <pc:sldMk cId="3206124487" sldId="296"/>
        </pc:sldMkLst>
        <pc:spChg chg="mod">
          <ac:chgData name="Allison Leiton" userId="4fced9d0-94dc-4592-b6ab-d0a14a2052b4" providerId="ADAL" clId="{27CF9D42-A659-41DF-962C-988EE41F753A}" dt="2024-03-07T09:43:59.918" v="50" actId="113"/>
          <ac:spMkLst>
            <pc:docMk/>
            <pc:sldMk cId="3206124487" sldId="296"/>
            <ac:spMk id="37" creationId="{EADD6A11-7180-0DB9-64C9-9188371D4193}"/>
          </ac:spMkLst>
        </pc:spChg>
        <pc:picChg chg="del">
          <ac:chgData name="Allison Leiton" userId="4fced9d0-94dc-4592-b6ab-d0a14a2052b4" providerId="ADAL" clId="{27CF9D42-A659-41DF-962C-988EE41F753A}" dt="2024-03-19T10:20:58.528" v="112" actId="478"/>
          <ac:picMkLst>
            <pc:docMk/>
            <pc:sldMk cId="3206124487" sldId="296"/>
            <ac:picMk id="15" creationId="{E2A59E6C-6A6C-46B0-A3C8-0E1E63AEC2AF}"/>
          </ac:picMkLst>
        </pc:picChg>
        <pc:cxnChg chg="del">
          <ac:chgData name="Allison Leiton" userId="4fced9d0-94dc-4592-b6ab-d0a14a2052b4" providerId="ADAL" clId="{27CF9D42-A659-41DF-962C-988EE41F753A}" dt="2024-03-19T10:21:01.564" v="113" actId="478"/>
          <ac:cxnSpMkLst>
            <pc:docMk/>
            <pc:sldMk cId="3206124487" sldId="296"/>
            <ac:cxnSpMk id="17" creationId="{708B55E8-07F8-1C6A-F218-CEB75457EFE7}"/>
          </ac:cxnSpMkLst>
        </pc:cxnChg>
      </pc:sldChg>
      <pc:sldChg chg="delSp modSp mod">
        <pc:chgData name="Allison Leiton" userId="4fced9d0-94dc-4592-b6ab-d0a14a2052b4" providerId="ADAL" clId="{27CF9D42-A659-41DF-962C-988EE41F753A}" dt="2024-03-19T10:21:08.769" v="115" actId="478"/>
        <pc:sldMkLst>
          <pc:docMk/>
          <pc:sldMk cId="2039044032" sldId="297"/>
        </pc:sldMkLst>
        <pc:spChg chg="mod">
          <ac:chgData name="Allison Leiton" userId="4fced9d0-94dc-4592-b6ab-d0a14a2052b4" providerId="ADAL" clId="{27CF9D42-A659-41DF-962C-988EE41F753A}" dt="2024-03-07T09:44:26.721" v="53" actId="115"/>
          <ac:spMkLst>
            <pc:docMk/>
            <pc:sldMk cId="2039044032" sldId="297"/>
            <ac:spMk id="37" creationId="{EADD6A11-7180-0DB9-64C9-9188371D4193}"/>
          </ac:spMkLst>
        </pc:spChg>
        <pc:picChg chg="del">
          <ac:chgData name="Allison Leiton" userId="4fced9d0-94dc-4592-b6ab-d0a14a2052b4" providerId="ADAL" clId="{27CF9D42-A659-41DF-962C-988EE41F753A}" dt="2024-03-19T10:21:06.335" v="114" actId="478"/>
          <ac:picMkLst>
            <pc:docMk/>
            <pc:sldMk cId="2039044032" sldId="297"/>
            <ac:picMk id="15" creationId="{E2A59E6C-6A6C-46B0-A3C8-0E1E63AEC2AF}"/>
          </ac:picMkLst>
        </pc:picChg>
        <pc:cxnChg chg="del">
          <ac:chgData name="Allison Leiton" userId="4fced9d0-94dc-4592-b6ab-d0a14a2052b4" providerId="ADAL" clId="{27CF9D42-A659-41DF-962C-988EE41F753A}" dt="2024-03-19T10:21:08.769" v="115" actId="478"/>
          <ac:cxnSpMkLst>
            <pc:docMk/>
            <pc:sldMk cId="2039044032" sldId="297"/>
            <ac:cxnSpMk id="17" creationId="{708B55E8-07F8-1C6A-F218-CEB75457EFE7}"/>
          </ac:cxnSpMkLst>
        </pc:cxnChg>
      </pc:sldChg>
      <pc:sldChg chg="delSp modSp mod">
        <pc:chgData name="Allison Leiton" userId="4fced9d0-94dc-4592-b6ab-d0a14a2052b4" providerId="ADAL" clId="{27CF9D42-A659-41DF-962C-988EE41F753A}" dt="2024-03-19T10:21:15.705" v="117" actId="478"/>
        <pc:sldMkLst>
          <pc:docMk/>
          <pc:sldMk cId="1740823603" sldId="298"/>
        </pc:sldMkLst>
        <pc:spChg chg="mod">
          <ac:chgData name="Allison Leiton" userId="4fced9d0-94dc-4592-b6ab-d0a14a2052b4" providerId="ADAL" clId="{27CF9D42-A659-41DF-962C-988EE41F753A}" dt="2024-03-07T09:44:39.147" v="56" actId="115"/>
          <ac:spMkLst>
            <pc:docMk/>
            <pc:sldMk cId="1740823603" sldId="298"/>
            <ac:spMk id="37" creationId="{EADD6A11-7180-0DB9-64C9-9188371D4193}"/>
          </ac:spMkLst>
        </pc:spChg>
        <pc:picChg chg="del">
          <ac:chgData name="Allison Leiton" userId="4fced9d0-94dc-4592-b6ab-d0a14a2052b4" providerId="ADAL" clId="{27CF9D42-A659-41DF-962C-988EE41F753A}" dt="2024-03-19T10:21:12.888" v="116" actId="478"/>
          <ac:picMkLst>
            <pc:docMk/>
            <pc:sldMk cId="1740823603" sldId="298"/>
            <ac:picMk id="15" creationId="{E2A59E6C-6A6C-46B0-A3C8-0E1E63AEC2AF}"/>
          </ac:picMkLst>
        </pc:picChg>
        <pc:cxnChg chg="del">
          <ac:chgData name="Allison Leiton" userId="4fced9d0-94dc-4592-b6ab-d0a14a2052b4" providerId="ADAL" clId="{27CF9D42-A659-41DF-962C-988EE41F753A}" dt="2024-03-19T10:21:15.705" v="117" actId="478"/>
          <ac:cxnSpMkLst>
            <pc:docMk/>
            <pc:sldMk cId="1740823603" sldId="298"/>
            <ac:cxnSpMk id="17" creationId="{708B55E8-07F8-1C6A-F218-CEB75457EFE7}"/>
          </ac:cxnSpMkLst>
        </pc:cxnChg>
      </pc:sldChg>
      <pc:sldChg chg="modSp mod">
        <pc:chgData name="Allison Leiton" userId="4fced9d0-94dc-4592-b6ab-d0a14a2052b4" providerId="ADAL" clId="{27CF9D42-A659-41DF-962C-988EE41F753A}" dt="2024-03-07T09:42:43.950" v="46" actId="20577"/>
        <pc:sldMkLst>
          <pc:docMk/>
          <pc:sldMk cId="3295459687" sldId="299"/>
        </pc:sldMkLst>
        <pc:spChg chg="mod">
          <ac:chgData name="Allison Leiton" userId="4fced9d0-94dc-4592-b6ab-d0a14a2052b4" providerId="ADAL" clId="{27CF9D42-A659-41DF-962C-988EE41F753A}" dt="2024-03-07T09:42:43.950" v="46" actId="20577"/>
          <ac:spMkLst>
            <pc:docMk/>
            <pc:sldMk cId="3295459687" sldId="299"/>
            <ac:spMk id="3" creationId="{42A67D3E-F49C-927C-37C8-95C3A7260CFF}"/>
          </ac:spMkLst>
        </pc:spChg>
      </pc:sldChg>
    </pc:docChg>
  </pc:docChgLst>
  <pc:docChgLst>
    <pc:chgData name="Allison Leiton" userId="4fced9d0-94dc-4592-b6ab-d0a14a2052b4" providerId="ADAL" clId="{E6BFBEF0-DE0A-40AE-B57A-8E6F118D81A3}"/>
    <pc:docChg chg="custSel addSld modSld">
      <pc:chgData name="Allison Leiton" userId="4fced9d0-94dc-4592-b6ab-d0a14a2052b4" providerId="ADAL" clId="{E6BFBEF0-DE0A-40AE-B57A-8E6F118D81A3}" dt="2024-01-22T20:47:27.457" v="8"/>
      <pc:docMkLst>
        <pc:docMk/>
      </pc:docMkLst>
      <pc:sldChg chg="modSp mod">
        <pc:chgData name="Allison Leiton" userId="4fced9d0-94dc-4592-b6ab-d0a14a2052b4" providerId="ADAL" clId="{E6BFBEF0-DE0A-40AE-B57A-8E6F118D81A3}" dt="2024-01-22T20:47:17.469" v="7" actId="255"/>
        <pc:sldMkLst>
          <pc:docMk/>
          <pc:sldMk cId="3700972503" sldId="290"/>
        </pc:sldMkLst>
        <pc:spChg chg="mod">
          <ac:chgData name="Allison Leiton" userId="4fced9d0-94dc-4592-b6ab-d0a14a2052b4" providerId="ADAL" clId="{E6BFBEF0-DE0A-40AE-B57A-8E6F118D81A3}" dt="2024-01-22T20:47:17.469" v="7" actId="255"/>
          <ac:spMkLst>
            <pc:docMk/>
            <pc:sldMk cId="3700972503" sldId="290"/>
            <ac:spMk id="3" creationId="{93AE6223-98F0-011C-D8D1-4E0D6CD3D124}"/>
          </ac:spMkLst>
        </pc:spChg>
      </pc:sldChg>
      <pc:sldChg chg="modSp mod">
        <pc:chgData name="Allison Leiton" userId="4fced9d0-94dc-4592-b6ab-d0a14a2052b4" providerId="ADAL" clId="{E6BFBEF0-DE0A-40AE-B57A-8E6F118D81A3}" dt="2024-01-22T20:46:53.334" v="1"/>
        <pc:sldMkLst>
          <pc:docMk/>
          <pc:sldMk cId="1405121594" sldId="295"/>
        </pc:sldMkLst>
        <pc:spChg chg="mod">
          <ac:chgData name="Allison Leiton" userId="4fced9d0-94dc-4592-b6ab-d0a14a2052b4" providerId="ADAL" clId="{E6BFBEF0-DE0A-40AE-B57A-8E6F118D81A3}" dt="2024-01-22T20:46:53.334" v="1"/>
          <ac:spMkLst>
            <pc:docMk/>
            <pc:sldMk cId="1405121594" sldId="295"/>
            <ac:spMk id="37" creationId="{EADD6A11-7180-0DB9-64C9-9188371D4193}"/>
          </ac:spMkLst>
        </pc:spChg>
      </pc:sldChg>
      <pc:sldChg chg="add">
        <pc:chgData name="Allison Leiton" userId="4fced9d0-94dc-4592-b6ab-d0a14a2052b4" providerId="ADAL" clId="{E6BFBEF0-DE0A-40AE-B57A-8E6F118D81A3}" dt="2024-01-22T20:47:27.457" v="8"/>
        <pc:sldMkLst>
          <pc:docMk/>
          <pc:sldMk cId="3295459687" sldId="299"/>
        </pc:sldMkLst>
      </pc:sldChg>
    </pc:docChg>
  </pc:docChgLst>
  <pc:docChgLst>
    <pc:chgData name="Allison Leiton" userId="4fced9d0-94dc-4592-b6ab-d0a14a2052b4" providerId="ADAL" clId="{EFE24B61-9ECA-4B22-ABD2-51706745721A}"/>
    <pc:docChg chg="undo custSel addSld delSld modSld sldOrd">
      <pc:chgData name="Allison Leiton" userId="4fced9d0-94dc-4592-b6ab-d0a14a2052b4" providerId="ADAL" clId="{EFE24B61-9ECA-4B22-ABD2-51706745721A}" dt="2024-01-22T20:34:07.812" v="1660"/>
      <pc:docMkLst>
        <pc:docMk/>
      </pc:docMkLst>
      <pc:sldChg chg="del ord">
        <pc:chgData name="Allison Leiton" userId="4fced9d0-94dc-4592-b6ab-d0a14a2052b4" providerId="ADAL" clId="{EFE24B61-9ECA-4B22-ABD2-51706745721A}" dt="2024-01-18T09:46:45.174" v="26" actId="47"/>
        <pc:sldMkLst>
          <pc:docMk/>
          <pc:sldMk cId="3631151233" sldId="256"/>
        </pc:sldMkLst>
      </pc:sldChg>
      <pc:sldChg chg="addSp delSp modSp del mod">
        <pc:chgData name="Allison Leiton" userId="4fced9d0-94dc-4592-b6ab-d0a14a2052b4" providerId="ADAL" clId="{EFE24B61-9ECA-4B22-ABD2-51706745721A}" dt="2024-01-18T09:50:33.945" v="59" actId="47"/>
        <pc:sldMkLst>
          <pc:docMk/>
          <pc:sldMk cId="2603897426" sldId="257"/>
        </pc:sldMkLst>
        <pc:spChg chg="del">
          <ac:chgData name="Allison Leiton" userId="4fced9d0-94dc-4592-b6ab-d0a14a2052b4" providerId="ADAL" clId="{EFE24B61-9ECA-4B22-ABD2-51706745721A}" dt="2024-01-18T09:48:51.831" v="42" actId="21"/>
          <ac:spMkLst>
            <pc:docMk/>
            <pc:sldMk cId="2603897426" sldId="257"/>
            <ac:spMk id="2" creationId="{EF721576-8F46-411C-88B5-B389D5A54294}"/>
          </ac:spMkLst>
        </pc:spChg>
        <pc:spChg chg="del">
          <ac:chgData name="Allison Leiton" userId="4fced9d0-94dc-4592-b6ab-d0a14a2052b4" providerId="ADAL" clId="{EFE24B61-9ECA-4B22-ABD2-51706745721A}" dt="2024-01-18T09:48:51.831" v="42" actId="21"/>
          <ac:spMkLst>
            <pc:docMk/>
            <pc:sldMk cId="2603897426" sldId="257"/>
            <ac:spMk id="3" creationId="{F4223952-97FF-41CE-960F-426FB845A52E}"/>
          </ac:spMkLst>
        </pc:spChg>
        <pc:spChg chg="add mod">
          <ac:chgData name="Allison Leiton" userId="4fced9d0-94dc-4592-b6ab-d0a14a2052b4" providerId="ADAL" clId="{EFE24B61-9ECA-4B22-ABD2-51706745721A}" dt="2024-01-18T09:48:51.831" v="42" actId="21"/>
          <ac:spMkLst>
            <pc:docMk/>
            <pc:sldMk cId="2603897426" sldId="257"/>
            <ac:spMk id="5" creationId="{36D9B0DB-0F86-CEE0-B4D2-2CD206D3CED9}"/>
          </ac:spMkLst>
        </pc:spChg>
        <pc:spChg chg="add mod">
          <ac:chgData name="Allison Leiton" userId="4fced9d0-94dc-4592-b6ab-d0a14a2052b4" providerId="ADAL" clId="{EFE24B61-9ECA-4B22-ABD2-51706745721A}" dt="2024-01-18T09:48:51.831" v="42" actId="21"/>
          <ac:spMkLst>
            <pc:docMk/>
            <pc:sldMk cId="2603897426" sldId="257"/>
            <ac:spMk id="7" creationId="{3038DDCC-4712-5411-D4EF-40611E0DCDE4}"/>
          </ac:spMkLst>
        </pc:spChg>
      </pc:sldChg>
      <pc:sldChg chg="del">
        <pc:chgData name="Allison Leiton" userId="4fced9d0-94dc-4592-b6ab-d0a14a2052b4" providerId="ADAL" clId="{EFE24B61-9ECA-4B22-ABD2-51706745721A}" dt="2024-01-18T09:52:11.471" v="75" actId="47"/>
        <pc:sldMkLst>
          <pc:docMk/>
          <pc:sldMk cId="2267800550" sldId="258"/>
        </pc:sldMkLst>
      </pc:sldChg>
      <pc:sldChg chg="modSp del mod">
        <pc:chgData name="Allison Leiton" userId="4fced9d0-94dc-4592-b6ab-d0a14a2052b4" providerId="ADAL" clId="{EFE24B61-9ECA-4B22-ABD2-51706745721A}" dt="2024-01-18T09:53:50.581" v="103" actId="47"/>
        <pc:sldMkLst>
          <pc:docMk/>
          <pc:sldMk cId="3880515337" sldId="259"/>
        </pc:sldMkLst>
        <pc:spChg chg="mod">
          <ac:chgData name="Allison Leiton" userId="4fced9d0-94dc-4592-b6ab-d0a14a2052b4" providerId="ADAL" clId="{EFE24B61-9ECA-4B22-ABD2-51706745721A}" dt="2024-01-18T09:47:41.891" v="40" actId="20577"/>
          <ac:spMkLst>
            <pc:docMk/>
            <pc:sldMk cId="3880515337" sldId="259"/>
            <ac:spMk id="2" creationId="{530BB7CF-7658-45B9-A698-51AF54B78E2D}"/>
          </ac:spMkLst>
        </pc:spChg>
      </pc:sldChg>
      <pc:sldChg chg="addSp delSp modSp mod modAnim">
        <pc:chgData name="Allison Leiton" userId="4fced9d0-94dc-4592-b6ab-d0a14a2052b4" providerId="ADAL" clId="{EFE24B61-9ECA-4B22-ABD2-51706745721A}" dt="2024-01-19T16:22:46.021" v="630" actId="14100"/>
        <pc:sldMkLst>
          <pc:docMk/>
          <pc:sldMk cId="2121354711" sldId="260"/>
        </pc:sldMkLst>
        <pc:spChg chg="mod ord">
          <ac:chgData name="Allison Leiton" userId="4fced9d0-94dc-4592-b6ab-d0a14a2052b4" providerId="ADAL" clId="{EFE24B61-9ECA-4B22-ABD2-51706745721A}" dt="2024-01-19T15:57:48.838" v="311" actId="1036"/>
          <ac:spMkLst>
            <pc:docMk/>
            <pc:sldMk cId="2121354711" sldId="260"/>
            <ac:spMk id="2" creationId="{7E6B7B5F-6ACF-4E49-AC4B-0CB0CC4C0702}"/>
          </ac:spMkLst>
        </pc:spChg>
        <pc:spChg chg="mod ord">
          <ac:chgData name="Allison Leiton" userId="4fced9d0-94dc-4592-b6ab-d0a14a2052b4" providerId="ADAL" clId="{EFE24B61-9ECA-4B22-ABD2-51706745721A}" dt="2024-01-19T16:22:46.021" v="630" actId="14100"/>
          <ac:spMkLst>
            <pc:docMk/>
            <pc:sldMk cId="2121354711" sldId="260"/>
            <ac:spMk id="3" creationId="{27CC0805-69E7-4DE6-A854-A093A557EC83}"/>
          </ac:spMkLst>
        </pc:spChg>
        <pc:spChg chg="add mod">
          <ac:chgData name="Allison Leiton" userId="4fced9d0-94dc-4592-b6ab-d0a14a2052b4" providerId="ADAL" clId="{EFE24B61-9ECA-4B22-ABD2-51706745721A}" dt="2024-01-19T15:53:40.398" v="238" actId="164"/>
          <ac:spMkLst>
            <pc:docMk/>
            <pc:sldMk cId="2121354711" sldId="260"/>
            <ac:spMk id="14" creationId="{3AC04134-7445-F3C7-4A0E-9264AD246452}"/>
          </ac:spMkLst>
        </pc:spChg>
        <pc:spChg chg="add mod">
          <ac:chgData name="Allison Leiton" userId="4fced9d0-94dc-4592-b6ab-d0a14a2052b4" providerId="ADAL" clId="{EFE24B61-9ECA-4B22-ABD2-51706745721A}" dt="2024-01-19T15:53:40.398" v="238" actId="164"/>
          <ac:spMkLst>
            <pc:docMk/>
            <pc:sldMk cId="2121354711" sldId="260"/>
            <ac:spMk id="15" creationId="{6B1361F6-DF8C-5A34-924C-6985DA9F8BB8}"/>
          </ac:spMkLst>
        </pc:spChg>
        <pc:spChg chg="mod">
          <ac:chgData name="Allison Leiton" userId="4fced9d0-94dc-4592-b6ab-d0a14a2052b4" providerId="ADAL" clId="{EFE24B61-9ECA-4B22-ABD2-51706745721A}" dt="2024-01-19T15:53:58.818" v="245" actId="27803"/>
          <ac:spMkLst>
            <pc:docMk/>
            <pc:sldMk cId="2121354711" sldId="260"/>
            <ac:spMk id="18" creationId="{28D09A9A-61B4-2AF1-4CD7-716159D47A37}"/>
          </ac:spMkLst>
        </pc:spChg>
        <pc:spChg chg="mod">
          <ac:chgData name="Allison Leiton" userId="4fced9d0-94dc-4592-b6ab-d0a14a2052b4" providerId="ADAL" clId="{EFE24B61-9ECA-4B22-ABD2-51706745721A}" dt="2024-01-19T15:53:58.818" v="245" actId="27803"/>
          <ac:spMkLst>
            <pc:docMk/>
            <pc:sldMk cId="2121354711" sldId="260"/>
            <ac:spMk id="19" creationId="{3AA4EF4C-3AD1-F6F0-73DA-A20382306E9A}"/>
          </ac:spMkLst>
        </pc:spChg>
        <pc:spChg chg="mod">
          <ac:chgData name="Allison Leiton" userId="4fced9d0-94dc-4592-b6ab-d0a14a2052b4" providerId="ADAL" clId="{EFE24B61-9ECA-4B22-ABD2-51706745721A}" dt="2024-01-19T15:54:00.932" v="247" actId="1076"/>
          <ac:spMkLst>
            <pc:docMk/>
            <pc:sldMk cId="2121354711" sldId="260"/>
            <ac:spMk id="20" creationId="{B65193A1-DF90-2323-644C-C954508E408B}"/>
          </ac:spMkLst>
        </pc:spChg>
        <pc:spChg chg="mod">
          <ac:chgData name="Allison Leiton" userId="4fced9d0-94dc-4592-b6ab-d0a14a2052b4" providerId="ADAL" clId="{EFE24B61-9ECA-4B22-ABD2-51706745721A}" dt="2024-01-19T15:53:58.818" v="245" actId="27803"/>
          <ac:spMkLst>
            <pc:docMk/>
            <pc:sldMk cId="2121354711" sldId="260"/>
            <ac:spMk id="21" creationId="{E08C33B7-B345-9B4E-F5EA-F5829D621E97}"/>
          </ac:spMkLst>
        </pc:spChg>
        <pc:spChg chg="mod">
          <ac:chgData name="Allison Leiton" userId="4fced9d0-94dc-4592-b6ab-d0a14a2052b4" providerId="ADAL" clId="{EFE24B61-9ECA-4B22-ABD2-51706745721A}" dt="2024-01-19T15:53:58.818" v="245" actId="27803"/>
          <ac:spMkLst>
            <pc:docMk/>
            <pc:sldMk cId="2121354711" sldId="260"/>
            <ac:spMk id="22" creationId="{844E25D5-5BC5-C7ED-1F2F-6332591A21B3}"/>
          </ac:spMkLst>
        </pc:spChg>
        <pc:spChg chg="mod">
          <ac:chgData name="Allison Leiton" userId="4fced9d0-94dc-4592-b6ab-d0a14a2052b4" providerId="ADAL" clId="{EFE24B61-9ECA-4B22-ABD2-51706745721A}" dt="2024-01-19T15:53:58.818" v="245" actId="27803"/>
          <ac:spMkLst>
            <pc:docMk/>
            <pc:sldMk cId="2121354711" sldId="260"/>
            <ac:spMk id="23" creationId="{7DA39AC0-556C-E49E-1C7F-C9291D5336C3}"/>
          </ac:spMkLst>
        </pc:spChg>
        <pc:spChg chg="mod">
          <ac:chgData name="Allison Leiton" userId="4fced9d0-94dc-4592-b6ab-d0a14a2052b4" providerId="ADAL" clId="{EFE24B61-9ECA-4B22-ABD2-51706745721A}" dt="2024-01-19T15:53:58.818" v="245" actId="27803"/>
          <ac:spMkLst>
            <pc:docMk/>
            <pc:sldMk cId="2121354711" sldId="260"/>
            <ac:spMk id="24" creationId="{3A583A2A-4790-3EDE-DC30-96C61BAD990F}"/>
          </ac:spMkLst>
        </pc:spChg>
        <pc:spChg chg="mod">
          <ac:chgData name="Allison Leiton" userId="4fced9d0-94dc-4592-b6ab-d0a14a2052b4" providerId="ADAL" clId="{EFE24B61-9ECA-4B22-ABD2-51706745721A}" dt="2024-01-19T15:53:58.818" v="245" actId="27803"/>
          <ac:spMkLst>
            <pc:docMk/>
            <pc:sldMk cId="2121354711" sldId="260"/>
            <ac:spMk id="25" creationId="{4872F095-DFF4-D501-791A-B7D7908C2C94}"/>
          </ac:spMkLst>
        </pc:spChg>
        <pc:spChg chg="mod">
          <ac:chgData name="Allison Leiton" userId="4fced9d0-94dc-4592-b6ab-d0a14a2052b4" providerId="ADAL" clId="{EFE24B61-9ECA-4B22-ABD2-51706745721A}" dt="2024-01-19T15:53:58.818" v="245" actId="27803"/>
          <ac:spMkLst>
            <pc:docMk/>
            <pc:sldMk cId="2121354711" sldId="260"/>
            <ac:spMk id="26" creationId="{47833484-6737-39B3-C213-B1693E4A5D6B}"/>
          </ac:spMkLst>
        </pc:spChg>
        <pc:spChg chg="mod">
          <ac:chgData name="Allison Leiton" userId="4fced9d0-94dc-4592-b6ab-d0a14a2052b4" providerId="ADAL" clId="{EFE24B61-9ECA-4B22-ABD2-51706745721A}" dt="2024-01-19T15:54:45.512" v="256" actId="27803"/>
          <ac:spMkLst>
            <pc:docMk/>
            <pc:sldMk cId="2121354711" sldId="260"/>
            <ac:spMk id="28" creationId="{FE890272-5911-031D-4C1B-D5F5077D9AC0}"/>
          </ac:spMkLst>
        </pc:spChg>
        <pc:spChg chg="mod">
          <ac:chgData name="Allison Leiton" userId="4fced9d0-94dc-4592-b6ab-d0a14a2052b4" providerId="ADAL" clId="{EFE24B61-9ECA-4B22-ABD2-51706745721A}" dt="2024-01-19T15:54:45.512" v="256" actId="27803"/>
          <ac:spMkLst>
            <pc:docMk/>
            <pc:sldMk cId="2121354711" sldId="260"/>
            <ac:spMk id="29" creationId="{165AC54A-684B-58AA-D113-11583C6F72FE}"/>
          </ac:spMkLst>
        </pc:spChg>
        <pc:spChg chg="mod">
          <ac:chgData name="Allison Leiton" userId="4fced9d0-94dc-4592-b6ab-d0a14a2052b4" providerId="ADAL" clId="{EFE24B61-9ECA-4B22-ABD2-51706745721A}" dt="2024-01-19T15:54:54.159" v="257" actId="207"/>
          <ac:spMkLst>
            <pc:docMk/>
            <pc:sldMk cId="2121354711" sldId="260"/>
            <ac:spMk id="30" creationId="{E8363CDD-BB69-6E4C-4C6A-1A8FFA5CC303}"/>
          </ac:spMkLst>
        </pc:spChg>
        <pc:spChg chg="mod">
          <ac:chgData name="Allison Leiton" userId="4fced9d0-94dc-4592-b6ab-d0a14a2052b4" providerId="ADAL" clId="{EFE24B61-9ECA-4B22-ABD2-51706745721A}" dt="2024-01-19T15:54:45.512" v="256" actId="27803"/>
          <ac:spMkLst>
            <pc:docMk/>
            <pc:sldMk cId="2121354711" sldId="260"/>
            <ac:spMk id="31" creationId="{EE4C8AF8-9D71-8DC4-353E-EB28BFDC8209}"/>
          </ac:spMkLst>
        </pc:spChg>
        <pc:spChg chg="mod">
          <ac:chgData name="Allison Leiton" userId="4fced9d0-94dc-4592-b6ab-d0a14a2052b4" providerId="ADAL" clId="{EFE24B61-9ECA-4B22-ABD2-51706745721A}" dt="2024-01-19T15:54:45.512" v="256" actId="27803"/>
          <ac:spMkLst>
            <pc:docMk/>
            <pc:sldMk cId="2121354711" sldId="260"/>
            <ac:spMk id="32" creationId="{B4AA185B-FA54-DD19-A5C7-563CB25C9884}"/>
          </ac:spMkLst>
        </pc:spChg>
        <pc:spChg chg="mod">
          <ac:chgData name="Allison Leiton" userId="4fced9d0-94dc-4592-b6ab-d0a14a2052b4" providerId="ADAL" clId="{EFE24B61-9ECA-4B22-ABD2-51706745721A}" dt="2024-01-19T15:54:45.512" v="256" actId="27803"/>
          <ac:spMkLst>
            <pc:docMk/>
            <pc:sldMk cId="2121354711" sldId="260"/>
            <ac:spMk id="33" creationId="{B2049E7A-8973-9195-4A43-F1345F61D238}"/>
          </ac:spMkLst>
        </pc:spChg>
        <pc:spChg chg="mod">
          <ac:chgData name="Allison Leiton" userId="4fced9d0-94dc-4592-b6ab-d0a14a2052b4" providerId="ADAL" clId="{EFE24B61-9ECA-4B22-ABD2-51706745721A}" dt="2024-01-19T15:55:36.391" v="262" actId="14100"/>
          <ac:spMkLst>
            <pc:docMk/>
            <pc:sldMk cId="2121354711" sldId="260"/>
            <ac:spMk id="34" creationId="{FB5E3055-0B96-FF31-816E-EE831975D59F}"/>
          </ac:spMkLst>
        </pc:spChg>
        <pc:spChg chg="mod">
          <ac:chgData name="Allison Leiton" userId="4fced9d0-94dc-4592-b6ab-d0a14a2052b4" providerId="ADAL" clId="{EFE24B61-9ECA-4B22-ABD2-51706745721A}" dt="2024-01-19T15:54:45.512" v="256" actId="27803"/>
          <ac:spMkLst>
            <pc:docMk/>
            <pc:sldMk cId="2121354711" sldId="260"/>
            <ac:spMk id="35" creationId="{FE42B2DB-8459-E82E-6DD1-1654DDC0CE23}"/>
          </ac:spMkLst>
        </pc:spChg>
        <pc:spChg chg="mod">
          <ac:chgData name="Allison Leiton" userId="4fced9d0-94dc-4592-b6ab-d0a14a2052b4" providerId="ADAL" clId="{EFE24B61-9ECA-4B22-ABD2-51706745721A}" dt="2024-01-19T15:54:45.512" v="256" actId="27803"/>
          <ac:spMkLst>
            <pc:docMk/>
            <pc:sldMk cId="2121354711" sldId="260"/>
            <ac:spMk id="36" creationId="{4521E67D-8864-E89F-A028-4CF7FD8B30BB}"/>
          </ac:spMkLst>
        </pc:spChg>
        <pc:spChg chg="add mod ord">
          <ac:chgData name="Allison Leiton" userId="4fced9d0-94dc-4592-b6ab-d0a14a2052b4" providerId="ADAL" clId="{EFE24B61-9ECA-4B22-ABD2-51706745721A}" dt="2024-01-19T15:57:48.838" v="311" actId="1036"/>
          <ac:spMkLst>
            <pc:docMk/>
            <pc:sldMk cId="2121354711" sldId="260"/>
            <ac:spMk id="38" creationId="{2C7493BD-49B0-B248-0DEF-DC5497ABE7CD}"/>
          </ac:spMkLst>
        </pc:spChg>
        <pc:spChg chg="mod">
          <ac:chgData name="Allison Leiton" userId="4fced9d0-94dc-4592-b6ab-d0a14a2052b4" providerId="ADAL" clId="{EFE24B61-9ECA-4B22-ABD2-51706745721A}" dt="2024-01-19T15:57:44.510" v="294"/>
          <ac:spMkLst>
            <pc:docMk/>
            <pc:sldMk cId="2121354711" sldId="260"/>
            <ac:spMk id="46" creationId="{5933B738-FB5D-6AB0-38AB-D1C335BAB786}"/>
          </ac:spMkLst>
        </pc:spChg>
        <pc:spChg chg="mod">
          <ac:chgData name="Allison Leiton" userId="4fced9d0-94dc-4592-b6ab-d0a14a2052b4" providerId="ADAL" clId="{EFE24B61-9ECA-4B22-ABD2-51706745721A}" dt="2024-01-19T15:57:44.510" v="294"/>
          <ac:spMkLst>
            <pc:docMk/>
            <pc:sldMk cId="2121354711" sldId="260"/>
            <ac:spMk id="47" creationId="{0C006458-201A-BFC8-2A90-2E28F2F8050D}"/>
          </ac:spMkLst>
        </pc:spChg>
        <pc:grpChg chg="add del mod">
          <ac:chgData name="Allison Leiton" userId="4fced9d0-94dc-4592-b6ab-d0a14a2052b4" providerId="ADAL" clId="{EFE24B61-9ECA-4B22-ABD2-51706745721A}" dt="2024-01-19T16:00:20.927" v="321" actId="478"/>
          <ac:grpSpMkLst>
            <pc:docMk/>
            <pc:sldMk cId="2121354711" sldId="260"/>
            <ac:grpSpMk id="9" creationId="{825B56C1-160B-7AE2-819B-CF62E70EADD5}"/>
          </ac:grpSpMkLst>
        </pc:grpChg>
        <pc:grpChg chg="add mod ord">
          <ac:chgData name="Allison Leiton" userId="4fced9d0-94dc-4592-b6ab-d0a14a2052b4" providerId="ADAL" clId="{EFE24B61-9ECA-4B22-ABD2-51706745721A}" dt="2024-01-19T15:55:04.166" v="258" actId="164"/>
          <ac:grpSpMkLst>
            <pc:docMk/>
            <pc:sldMk cId="2121354711" sldId="260"/>
            <ac:grpSpMk id="16" creationId="{9DE6944F-52A5-9815-C833-0D8C8DF95563}"/>
          </ac:grpSpMkLst>
        </pc:grpChg>
        <pc:grpChg chg="mod">
          <ac:chgData name="Allison Leiton" userId="4fced9d0-94dc-4592-b6ab-d0a14a2052b4" providerId="ADAL" clId="{EFE24B61-9ECA-4B22-ABD2-51706745721A}" dt="2024-01-19T15:53:58.818" v="245" actId="27803"/>
          <ac:grpSpMkLst>
            <pc:docMk/>
            <pc:sldMk cId="2121354711" sldId="260"/>
            <ac:grpSpMk id="17" creationId="{8241797E-D49F-7124-8F82-8870B31FCF1D}"/>
          </ac:grpSpMkLst>
        </pc:grpChg>
        <pc:grpChg chg="mod">
          <ac:chgData name="Allison Leiton" userId="4fced9d0-94dc-4592-b6ab-d0a14a2052b4" providerId="ADAL" clId="{EFE24B61-9ECA-4B22-ABD2-51706745721A}" dt="2024-01-19T15:55:04.166" v="258" actId="164"/>
          <ac:grpSpMkLst>
            <pc:docMk/>
            <pc:sldMk cId="2121354711" sldId="260"/>
            <ac:grpSpMk id="27" creationId="{9723E0A0-E7A6-3E0F-D645-3A842BA2CD47}"/>
          </ac:grpSpMkLst>
        </pc:grpChg>
        <pc:grpChg chg="add mod">
          <ac:chgData name="Allison Leiton" userId="4fced9d0-94dc-4592-b6ab-d0a14a2052b4" providerId="ADAL" clId="{EFE24B61-9ECA-4B22-ABD2-51706745721A}" dt="2024-01-19T16:02:22.967" v="347" actId="1076"/>
          <ac:grpSpMkLst>
            <pc:docMk/>
            <pc:sldMk cId="2121354711" sldId="260"/>
            <ac:grpSpMk id="37" creationId="{FA6DA927-37A3-17D8-98C6-7B838FC0ED0C}"/>
          </ac:grpSpMkLst>
        </pc:grpChg>
        <pc:grpChg chg="add mod">
          <ac:chgData name="Allison Leiton" userId="4fced9d0-94dc-4592-b6ab-d0a14a2052b4" providerId="ADAL" clId="{EFE24B61-9ECA-4B22-ABD2-51706745721A}" dt="2024-01-19T15:57:44.510" v="294"/>
          <ac:grpSpMkLst>
            <pc:docMk/>
            <pc:sldMk cId="2121354711" sldId="260"/>
            <ac:grpSpMk id="40" creationId="{AECF913D-84F8-1143-B8C3-DD04E3CDC2A2}"/>
          </ac:grpSpMkLst>
        </pc:grpChg>
        <pc:grpChg chg="mod">
          <ac:chgData name="Allison Leiton" userId="4fced9d0-94dc-4592-b6ab-d0a14a2052b4" providerId="ADAL" clId="{EFE24B61-9ECA-4B22-ABD2-51706745721A}" dt="2024-01-19T15:57:44.510" v="294"/>
          <ac:grpSpMkLst>
            <pc:docMk/>
            <pc:sldMk cId="2121354711" sldId="260"/>
            <ac:grpSpMk id="41" creationId="{9711B640-DF59-EDB7-3DAA-82ECC40D003A}"/>
          </ac:grpSpMkLst>
        </pc:grpChg>
        <pc:picChg chg="del">
          <ac:chgData name="Allison Leiton" userId="4fced9d0-94dc-4592-b6ab-d0a14a2052b4" providerId="ADAL" clId="{EFE24B61-9ECA-4B22-ABD2-51706745721A}" dt="2024-01-19T15:43:23.237" v="124" actId="478"/>
          <ac:picMkLst>
            <pc:docMk/>
            <pc:sldMk cId="2121354711" sldId="260"/>
            <ac:picMk id="5" creationId="{2FEE7F83-A6D9-4408-9B95-59E50F2E7D14}"/>
          </ac:picMkLst>
        </pc:picChg>
        <pc:picChg chg="add mod topLvl">
          <ac:chgData name="Allison Leiton" userId="4fced9d0-94dc-4592-b6ab-d0a14a2052b4" providerId="ADAL" clId="{EFE24B61-9ECA-4B22-ABD2-51706745721A}" dt="2024-01-19T16:02:22.967" v="347" actId="1076"/>
          <ac:picMkLst>
            <pc:docMk/>
            <pc:sldMk cId="2121354711" sldId="260"/>
            <ac:picMk id="6" creationId="{8961F93C-85F0-FBCE-ABFC-EBB4D7EE882C}"/>
          </ac:picMkLst>
        </pc:picChg>
        <pc:picChg chg="add del mod ord topLvl modCrop">
          <ac:chgData name="Allison Leiton" userId="4fced9d0-94dc-4592-b6ab-d0a14a2052b4" providerId="ADAL" clId="{EFE24B61-9ECA-4B22-ABD2-51706745721A}" dt="2024-01-19T16:00:20.927" v="321" actId="478"/>
          <ac:picMkLst>
            <pc:docMk/>
            <pc:sldMk cId="2121354711" sldId="260"/>
            <ac:picMk id="8" creationId="{B6EFBCF4-281F-E7F1-9640-0B1F3E1BBC4F}"/>
          </ac:picMkLst>
        </pc:picChg>
        <pc:picChg chg="add del mod">
          <ac:chgData name="Allison Leiton" userId="4fced9d0-94dc-4592-b6ab-d0a14a2052b4" providerId="ADAL" clId="{EFE24B61-9ECA-4B22-ABD2-51706745721A}" dt="2024-01-19T15:54:45.512" v="256" actId="27803"/>
          <ac:picMkLst>
            <pc:docMk/>
            <pc:sldMk cId="2121354711" sldId="260"/>
            <ac:picMk id="11" creationId="{C428918F-B02F-69B7-0041-9E534327400C}"/>
          </ac:picMkLst>
        </pc:picChg>
        <pc:picChg chg="add del mod modCrop">
          <ac:chgData name="Allison Leiton" userId="4fced9d0-94dc-4592-b6ab-d0a14a2052b4" providerId="ADAL" clId="{EFE24B61-9ECA-4B22-ABD2-51706745721A}" dt="2024-01-19T15:52:11.793" v="215" actId="478"/>
          <ac:picMkLst>
            <pc:docMk/>
            <pc:sldMk cId="2121354711" sldId="260"/>
            <ac:picMk id="12" creationId="{C0B0B58A-B8DB-FA8F-CA0C-BF81DE54BA3E}"/>
          </ac:picMkLst>
        </pc:picChg>
        <pc:picChg chg="add mod modCrop">
          <ac:chgData name="Allison Leiton" userId="4fced9d0-94dc-4592-b6ab-d0a14a2052b4" providerId="ADAL" clId="{EFE24B61-9ECA-4B22-ABD2-51706745721A}" dt="2024-01-19T15:54:39.269" v="255" actId="732"/>
          <ac:picMkLst>
            <pc:docMk/>
            <pc:sldMk cId="2121354711" sldId="260"/>
            <ac:picMk id="13" creationId="{8460855A-F17B-CB73-68ED-9E81642864B8}"/>
          </ac:picMkLst>
        </pc:picChg>
        <pc:picChg chg="add mod">
          <ac:chgData name="Allison Leiton" userId="4fced9d0-94dc-4592-b6ab-d0a14a2052b4" providerId="ADAL" clId="{EFE24B61-9ECA-4B22-ABD2-51706745721A}" dt="2024-01-19T15:57:44.510" v="294"/>
          <ac:picMkLst>
            <pc:docMk/>
            <pc:sldMk cId="2121354711" sldId="260"/>
            <ac:picMk id="39" creationId="{17802619-CAFD-A5FA-DB86-B6A40C297DA5}"/>
          </ac:picMkLst>
        </pc:picChg>
        <pc:picChg chg="mod">
          <ac:chgData name="Allison Leiton" userId="4fced9d0-94dc-4592-b6ab-d0a14a2052b4" providerId="ADAL" clId="{EFE24B61-9ECA-4B22-ABD2-51706745721A}" dt="2024-01-19T15:57:44.510" v="294"/>
          <ac:picMkLst>
            <pc:docMk/>
            <pc:sldMk cId="2121354711" sldId="260"/>
            <ac:picMk id="42" creationId="{AC12E2F5-079B-47E8-369C-763F5724A73F}"/>
          </ac:picMkLst>
        </pc:picChg>
        <pc:picChg chg="mod">
          <ac:chgData name="Allison Leiton" userId="4fced9d0-94dc-4592-b6ab-d0a14a2052b4" providerId="ADAL" clId="{EFE24B61-9ECA-4B22-ABD2-51706745721A}" dt="2024-01-19T15:57:44.510" v="294"/>
          <ac:picMkLst>
            <pc:docMk/>
            <pc:sldMk cId="2121354711" sldId="260"/>
            <ac:picMk id="43" creationId="{FDE55DA6-13A0-A81C-54A0-1CD64F9C8F87}"/>
          </ac:picMkLst>
        </pc:picChg>
        <pc:picChg chg="add del">
          <ac:chgData name="Allison Leiton" userId="4fced9d0-94dc-4592-b6ab-d0a14a2052b4" providerId="ADAL" clId="{EFE24B61-9ECA-4B22-ABD2-51706745721A}" dt="2024-01-19T16:01:28.535" v="323" actId="478"/>
          <ac:picMkLst>
            <pc:docMk/>
            <pc:sldMk cId="2121354711" sldId="260"/>
            <ac:picMk id="49" creationId="{51D2F9DA-C60F-B012-835D-9B86823736A0}"/>
          </ac:picMkLst>
        </pc:picChg>
        <pc:picChg chg="add mod ord modCrop">
          <ac:chgData name="Allison Leiton" userId="4fced9d0-94dc-4592-b6ab-d0a14a2052b4" providerId="ADAL" clId="{EFE24B61-9ECA-4B22-ABD2-51706745721A}" dt="2024-01-19T16:02:22.967" v="347" actId="1076"/>
          <ac:picMkLst>
            <pc:docMk/>
            <pc:sldMk cId="2121354711" sldId="260"/>
            <ac:picMk id="51" creationId="{6C762C14-ACF9-1CC1-9457-E23CC6F01FE8}"/>
          </ac:picMkLst>
        </pc:picChg>
        <pc:cxnChg chg="mod">
          <ac:chgData name="Allison Leiton" userId="4fced9d0-94dc-4592-b6ab-d0a14a2052b4" providerId="ADAL" clId="{EFE24B61-9ECA-4B22-ABD2-51706745721A}" dt="2024-01-19T15:57:44.510" v="294"/>
          <ac:cxnSpMkLst>
            <pc:docMk/>
            <pc:sldMk cId="2121354711" sldId="260"/>
            <ac:cxnSpMk id="44" creationId="{6F8EB26A-9C8C-9427-0CF0-B4BA646DD1BC}"/>
          </ac:cxnSpMkLst>
        </pc:cxnChg>
        <pc:cxnChg chg="mod">
          <ac:chgData name="Allison Leiton" userId="4fced9d0-94dc-4592-b6ab-d0a14a2052b4" providerId="ADAL" clId="{EFE24B61-9ECA-4B22-ABD2-51706745721A}" dt="2024-01-19T15:57:44.510" v="294"/>
          <ac:cxnSpMkLst>
            <pc:docMk/>
            <pc:sldMk cId="2121354711" sldId="260"/>
            <ac:cxnSpMk id="45" creationId="{A633C3A3-83C7-84D4-8CAC-3F58A57C1613}"/>
          </ac:cxnSpMkLst>
        </pc:cxnChg>
      </pc:sldChg>
      <pc:sldChg chg="addSp delSp modSp mod modAnim">
        <pc:chgData name="Allison Leiton" userId="4fced9d0-94dc-4592-b6ab-d0a14a2052b4" providerId="ADAL" clId="{EFE24B61-9ECA-4B22-ABD2-51706745721A}" dt="2024-01-22T01:48:30.197" v="1188" actId="255"/>
        <pc:sldMkLst>
          <pc:docMk/>
          <pc:sldMk cId="2687924616" sldId="261"/>
        </pc:sldMkLst>
        <pc:spChg chg="mod">
          <ac:chgData name="Allison Leiton" userId="4fced9d0-94dc-4592-b6ab-d0a14a2052b4" providerId="ADAL" clId="{EFE24B61-9ECA-4B22-ABD2-51706745721A}" dt="2024-01-19T16:04:45.458" v="372" actId="1076"/>
          <ac:spMkLst>
            <pc:docMk/>
            <pc:sldMk cId="2687924616" sldId="261"/>
            <ac:spMk id="2" creationId="{B3626DD0-3FBE-4212-9D25-FB0E65EAB839}"/>
          </ac:spMkLst>
        </pc:spChg>
        <pc:spChg chg="mod">
          <ac:chgData name="Allison Leiton" userId="4fced9d0-94dc-4592-b6ab-d0a14a2052b4" providerId="ADAL" clId="{EFE24B61-9ECA-4B22-ABD2-51706745721A}" dt="2024-01-22T01:48:30.197" v="1188" actId="255"/>
          <ac:spMkLst>
            <pc:docMk/>
            <pc:sldMk cId="2687924616" sldId="261"/>
            <ac:spMk id="3" creationId="{A668198D-5674-431D-AC72-04865DBFD390}"/>
          </ac:spMkLst>
        </pc:spChg>
        <pc:spChg chg="del">
          <ac:chgData name="Allison Leiton" userId="4fced9d0-94dc-4592-b6ab-d0a14a2052b4" providerId="ADAL" clId="{EFE24B61-9ECA-4B22-ABD2-51706745721A}" dt="2024-01-19T15:28:19.184" v="119" actId="478"/>
          <ac:spMkLst>
            <pc:docMk/>
            <pc:sldMk cId="2687924616" sldId="261"/>
            <ac:spMk id="6" creationId="{A8341713-B662-4C39-8D5F-845EF9F5685B}"/>
          </ac:spMkLst>
        </pc:spChg>
        <pc:spChg chg="add mod ord">
          <ac:chgData name="Allison Leiton" userId="4fced9d0-94dc-4592-b6ab-d0a14a2052b4" providerId="ADAL" clId="{EFE24B61-9ECA-4B22-ABD2-51706745721A}" dt="2024-01-19T16:04:50.308" v="375" actId="14100"/>
          <ac:spMkLst>
            <pc:docMk/>
            <pc:sldMk cId="2687924616" sldId="261"/>
            <ac:spMk id="12" creationId="{BE74ACD6-1BFB-D479-619C-0BA65EAE95D9}"/>
          </ac:spMkLst>
        </pc:spChg>
        <pc:spChg chg="mod">
          <ac:chgData name="Allison Leiton" userId="4fced9d0-94dc-4592-b6ab-d0a14a2052b4" providerId="ADAL" clId="{EFE24B61-9ECA-4B22-ABD2-51706745721A}" dt="2024-01-19T16:04:32.106" v="367"/>
          <ac:spMkLst>
            <pc:docMk/>
            <pc:sldMk cId="2687924616" sldId="261"/>
            <ac:spMk id="19" creationId="{B0606378-FEA8-EF0C-9F20-6C29E3C2498F}"/>
          </ac:spMkLst>
        </pc:spChg>
        <pc:spChg chg="mod">
          <ac:chgData name="Allison Leiton" userId="4fced9d0-94dc-4592-b6ab-d0a14a2052b4" providerId="ADAL" clId="{EFE24B61-9ECA-4B22-ABD2-51706745721A}" dt="2024-01-19T16:04:32.106" v="367"/>
          <ac:spMkLst>
            <pc:docMk/>
            <pc:sldMk cId="2687924616" sldId="261"/>
            <ac:spMk id="20" creationId="{EC7C573B-3791-4746-04E8-0C5EB4963B48}"/>
          </ac:spMkLst>
        </pc:spChg>
        <pc:grpChg chg="add del mod ord">
          <ac:chgData name="Allison Leiton" userId="4fced9d0-94dc-4592-b6ab-d0a14a2052b4" providerId="ADAL" clId="{EFE24B61-9ECA-4B22-ABD2-51706745721A}" dt="2024-01-19T15:58:27.996" v="318" actId="478"/>
          <ac:grpSpMkLst>
            <pc:docMk/>
            <pc:sldMk cId="2687924616" sldId="261"/>
            <ac:grpSpMk id="4" creationId="{824EFF2F-8D0A-F2A9-2DFC-1B0A5C0CEAC2}"/>
          </ac:grpSpMkLst>
        </pc:grpChg>
        <pc:grpChg chg="add mod">
          <ac:chgData name="Allison Leiton" userId="4fced9d0-94dc-4592-b6ab-d0a14a2052b4" providerId="ADAL" clId="{EFE24B61-9ECA-4B22-ABD2-51706745721A}" dt="2024-01-19T16:04:32.106" v="367"/>
          <ac:grpSpMkLst>
            <pc:docMk/>
            <pc:sldMk cId="2687924616" sldId="261"/>
            <ac:grpSpMk id="13" creationId="{2C400425-3BB3-E94F-5F94-97C4B80AEA75}"/>
          </ac:grpSpMkLst>
        </pc:grpChg>
        <pc:grpChg chg="mod">
          <ac:chgData name="Allison Leiton" userId="4fced9d0-94dc-4592-b6ab-d0a14a2052b4" providerId="ADAL" clId="{EFE24B61-9ECA-4B22-ABD2-51706745721A}" dt="2024-01-19T16:04:32.106" v="367"/>
          <ac:grpSpMkLst>
            <pc:docMk/>
            <pc:sldMk cId="2687924616" sldId="261"/>
            <ac:grpSpMk id="14" creationId="{0F9D06A7-0067-9B56-C9F8-DC618341FFE1}"/>
          </ac:grpSpMkLst>
        </pc:grpChg>
        <pc:picChg chg="del">
          <ac:chgData name="Allison Leiton" userId="4fced9d0-94dc-4592-b6ab-d0a14a2052b4" providerId="ADAL" clId="{EFE24B61-9ECA-4B22-ABD2-51706745721A}" dt="2024-01-19T15:28:12.868" v="110" actId="478"/>
          <ac:picMkLst>
            <pc:docMk/>
            <pc:sldMk cId="2687924616" sldId="261"/>
            <ac:picMk id="5" creationId="{DF44F0EC-ED50-4B3C-8E16-DD8B82E4E950}"/>
          </ac:picMkLst>
        </pc:picChg>
        <pc:picChg chg="del mod topLvl modCrop">
          <ac:chgData name="Allison Leiton" userId="4fced9d0-94dc-4592-b6ab-d0a14a2052b4" providerId="ADAL" clId="{EFE24B61-9ECA-4B22-ABD2-51706745721A}" dt="2024-01-19T16:00:15.518" v="320" actId="478"/>
          <ac:picMkLst>
            <pc:docMk/>
            <pc:sldMk cId="2687924616" sldId="261"/>
            <ac:picMk id="7" creationId="{DB0A5EBD-B92D-21AB-073B-E210488112F5}"/>
          </ac:picMkLst>
        </pc:picChg>
        <pc:picChg chg="del">
          <ac:chgData name="Allison Leiton" userId="4fced9d0-94dc-4592-b6ab-d0a14a2052b4" providerId="ADAL" clId="{EFE24B61-9ECA-4B22-ABD2-51706745721A}" dt="2024-01-19T15:28:12.868" v="110" actId="478"/>
          <ac:picMkLst>
            <pc:docMk/>
            <pc:sldMk cId="2687924616" sldId="261"/>
            <ac:picMk id="8" creationId="{4841181F-3539-4CAC-8204-2A52B27500DE}"/>
          </ac:picMkLst>
        </pc:picChg>
        <pc:picChg chg="del mod topLvl">
          <ac:chgData name="Allison Leiton" userId="4fced9d0-94dc-4592-b6ab-d0a14a2052b4" providerId="ADAL" clId="{EFE24B61-9ECA-4B22-ABD2-51706745721A}" dt="2024-01-19T15:58:27.996" v="318" actId="478"/>
          <ac:picMkLst>
            <pc:docMk/>
            <pc:sldMk cId="2687924616" sldId="261"/>
            <ac:picMk id="9" creationId="{AE47CF84-C71C-7913-4262-68D8FFE9EA64}"/>
          </ac:picMkLst>
        </pc:picChg>
        <pc:picChg chg="add mod">
          <ac:chgData name="Allison Leiton" userId="4fced9d0-94dc-4592-b6ab-d0a14a2052b4" providerId="ADAL" clId="{EFE24B61-9ECA-4B22-ABD2-51706745721A}" dt="2024-01-19T16:03:24.676" v="357" actId="14100"/>
          <ac:picMkLst>
            <pc:docMk/>
            <pc:sldMk cId="2687924616" sldId="261"/>
            <ac:picMk id="10" creationId="{7650C163-39C7-C3F7-886A-50DAC815CD6C}"/>
          </ac:picMkLst>
        </pc:picChg>
        <pc:picChg chg="add mod modCrop">
          <ac:chgData name="Allison Leiton" userId="4fced9d0-94dc-4592-b6ab-d0a14a2052b4" providerId="ADAL" clId="{EFE24B61-9ECA-4B22-ABD2-51706745721A}" dt="2024-01-19T16:04:16.390" v="365" actId="1038"/>
          <ac:picMkLst>
            <pc:docMk/>
            <pc:sldMk cId="2687924616" sldId="261"/>
            <ac:picMk id="11" creationId="{F33A7B39-44E0-BE2C-9067-6D2711CFECF4}"/>
          </ac:picMkLst>
        </pc:picChg>
        <pc:picChg chg="mod">
          <ac:chgData name="Allison Leiton" userId="4fced9d0-94dc-4592-b6ab-d0a14a2052b4" providerId="ADAL" clId="{EFE24B61-9ECA-4B22-ABD2-51706745721A}" dt="2024-01-19T16:04:32.106" v="367"/>
          <ac:picMkLst>
            <pc:docMk/>
            <pc:sldMk cId="2687924616" sldId="261"/>
            <ac:picMk id="15" creationId="{E2A59E6C-6A6C-46B0-A3C8-0E1E63AEC2AF}"/>
          </ac:picMkLst>
        </pc:picChg>
        <pc:picChg chg="mod">
          <ac:chgData name="Allison Leiton" userId="4fced9d0-94dc-4592-b6ab-d0a14a2052b4" providerId="ADAL" clId="{EFE24B61-9ECA-4B22-ABD2-51706745721A}" dt="2024-01-19T16:04:32.106" v="367"/>
          <ac:picMkLst>
            <pc:docMk/>
            <pc:sldMk cId="2687924616" sldId="261"/>
            <ac:picMk id="16" creationId="{771A7CBE-0B89-2972-FC0D-C4244F99C40E}"/>
          </ac:picMkLst>
        </pc:picChg>
        <pc:picChg chg="add mod">
          <ac:chgData name="Allison Leiton" userId="4fced9d0-94dc-4592-b6ab-d0a14a2052b4" providerId="ADAL" clId="{EFE24B61-9ECA-4B22-ABD2-51706745721A}" dt="2024-01-19T16:05:39.523" v="384"/>
          <ac:picMkLst>
            <pc:docMk/>
            <pc:sldMk cId="2687924616" sldId="261"/>
            <ac:picMk id="21" creationId="{4EFDF863-B8FB-A96B-B771-C3D557E4FA0F}"/>
          </ac:picMkLst>
        </pc:picChg>
        <pc:cxnChg chg="mod">
          <ac:chgData name="Allison Leiton" userId="4fced9d0-94dc-4592-b6ab-d0a14a2052b4" providerId="ADAL" clId="{EFE24B61-9ECA-4B22-ABD2-51706745721A}" dt="2024-01-19T16:04:32.106" v="367"/>
          <ac:cxnSpMkLst>
            <pc:docMk/>
            <pc:sldMk cId="2687924616" sldId="261"/>
            <ac:cxnSpMk id="17" creationId="{708B55E8-07F8-1C6A-F218-CEB75457EFE7}"/>
          </ac:cxnSpMkLst>
        </pc:cxnChg>
        <pc:cxnChg chg="mod">
          <ac:chgData name="Allison Leiton" userId="4fced9d0-94dc-4592-b6ab-d0a14a2052b4" providerId="ADAL" clId="{EFE24B61-9ECA-4B22-ABD2-51706745721A}" dt="2024-01-19T16:04:32.106" v="367"/>
          <ac:cxnSpMkLst>
            <pc:docMk/>
            <pc:sldMk cId="2687924616" sldId="261"/>
            <ac:cxnSpMk id="18" creationId="{DDB4ED53-B036-B1F8-990D-75297830B694}"/>
          </ac:cxnSpMkLst>
        </pc:cxnChg>
      </pc:sldChg>
      <pc:sldChg chg="modSp del mod">
        <pc:chgData name="Allison Leiton" userId="4fced9d0-94dc-4592-b6ab-d0a14a2052b4" providerId="ADAL" clId="{EFE24B61-9ECA-4B22-ABD2-51706745721A}" dt="2024-01-19T16:23:16.912" v="633" actId="47"/>
        <pc:sldMkLst>
          <pc:docMk/>
          <pc:sldMk cId="68973832" sldId="262"/>
        </pc:sldMkLst>
        <pc:spChg chg="mod">
          <ac:chgData name="Allison Leiton" userId="4fced9d0-94dc-4592-b6ab-d0a14a2052b4" providerId="ADAL" clId="{EFE24B61-9ECA-4B22-ABD2-51706745721A}" dt="2024-01-19T16:12:10.615" v="472" actId="1076"/>
          <ac:spMkLst>
            <pc:docMk/>
            <pc:sldMk cId="68973832" sldId="262"/>
            <ac:spMk id="8" creationId="{AA76754D-C7CE-4DBE-B036-7E9BD1851F2C}"/>
          </ac:spMkLst>
        </pc:spChg>
      </pc:sldChg>
      <pc:sldChg chg="del">
        <pc:chgData name="Allison Leiton" userId="4fced9d0-94dc-4592-b6ab-d0a14a2052b4" providerId="ADAL" clId="{EFE24B61-9ECA-4B22-ABD2-51706745721A}" dt="2024-01-22T00:40:28.576" v="742" actId="47"/>
        <pc:sldMkLst>
          <pc:docMk/>
          <pc:sldMk cId="2622761339" sldId="264"/>
        </pc:sldMkLst>
      </pc:sldChg>
      <pc:sldChg chg="del">
        <pc:chgData name="Allison Leiton" userId="4fced9d0-94dc-4592-b6ab-d0a14a2052b4" providerId="ADAL" clId="{EFE24B61-9ECA-4B22-ABD2-51706745721A}" dt="2024-01-22T00:40:51.606" v="751" actId="47"/>
        <pc:sldMkLst>
          <pc:docMk/>
          <pc:sldMk cId="2355130684" sldId="265"/>
        </pc:sldMkLst>
      </pc:sldChg>
      <pc:sldChg chg="del">
        <pc:chgData name="Allison Leiton" userId="4fced9d0-94dc-4592-b6ab-d0a14a2052b4" providerId="ADAL" clId="{EFE24B61-9ECA-4B22-ABD2-51706745721A}" dt="2024-01-22T01:14:23.368" v="908" actId="47"/>
        <pc:sldMkLst>
          <pc:docMk/>
          <pc:sldMk cId="2234853155" sldId="266"/>
        </pc:sldMkLst>
      </pc:sldChg>
      <pc:sldChg chg="addSp modSp del mod">
        <pc:chgData name="Allison Leiton" userId="4fced9d0-94dc-4592-b6ab-d0a14a2052b4" providerId="ADAL" clId="{EFE24B61-9ECA-4B22-ABD2-51706745721A}" dt="2024-01-22T01:22:12.312" v="975" actId="47"/>
        <pc:sldMkLst>
          <pc:docMk/>
          <pc:sldMk cId="2646692306" sldId="267"/>
        </pc:sldMkLst>
        <pc:spChg chg="add mod">
          <ac:chgData name="Allison Leiton" userId="4fced9d0-94dc-4592-b6ab-d0a14a2052b4" providerId="ADAL" clId="{EFE24B61-9ECA-4B22-ABD2-51706745721A}" dt="2024-01-22T01:16:01.785" v="936" actId="1076"/>
          <ac:spMkLst>
            <pc:docMk/>
            <pc:sldMk cId="2646692306" sldId="267"/>
            <ac:spMk id="4" creationId="{DB74E4A1-7CB8-7798-A61D-0FCADF21DA3B}"/>
          </ac:spMkLst>
        </pc:spChg>
        <pc:picChg chg="add mod ord">
          <ac:chgData name="Allison Leiton" userId="4fced9d0-94dc-4592-b6ab-d0a14a2052b4" providerId="ADAL" clId="{EFE24B61-9ECA-4B22-ABD2-51706745721A}" dt="2024-01-22T01:16:01.785" v="936" actId="1076"/>
          <ac:picMkLst>
            <pc:docMk/>
            <pc:sldMk cId="2646692306" sldId="267"/>
            <ac:picMk id="2" creationId="{9B621570-1B2D-3850-F180-10D89932E6B6}"/>
          </ac:picMkLst>
        </pc:picChg>
        <pc:picChg chg="mod modCrop">
          <ac:chgData name="Allison Leiton" userId="4fced9d0-94dc-4592-b6ab-d0a14a2052b4" providerId="ADAL" clId="{EFE24B61-9ECA-4B22-ABD2-51706745721A}" dt="2024-01-22T01:15:04.362" v="914" actId="1076"/>
          <ac:picMkLst>
            <pc:docMk/>
            <pc:sldMk cId="2646692306" sldId="267"/>
            <ac:picMk id="5" creationId="{D55579CC-C2EE-4C7A-9E0A-F2E272588128}"/>
          </ac:picMkLst>
        </pc:picChg>
        <pc:picChg chg="mod ord">
          <ac:chgData name="Allison Leiton" userId="4fced9d0-94dc-4592-b6ab-d0a14a2052b4" providerId="ADAL" clId="{EFE24B61-9ECA-4B22-ABD2-51706745721A}" dt="2024-01-22T01:16:01.785" v="936" actId="1076"/>
          <ac:picMkLst>
            <pc:docMk/>
            <pc:sldMk cId="2646692306" sldId="267"/>
            <ac:picMk id="8" creationId="{6F88B0CC-E18E-44DC-A5A8-C8A1135FCD15}"/>
          </ac:picMkLst>
        </pc:picChg>
      </pc:sldChg>
      <pc:sldChg chg="del">
        <pc:chgData name="Allison Leiton" userId="4fced9d0-94dc-4592-b6ab-d0a14a2052b4" providerId="ADAL" clId="{EFE24B61-9ECA-4B22-ABD2-51706745721A}" dt="2024-01-22T01:27:02.087" v="1036" actId="47"/>
        <pc:sldMkLst>
          <pc:docMk/>
          <pc:sldMk cId="2150000464" sldId="268"/>
        </pc:sldMkLst>
      </pc:sldChg>
      <pc:sldChg chg="del">
        <pc:chgData name="Allison Leiton" userId="4fced9d0-94dc-4592-b6ab-d0a14a2052b4" providerId="ADAL" clId="{EFE24B61-9ECA-4B22-ABD2-51706745721A}" dt="2024-01-22T01:33:48.760" v="1142" actId="47"/>
        <pc:sldMkLst>
          <pc:docMk/>
          <pc:sldMk cId="1888494432" sldId="269"/>
        </pc:sldMkLst>
      </pc:sldChg>
      <pc:sldChg chg="del">
        <pc:chgData name="Allison Leiton" userId="4fced9d0-94dc-4592-b6ab-d0a14a2052b4" providerId="ADAL" clId="{EFE24B61-9ECA-4B22-ABD2-51706745721A}" dt="2024-01-22T01:07:10.466" v="867" actId="47"/>
        <pc:sldMkLst>
          <pc:docMk/>
          <pc:sldMk cId="1385552195" sldId="270"/>
        </pc:sldMkLst>
      </pc:sldChg>
      <pc:sldChg chg="del">
        <pc:chgData name="Allison Leiton" userId="4fced9d0-94dc-4592-b6ab-d0a14a2052b4" providerId="ADAL" clId="{EFE24B61-9ECA-4B22-ABD2-51706745721A}" dt="2024-01-22T00:41:50.420" v="764" actId="47"/>
        <pc:sldMkLst>
          <pc:docMk/>
          <pc:sldMk cId="2416747763" sldId="271"/>
        </pc:sldMkLst>
      </pc:sldChg>
      <pc:sldChg chg="del">
        <pc:chgData name="Allison Leiton" userId="4fced9d0-94dc-4592-b6ab-d0a14a2052b4" providerId="ADAL" clId="{EFE24B61-9ECA-4B22-ABD2-51706745721A}" dt="2024-01-22T01:01:14.601" v="836" actId="47"/>
        <pc:sldMkLst>
          <pc:docMk/>
          <pc:sldMk cId="3057417586" sldId="272"/>
        </pc:sldMkLst>
      </pc:sldChg>
      <pc:sldChg chg="del">
        <pc:chgData name="Allison Leiton" userId="4fced9d0-94dc-4592-b6ab-d0a14a2052b4" providerId="ADAL" clId="{EFE24B61-9ECA-4B22-ABD2-51706745721A}" dt="2024-01-22T01:01:15.703" v="837" actId="47"/>
        <pc:sldMkLst>
          <pc:docMk/>
          <pc:sldMk cId="617033158" sldId="273"/>
        </pc:sldMkLst>
      </pc:sldChg>
      <pc:sldChg chg="del">
        <pc:chgData name="Allison Leiton" userId="4fced9d0-94dc-4592-b6ab-d0a14a2052b4" providerId="ADAL" clId="{EFE24B61-9ECA-4B22-ABD2-51706745721A}" dt="2024-01-22T20:26:42.138" v="1304" actId="47"/>
        <pc:sldMkLst>
          <pc:docMk/>
          <pc:sldMk cId="2042478208" sldId="274"/>
        </pc:sldMkLst>
      </pc:sldChg>
      <pc:sldChg chg="add del">
        <pc:chgData name="Allison Leiton" userId="4fced9d0-94dc-4592-b6ab-d0a14a2052b4" providerId="ADAL" clId="{EFE24B61-9ECA-4B22-ABD2-51706745721A}" dt="2024-01-18T09:47:01.631" v="30" actId="47"/>
        <pc:sldMkLst>
          <pc:docMk/>
          <pc:sldMk cId="529220307" sldId="275"/>
        </pc:sldMkLst>
      </pc:sldChg>
      <pc:sldChg chg="addSp delSp modSp add mod delAnim">
        <pc:chgData name="Allison Leiton" userId="4fced9d0-94dc-4592-b6ab-d0a14a2052b4" providerId="ADAL" clId="{EFE24B61-9ECA-4B22-ABD2-51706745721A}" dt="2024-01-19T15:57:30.213" v="289" actId="20577"/>
        <pc:sldMkLst>
          <pc:docMk/>
          <pc:sldMk cId="4220041804" sldId="276"/>
        </pc:sldMkLst>
        <pc:spChg chg="del">
          <ac:chgData name="Allison Leiton" userId="4fced9d0-94dc-4592-b6ab-d0a14a2052b4" providerId="ADAL" clId="{EFE24B61-9ECA-4B22-ABD2-51706745721A}" dt="2024-01-18T09:46:52.004" v="27" actId="478"/>
          <ac:spMkLst>
            <pc:docMk/>
            <pc:sldMk cId="4220041804" sldId="276"/>
            <ac:spMk id="2" creationId="{939401CD-9E4E-51F0-09DB-A22278BB63A6}"/>
          </ac:spMkLst>
        </pc:spChg>
        <pc:spChg chg="del">
          <ac:chgData name="Allison Leiton" userId="4fced9d0-94dc-4592-b6ab-d0a14a2052b4" providerId="ADAL" clId="{EFE24B61-9ECA-4B22-ABD2-51706745721A}" dt="2024-01-18T09:46:52.004" v="27" actId="478"/>
          <ac:spMkLst>
            <pc:docMk/>
            <pc:sldMk cId="4220041804" sldId="276"/>
            <ac:spMk id="3" creationId="{30792D1D-1223-3688-C413-8DD190AD91ED}"/>
          </ac:spMkLst>
        </pc:spChg>
        <pc:spChg chg="del">
          <ac:chgData name="Allison Leiton" userId="4fced9d0-94dc-4592-b6ab-d0a14a2052b4" providerId="ADAL" clId="{EFE24B61-9ECA-4B22-ABD2-51706745721A}" dt="2024-01-18T09:46:52.004" v="27" actId="478"/>
          <ac:spMkLst>
            <pc:docMk/>
            <pc:sldMk cId="4220041804" sldId="276"/>
            <ac:spMk id="5" creationId="{11D924B5-DCFC-D004-8469-62F235ED35AD}"/>
          </ac:spMkLst>
        </pc:spChg>
        <pc:spChg chg="mod">
          <ac:chgData name="Allison Leiton" userId="4fced9d0-94dc-4592-b6ab-d0a14a2052b4" providerId="ADAL" clId="{EFE24B61-9ECA-4B22-ABD2-51706745721A}" dt="2024-01-19T15:57:30.213" v="289" actId="20577"/>
          <ac:spMkLst>
            <pc:docMk/>
            <pc:sldMk cId="4220041804" sldId="276"/>
            <ac:spMk id="14" creationId="{363FE9D9-4C79-6573-8B7A-E842110BF98E}"/>
          </ac:spMkLst>
        </pc:spChg>
        <pc:spChg chg="add del mod">
          <ac:chgData name="Allison Leiton" userId="4fced9d0-94dc-4592-b6ab-d0a14a2052b4" providerId="ADAL" clId="{EFE24B61-9ECA-4B22-ABD2-51706745721A}" dt="2024-01-18T09:46:59.742" v="29" actId="478"/>
          <ac:spMkLst>
            <pc:docMk/>
            <pc:sldMk cId="4220041804" sldId="276"/>
            <ac:spMk id="16" creationId="{BE158F74-4A71-BE87-B771-99565C1F0B38}"/>
          </ac:spMkLst>
        </pc:spChg>
        <pc:spChg chg="add del mod">
          <ac:chgData name="Allison Leiton" userId="4fced9d0-94dc-4592-b6ab-d0a14a2052b4" providerId="ADAL" clId="{EFE24B61-9ECA-4B22-ABD2-51706745721A}" dt="2024-01-18T09:46:59.742" v="29" actId="478"/>
          <ac:spMkLst>
            <pc:docMk/>
            <pc:sldMk cId="4220041804" sldId="276"/>
            <ac:spMk id="18" creationId="{D866C907-4284-677A-F422-84D277100C36}"/>
          </ac:spMkLst>
        </pc:spChg>
        <pc:spChg chg="add mod">
          <ac:chgData name="Allison Leiton" userId="4fced9d0-94dc-4592-b6ab-d0a14a2052b4" providerId="ADAL" clId="{EFE24B61-9ECA-4B22-ABD2-51706745721A}" dt="2024-01-18T09:49:52.642" v="53" actId="113"/>
          <ac:spMkLst>
            <pc:docMk/>
            <pc:sldMk cId="4220041804" sldId="276"/>
            <ac:spMk id="19" creationId="{EF721576-8F46-411C-88B5-B389D5A54294}"/>
          </ac:spMkLst>
        </pc:spChg>
        <pc:spChg chg="add mod">
          <ac:chgData name="Allison Leiton" userId="4fced9d0-94dc-4592-b6ab-d0a14a2052b4" providerId="ADAL" clId="{EFE24B61-9ECA-4B22-ABD2-51706745721A}" dt="2024-01-18T09:51:54.979" v="73" actId="2710"/>
          <ac:spMkLst>
            <pc:docMk/>
            <pc:sldMk cId="4220041804" sldId="276"/>
            <ac:spMk id="20" creationId="{F4223952-97FF-41CE-960F-426FB845A52E}"/>
          </ac:spMkLst>
        </pc:spChg>
        <pc:spChg chg="add mod ord">
          <ac:chgData name="Allison Leiton" userId="4fced9d0-94dc-4592-b6ab-d0a14a2052b4" providerId="ADAL" clId="{EFE24B61-9ECA-4B22-ABD2-51706745721A}" dt="2024-01-18T09:49:46.289" v="51" actId="167"/>
          <ac:spMkLst>
            <pc:docMk/>
            <pc:sldMk cId="4220041804" sldId="276"/>
            <ac:spMk id="21" creationId="{024BFCD7-3B93-BFE9-6AF3-E83147846B39}"/>
          </ac:spMkLst>
        </pc:spChg>
        <pc:picChg chg="del">
          <ac:chgData name="Allison Leiton" userId="4fced9d0-94dc-4592-b6ab-d0a14a2052b4" providerId="ADAL" clId="{EFE24B61-9ECA-4B22-ABD2-51706745721A}" dt="2024-01-18T09:46:55.546" v="28" actId="478"/>
          <ac:picMkLst>
            <pc:docMk/>
            <pc:sldMk cId="4220041804" sldId="276"/>
            <ac:picMk id="9" creationId="{C1042A8E-8D56-0CD6-68AE-9DEB93C3F874}"/>
          </ac:picMkLst>
        </pc:picChg>
        <pc:picChg chg="add mod">
          <ac:chgData name="Allison Leiton" userId="4fced9d0-94dc-4592-b6ab-d0a14a2052b4" providerId="ADAL" clId="{EFE24B61-9ECA-4B22-ABD2-51706745721A}" dt="2024-01-18T09:50:28.612" v="58" actId="1076"/>
          <ac:picMkLst>
            <pc:docMk/>
            <pc:sldMk cId="4220041804" sldId="276"/>
            <ac:picMk id="22" creationId="{BDD3CC5C-3C35-473A-EC03-3A1BBA32ED1D}"/>
          </ac:picMkLst>
        </pc:picChg>
      </pc:sldChg>
      <pc:sldChg chg="addSp delSp modSp add mod ord">
        <pc:chgData name="Allison Leiton" userId="4fced9d0-94dc-4592-b6ab-d0a14a2052b4" providerId="ADAL" clId="{EFE24B61-9ECA-4B22-ABD2-51706745721A}" dt="2024-01-22T01:46:45.235" v="1174" actId="14100"/>
        <pc:sldMkLst>
          <pc:docMk/>
          <pc:sldMk cId="1397169243" sldId="277"/>
        </pc:sldMkLst>
        <pc:spChg chg="mod">
          <ac:chgData name="Allison Leiton" userId="4fced9d0-94dc-4592-b6ab-d0a14a2052b4" providerId="ADAL" clId="{EFE24B61-9ECA-4B22-ABD2-51706745721A}" dt="2024-01-18T09:46:34.847" v="24" actId="1076"/>
          <ac:spMkLst>
            <pc:docMk/>
            <pc:sldMk cId="1397169243" sldId="277"/>
            <ac:spMk id="2" creationId="{22BF9473-17C2-9715-A02E-9C82A8E4CDB9}"/>
          </ac:spMkLst>
        </pc:spChg>
        <pc:spChg chg="mod">
          <ac:chgData name="Allison Leiton" userId="4fced9d0-94dc-4592-b6ab-d0a14a2052b4" providerId="ADAL" clId="{EFE24B61-9ECA-4B22-ABD2-51706745721A}" dt="2024-01-18T09:44:44.954" v="9" actId="20577"/>
          <ac:spMkLst>
            <pc:docMk/>
            <pc:sldMk cId="1397169243" sldId="277"/>
            <ac:spMk id="3" creationId="{42A67D3E-F49C-927C-37C8-95C3A7260CFF}"/>
          </ac:spMkLst>
        </pc:spChg>
        <pc:spChg chg="mod">
          <ac:chgData name="Allison Leiton" userId="4fced9d0-94dc-4592-b6ab-d0a14a2052b4" providerId="ADAL" clId="{EFE24B61-9ECA-4B22-ABD2-51706745721A}" dt="2024-01-19T15:57:27.182" v="287" actId="20577"/>
          <ac:spMkLst>
            <pc:docMk/>
            <pc:sldMk cId="1397169243" sldId="277"/>
            <ac:spMk id="22" creationId="{3B2B2C69-5823-784A-A323-1772D1B035A5}"/>
          </ac:spMkLst>
        </pc:spChg>
        <pc:picChg chg="add mod">
          <ac:chgData name="Allison Leiton" userId="4fced9d0-94dc-4592-b6ab-d0a14a2052b4" providerId="ADAL" clId="{EFE24B61-9ECA-4B22-ABD2-51706745721A}" dt="2024-01-22T01:27:05.293" v="1037"/>
          <ac:picMkLst>
            <pc:docMk/>
            <pc:sldMk cId="1397169243" sldId="277"/>
            <ac:picMk id="6" creationId="{57B50CE3-12D7-2F55-7E90-6AA064BA306C}"/>
          </ac:picMkLst>
        </pc:picChg>
        <pc:picChg chg="del">
          <ac:chgData name="Allison Leiton" userId="4fced9d0-94dc-4592-b6ab-d0a14a2052b4" providerId="ADAL" clId="{EFE24B61-9ECA-4B22-ABD2-51706745721A}" dt="2024-01-18T09:46:37.443" v="25" actId="478"/>
          <ac:picMkLst>
            <pc:docMk/>
            <pc:sldMk cId="1397169243" sldId="277"/>
            <ac:picMk id="6" creationId="{D422022E-87E1-A53C-F395-1D50D3CCE54B}"/>
          </ac:picMkLst>
        </pc:picChg>
        <pc:picChg chg="add mod">
          <ac:chgData name="Allison Leiton" userId="4fced9d0-94dc-4592-b6ab-d0a14a2052b4" providerId="ADAL" clId="{EFE24B61-9ECA-4B22-ABD2-51706745721A}" dt="2024-01-22T01:46:45.235" v="1174" actId="14100"/>
          <ac:picMkLst>
            <pc:docMk/>
            <pc:sldMk cId="1397169243" sldId="277"/>
            <ac:picMk id="9" creationId="{6E808644-14CB-40D5-F44E-60C92DCD1550}"/>
          </ac:picMkLst>
        </pc:picChg>
      </pc:sldChg>
      <pc:sldChg chg="addSp delSp modSp add mod">
        <pc:chgData name="Allison Leiton" userId="4fced9d0-94dc-4592-b6ab-d0a14a2052b4" providerId="ADAL" clId="{EFE24B61-9ECA-4B22-ABD2-51706745721A}" dt="2024-01-19T15:57:32.804" v="291" actId="20577"/>
        <pc:sldMkLst>
          <pc:docMk/>
          <pc:sldMk cId="1676395577" sldId="278"/>
        </pc:sldMkLst>
        <pc:spChg chg="add del mod">
          <ac:chgData name="Allison Leiton" userId="4fced9d0-94dc-4592-b6ab-d0a14a2052b4" providerId="ADAL" clId="{EFE24B61-9ECA-4B22-ABD2-51706745721A}" dt="2024-01-18T09:50:49.733" v="61" actId="478"/>
          <ac:spMkLst>
            <pc:docMk/>
            <pc:sldMk cId="1676395577" sldId="278"/>
            <ac:spMk id="2" creationId="{91A7E2E3-5630-0D00-E43F-D5B549623B89}"/>
          </ac:spMkLst>
        </pc:spChg>
        <pc:spChg chg="add mod">
          <ac:chgData name="Allison Leiton" userId="4fced9d0-94dc-4592-b6ab-d0a14a2052b4" providerId="ADAL" clId="{EFE24B61-9ECA-4B22-ABD2-51706745721A}" dt="2024-01-18T09:52:02.071" v="74" actId="12"/>
          <ac:spMkLst>
            <pc:docMk/>
            <pc:sldMk cId="1676395577" sldId="278"/>
            <ac:spMk id="3" creationId="{93AE6223-98F0-011C-D8D1-4E0D6CD3D124}"/>
          </ac:spMkLst>
        </pc:spChg>
        <pc:spChg chg="add del mod">
          <ac:chgData name="Allison Leiton" userId="4fced9d0-94dc-4592-b6ab-d0a14a2052b4" providerId="ADAL" clId="{EFE24B61-9ECA-4B22-ABD2-51706745721A}" dt="2024-01-18T09:50:52.556" v="62" actId="478"/>
          <ac:spMkLst>
            <pc:docMk/>
            <pc:sldMk cId="1676395577" sldId="278"/>
            <ac:spMk id="9" creationId="{0749D307-A984-3D30-BA92-A9C6487AB734}"/>
          </ac:spMkLst>
        </pc:spChg>
        <pc:spChg chg="mod">
          <ac:chgData name="Allison Leiton" userId="4fced9d0-94dc-4592-b6ab-d0a14a2052b4" providerId="ADAL" clId="{EFE24B61-9ECA-4B22-ABD2-51706745721A}" dt="2024-01-19T15:57:32.804" v="291" actId="20577"/>
          <ac:spMkLst>
            <pc:docMk/>
            <pc:sldMk cId="1676395577" sldId="278"/>
            <ac:spMk id="14" creationId="{363FE9D9-4C79-6573-8B7A-E842110BF98E}"/>
          </ac:spMkLst>
        </pc:spChg>
        <pc:spChg chg="add mod">
          <ac:chgData name="Allison Leiton" userId="4fced9d0-94dc-4592-b6ab-d0a14a2052b4" providerId="ADAL" clId="{EFE24B61-9ECA-4B22-ABD2-51706745721A}" dt="2024-01-18T09:50:53.412" v="63"/>
          <ac:spMkLst>
            <pc:docMk/>
            <pc:sldMk cId="1676395577" sldId="278"/>
            <ac:spMk id="15" creationId="{C1C4D4E3-5404-6A33-C22B-1CB5BE2A29E8}"/>
          </ac:spMkLst>
        </pc:spChg>
        <pc:spChg chg="add mod">
          <ac:chgData name="Allison Leiton" userId="4fced9d0-94dc-4592-b6ab-d0a14a2052b4" providerId="ADAL" clId="{EFE24B61-9ECA-4B22-ABD2-51706745721A}" dt="2024-01-18T09:50:53.412" v="63"/>
          <ac:spMkLst>
            <pc:docMk/>
            <pc:sldMk cId="1676395577" sldId="278"/>
            <ac:spMk id="16" creationId="{1D66DA61-D366-4DB6-3D5E-7905F790CA36}"/>
          </ac:spMkLst>
        </pc:spChg>
      </pc:sldChg>
      <pc:sldChg chg="addSp delSp modSp add mod modAnim">
        <pc:chgData name="Allison Leiton" userId="4fced9d0-94dc-4592-b6ab-d0a14a2052b4" providerId="ADAL" clId="{EFE24B61-9ECA-4B22-ABD2-51706745721A}" dt="2024-01-22T20:34:07.812" v="1660"/>
        <pc:sldMkLst>
          <pc:docMk/>
          <pc:sldMk cId="692791882" sldId="279"/>
        </pc:sldMkLst>
        <pc:spChg chg="add del mod ord">
          <ac:chgData name="Allison Leiton" userId="4fced9d0-94dc-4592-b6ab-d0a14a2052b4" providerId="ADAL" clId="{EFE24B61-9ECA-4B22-ABD2-51706745721A}" dt="2024-01-22T20:32:04.979" v="1596" actId="478"/>
          <ac:spMkLst>
            <pc:docMk/>
            <pc:sldMk cId="692791882" sldId="279"/>
            <ac:spMk id="2" creationId="{EF0FD40F-50F9-D5C6-370C-1A89C2BB7502}"/>
          </ac:spMkLst>
        </pc:spChg>
        <pc:spChg chg="del">
          <ac:chgData name="Allison Leiton" userId="4fced9d0-94dc-4592-b6ab-d0a14a2052b4" providerId="ADAL" clId="{EFE24B61-9ECA-4B22-ABD2-51706745721A}" dt="2024-01-18T09:53:23.321" v="98" actId="478"/>
          <ac:spMkLst>
            <pc:docMk/>
            <pc:sldMk cId="692791882" sldId="279"/>
            <ac:spMk id="3" creationId="{93AE6223-98F0-011C-D8D1-4E0D6CD3D124}"/>
          </ac:spMkLst>
        </pc:spChg>
        <pc:spChg chg="add del">
          <ac:chgData name="Allison Leiton" userId="4fced9d0-94dc-4592-b6ab-d0a14a2052b4" providerId="ADAL" clId="{EFE24B61-9ECA-4B22-ABD2-51706745721A}" dt="2024-01-22T20:28:23.581" v="1343" actId="478"/>
          <ac:spMkLst>
            <pc:docMk/>
            <pc:sldMk cId="692791882" sldId="279"/>
            <ac:spMk id="5" creationId="{8E353713-A4C8-4435-4DCA-2F01C75D9F01}"/>
          </ac:spMkLst>
        </pc:spChg>
        <pc:spChg chg="add mod">
          <ac:chgData name="Allison Leiton" userId="4fced9d0-94dc-4592-b6ab-d0a14a2052b4" providerId="ADAL" clId="{EFE24B61-9ECA-4B22-ABD2-51706745721A}" dt="2024-01-22T20:29:40.660" v="1379" actId="1037"/>
          <ac:spMkLst>
            <pc:docMk/>
            <pc:sldMk cId="692791882" sldId="279"/>
            <ac:spMk id="9" creationId="{D61F490D-237D-1192-0C78-67C63E945F3B}"/>
          </ac:spMkLst>
        </pc:spChg>
        <pc:spChg chg="mod">
          <ac:chgData name="Allison Leiton" userId="4fced9d0-94dc-4592-b6ab-d0a14a2052b4" providerId="ADAL" clId="{EFE24B61-9ECA-4B22-ABD2-51706745721A}" dt="2024-01-19T15:57:37.179" v="293" actId="20577"/>
          <ac:spMkLst>
            <pc:docMk/>
            <pc:sldMk cId="692791882" sldId="279"/>
            <ac:spMk id="14" creationId="{363FE9D9-4C79-6573-8B7A-E842110BF98E}"/>
          </ac:spMkLst>
        </pc:spChg>
        <pc:spChg chg="mod">
          <ac:chgData name="Allison Leiton" userId="4fced9d0-94dc-4592-b6ab-d0a14a2052b4" providerId="ADAL" clId="{EFE24B61-9ECA-4B22-ABD2-51706745721A}" dt="2024-01-18T09:53:13.408" v="97" actId="1035"/>
          <ac:spMkLst>
            <pc:docMk/>
            <pc:sldMk cId="692791882" sldId="279"/>
            <ac:spMk id="15" creationId="{C1C4D4E3-5404-6A33-C22B-1CB5BE2A29E8}"/>
          </ac:spMkLst>
        </pc:spChg>
        <pc:spChg chg="mod">
          <ac:chgData name="Allison Leiton" userId="4fced9d0-94dc-4592-b6ab-d0a14a2052b4" providerId="ADAL" clId="{EFE24B61-9ECA-4B22-ABD2-51706745721A}" dt="2024-01-18T09:53:13.408" v="97" actId="1035"/>
          <ac:spMkLst>
            <pc:docMk/>
            <pc:sldMk cId="692791882" sldId="279"/>
            <ac:spMk id="16" creationId="{1D66DA61-D366-4DB6-3D5E-7905F790CA36}"/>
          </ac:spMkLst>
        </pc:spChg>
        <pc:spChg chg="add mod">
          <ac:chgData name="Allison Leiton" userId="4fced9d0-94dc-4592-b6ab-d0a14a2052b4" providerId="ADAL" clId="{EFE24B61-9ECA-4B22-ABD2-51706745721A}" dt="2024-01-22T20:29:40.660" v="1379" actId="1037"/>
          <ac:spMkLst>
            <pc:docMk/>
            <pc:sldMk cId="692791882" sldId="279"/>
            <ac:spMk id="17" creationId="{F9C8689D-6E6F-EEA7-04AC-8B4089D0F15D}"/>
          </ac:spMkLst>
        </pc:spChg>
        <pc:spChg chg="add mod">
          <ac:chgData name="Allison Leiton" userId="4fced9d0-94dc-4592-b6ab-d0a14a2052b4" providerId="ADAL" clId="{EFE24B61-9ECA-4B22-ABD2-51706745721A}" dt="2024-01-22T20:29:40.660" v="1379" actId="1037"/>
          <ac:spMkLst>
            <pc:docMk/>
            <pc:sldMk cId="692791882" sldId="279"/>
            <ac:spMk id="18" creationId="{35E96663-BB0B-3338-0461-1EC095F1DA84}"/>
          </ac:spMkLst>
        </pc:spChg>
        <pc:spChg chg="add mod">
          <ac:chgData name="Allison Leiton" userId="4fced9d0-94dc-4592-b6ab-d0a14a2052b4" providerId="ADAL" clId="{EFE24B61-9ECA-4B22-ABD2-51706745721A}" dt="2024-01-22T20:29:06.867" v="1359" actId="1076"/>
          <ac:spMkLst>
            <pc:docMk/>
            <pc:sldMk cId="692791882" sldId="279"/>
            <ac:spMk id="19" creationId="{91AC3B2E-62CC-E25F-016D-DF179E168F84}"/>
          </ac:spMkLst>
        </pc:spChg>
        <pc:spChg chg="add mod">
          <ac:chgData name="Allison Leiton" userId="4fced9d0-94dc-4592-b6ab-d0a14a2052b4" providerId="ADAL" clId="{EFE24B61-9ECA-4B22-ABD2-51706745721A}" dt="2024-01-22T20:29:06.867" v="1359" actId="1076"/>
          <ac:spMkLst>
            <pc:docMk/>
            <pc:sldMk cId="692791882" sldId="279"/>
            <ac:spMk id="20" creationId="{6AF69BF5-A5ED-3A48-9835-485CC1988BA1}"/>
          </ac:spMkLst>
        </pc:spChg>
        <pc:spChg chg="add mod">
          <ac:chgData name="Allison Leiton" userId="4fced9d0-94dc-4592-b6ab-d0a14a2052b4" providerId="ADAL" clId="{EFE24B61-9ECA-4B22-ABD2-51706745721A}" dt="2024-01-22T20:29:06.867" v="1359" actId="1076"/>
          <ac:spMkLst>
            <pc:docMk/>
            <pc:sldMk cId="692791882" sldId="279"/>
            <ac:spMk id="21" creationId="{5DCC4E75-C90B-3CF3-5712-5A5FAFBFC44A}"/>
          </ac:spMkLst>
        </pc:spChg>
        <pc:spChg chg="add del mod">
          <ac:chgData name="Allison Leiton" userId="4fced9d0-94dc-4592-b6ab-d0a14a2052b4" providerId="ADAL" clId="{EFE24B61-9ECA-4B22-ABD2-51706745721A}" dt="2024-01-22T20:29:19.381" v="1365" actId="478"/>
          <ac:spMkLst>
            <pc:docMk/>
            <pc:sldMk cId="692791882" sldId="279"/>
            <ac:spMk id="22" creationId="{0E4463DE-1040-BDD3-B647-412C18B76256}"/>
          </ac:spMkLst>
        </pc:spChg>
        <pc:spChg chg="add del mod">
          <ac:chgData name="Allison Leiton" userId="4fced9d0-94dc-4592-b6ab-d0a14a2052b4" providerId="ADAL" clId="{EFE24B61-9ECA-4B22-ABD2-51706745721A}" dt="2024-01-22T20:29:19.381" v="1365" actId="478"/>
          <ac:spMkLst>
            <pc:docMk/>
            <pc:sldMk cId="692791882" sldId="279"/>
            <ac:spMk id="23" creationId="{9F3B509D-4431-7AEC-ADF1-66E8E66DC42E}"/>
          </ac:spMkLst>
        </pc:spChg>
        <pc:spChg chg="add del mod">
          <ac:chgData name="Allison Leiton" userId="4fced9d0-94dc-4592-b6ab-d0a14a2052b4" providerId="ADAL" clId="{EFE24B61-9ECA-4B22-ABD2-51706745721A}" dt="2024-01-22T20:29:19.381" v="1365" actId="478"/>
          <ac:spMkLst>
            <pc:docMk/>
            <pc:sldMk cId="692791882" sldId="279"/>
            <ac:spMk id="24" creationId="{DC2348BA-A9E6-405F-3457-8BD10490BFB7}"/>
          </ac:spMkLst>
        </pc:spChg>
        <pc:spChg chg="add del mod">
          <ac:chgData name="Allison Leiton" userId="4fced9d0-94dc-4592-b6ab-d0a14a2052b4" providerId="ADAL" clId="{EFE24B61-9ECA-4B22-ABD2-51706745721A}" dt="2024-01-22T20:29:17.199" v="1364" actId="478"/>
          <ac:spMkLst>
            <pc:docMk/>
            <pc:sldMk cId="692791882" sldId="279"/>
            <ac:spMk id="25" creationId="{BF755694-51ED-960E-9AF8-8A01EA1FDAC9}"/>
          </ac:spMkLst>
        </pc:spChg>
        <pc:spChg chg="add del mod">
          <ac:chgData name="Allison Leiton" userId="4fced9d0-94dc-4592-b6ab-d0a14a2052b4" providerId="ADAL" clId="{EFE24B61-9ECA-4B22-ABD2-51706745721A}" dt="2024-01-22T20:29:17.199" v="1364" actId="478"/>
          <ac:spMkLst>
            <pc:docMk/>
            <pc:sldMk cId="692791882" sldId="279"/>
            <ac:spMk id="26" creationId="{269BBBA0-027C-D804-1F8F-85C2557F7E7E}"/>
          </ac:spMkLst>
        </pc:spChg>
        <pc:spChg chg="add del mod">
          <ac:chgData name="Allison Leiton" userId="4fced9d0-94dc-4592-b6ab-d0a14a2052b4" providerId="ADAL" clId="{EFE24B61-9ECA-4B22-ABD2-51706745721A}" dt="2024-01-22T20:29:17.199" v="1364" actId="478"/>
          <ac:spMkLst>
            <pc:docMk/>
            <pc:sldMk cId="692791882" sldId="279"/>
            <ac:spMk id="27" creationId="{CE1D8A2A-2324-2D6D-A28A-003E799FEBE2}"/>
          </ac:spMkLst>
        </pc:spChg>
        <pc:spChg chg="add mod">
          <ac:chgData name="Allison Leiton" userId="4fced9d0-94dc-4592-b6ab-d0a14a2052b4" providerId="ADAL" clId="{EFE24B61-9ECA-4B22-ABD2-51706745721A}" dt="2024-01-22T20:29:40.660" v="1379" actId="1037"/>
          <ac:spMkLst>
            <pc:docMk/>
            <pc:sldMk cId="692791882" sldId="279"/>
            <ac:spMk id="28" creationId="{6AC8BFB9-57D2-737F-0B13-A5F30EEA152A}"/>
          </ac:spMkLst>
        </pc:spChg>
        <pc:spChg chg="add mod">
          <ac:chgData name="Allison Leiton" userId="4fced9d0-94dc-4592-b6ab-d0a14a2052b4" providerId="ADAL" clId="{EFE24B61-9ECA-4B22-ABD2-51706745721A}" dt="2024-01-22T20:29:40.660" v="1379" actId="1037"/>
          <ac:spMkLst>
            <pc:docMk/>
            <pc:sldMk cId="692791882" sldId="279"/>
            <ac:spMk id="29" creationId="{95C6F4E9-B69F-9C36-0536-77A1EC4EDB74}"/>
          </ac:spMkLst>
        </pc:spChg>
        <pc:spChg chg="add mod">
          <ac:chgData name="Allison Leiton" userId="4fced9d0-94dc-4592-b6ab-d0a14a2052b4" providerId="ADAL" clId="{EFE24B61-9ECA-4B22-ABD2-51706745721A}" dt="2024-01-22T20:29:40.660" v="1379" actId="1037"/>
          <ac:spMkLst>
            <pc:docMk/>
            <pc:sldMk cId="692791882" sldId="279"/>
            <ac:spMk id="30" creationId="{30E914EA-6A37-A5F9-F47F-0B59CCFFC661}"/>
          </ac:spMkLst>
        </pc:spChg>
        <pc:spChg chg="add mod">
          <ac:chgData name="Allison Leiton" userId="4fced9d0-94dc-4592-b6ab-d0a14a2052b4" providerId="ADAL" clId="{EFE24B61-9ECA-4B22-ABD2-51706745721A}" dt="2024-01-22T20:29:40.660" v="1379" actId="1037"/>
          <ac:spMkLst>
            <pc:docMk/>
            <pc:sldMk cId="692791882" sldId="279"/>
            <ac:spMk id="31" creationId="{36642325-0577-D424-05DE-0FBF85345FBF}"/>
          </ac:spMkLst>
        </pc:spChg>
        <pc:spChg chg="add mod">
          <ac:chgData name="Allison Leiton" userId="4fced9d0-94dc-4592-b6ab-d0a14a2052b4" providerId="ADAL" clId="{EFE24B61-9ECA-4B22-ABD2-51706745721A}" dt="2024-01-22T20:29:40.660" v="1379" actId="1037"/>
          <ac:spMkLst>
            <pc:docMk/>
            <pc:sldMk cId="692791882" sldId="279"/>
            <ac:spMk id="32" creationId="{40D0AE4B-41F2-80FD-6800-45E88010BD6F}"/>
          </ac:spMkLst>
        </pc:spChg>
        <pc:spChg chg="add mod">
          <ac:chgData name="Allison Leiton" userId="4fced9d0-94dc-4592-b6ab-d0a14a2052b4" providerId="ADAL" clId="{EFE24B61-9ECA-4B22-ABD2-51706745721A}" dt="2024-01-22T20:29:40.660" v="1379" actId="1037"/>
          <ac:spMkLst>
            <pc:docMk/>
            <pc:sldMk cId="692791882" sldId="279"/>
            <ac:spMk id="33" creationId="{4A4BB6E7-F802-791D-8D50-564FEDB0B854}"/>
          </ac:spMkLst>
        </pc:spChg>
        <pc:spChg chg="add mod">
          <ac:chgData name="Allison Leiton" userId="4fced9d0-94dc-4592-b6ab-d0a14a2052b4" providerId="ADAL" clId="{EFE24B61-9ECA-4B22-ABD2-51706745721A}" dt="2024-01-22T20:30:34.121" v="1464" actId="552"/>
          <ac:spMkLst>
            <pc:docMk/>
            <pc:sldMk cId="692791882" sldId="279"/>
            <ac:spMk id="35" creationId="{525BC7DD-F6C3-A1B6-A8DD-03624D09D788}"/>
          </ac:spMkLst>
        </pc:spChg>
        <pc:spChg chg="add mod">
          <ac:chgData name="Allison Leiton" userId="4fced9d0-94dc-4592-b6ab-d0a14a2052b4" providerId="ADAL" clId="{EFE24B61-9ECA-4B22-ABD2-51706745721A}" dt="2024-01-22T20:30:34.121" v="1464" actId="552"/>
          <ac:spMkLst>
            <pc:docMk/>
            <pc:sldMk cId="692791882" sldId="279"/>
            <ac:spMk id="36" creationId="{4847CFBE-C97C-4327-9989-F6C3721AD9F7}"/>
          </ac:spMkLst>
        </pc:spChg>
        <pc:spChg chg="add mod">
          <ac:chgData name="Allison Leiton" userId="4fced9d0-94dc-4592-b6ab-d0a14a2052b4" providerId="ADAL" clId="{EFE24B61-9ECA-4B22-ABD2-51706745721A}" dt="2024-01-22T20:30:34.121" v="1464" actId="552"/>
          <ac:spMkLst>
            <pc:docMk/>
            <pc:sldMk cId="692791882" sldId="279"/>
            <ac:spMk id="37" creationId="{8F63B5A3-18B9-A44A-D50E-0161A01942D5}"/>
          </ac:spMkLst>
        </pc:spChg>
        <pc:spChg chg="add mod">
          <ac:chgData name="Allison Leiton" userId="4fced9d0-94dc-4592-b6ab-d0a14a2052b4" providerId="ADAL" clId="{EFE24B61-9ECA-4B22-ABD2-51706745721A}" dt="2024-01-22T20:30:46.201" v="1489" actId="1036"/>
          <ac:spMkLst>
            <pc:docMk/>
            <pc:sldMk cId="692791882" sldId="279"/>
            <ac:spMk id="38" creationId="{52971856-1F16-D242-5A0B-81A7A77A2337}"/>
          </ac:spMkLst>
        </pc:spChg>
        <pc:spChg chg="add mod">
          <ac:chgData name="Allison Leiton" userId="4fced9d0-94dc-4592-b6ab-d0a14a2052b4" providerId="ADAL" clId="{EFE24B61-9ECA-4B22-ABD2-51706745721A}" dt="2024-01-22T20:30:55.456" v="1525" actId="20577"/>
          <ac:spMkLst>
            <pc:docMk/>
            <pc:sldMk cId="692791882" sldId="279"/>
            <ac:spMk id="39" creationId="{ACA01EC7-48F9-D83B-2482-8CF6F3F78F67}"/>
          </ac:spMkLst>
        </pc:spChg>
        <pc:spChg chg="add mod">
          <ac:chgData name="Allison Leiton" userId="4fced9d0-94dc-4592-b6ab-d0a14a2052b4" providerId="ADAL" clId="{EFE24B61-9ECA-4B22-ABD2-51706745721A}" dt="2024-01-22T20:31:05.876" v="1549" actId="1035"/>
          <ac:spMkLst>
            <pc:docMk/>
            <pc:sldMk cId="692791882" sldId="279"/>
            <ac:spMk id="40" creationId="{B790225B-9851-31B0-7316-B432A9C0D43D}"/>
          </ac:spMkLst>
        </pc:spChg>
        <pc:spChg chg="add mod">
          <ac:chgData name="Allison Leiton" userId="4fced9d0-94dc-4592-b6ab-d0a14a2052b4" providerId="ADAL" clId="{EFE24B61-9ECA-4B22-ABD2-51706745721A}" dt="2024-01-22T20:31:13.203" v="1550"/>
          <ac:spMkLst>
            <pc:docMk/>
            <pc:sldMk cId="692791882" sldId="279"/>
            <ac:spMk id="41" creationId="{4E56BBF4-B66E-9D15-54E1-6E4B57C82EDE}"/>
          </ac:spMkLst>
        </pc:spChg>
        <pc:spChg chg="add mod">
          <ac:chgData name="Allison Leiton" userId="4fced9d0-94dc-4592-b6ab-d0a14a2052b4" providerId="ADAL" clId="{EFE24B61-9ECA-4B22-ABD2-51706745721A}" dt="2024-01-22T20:31:13.203" v="1550"/>
          <ac:spMkLst>
            <pc:docMk/>
            <pc:sldMk cId="692791882" sldId="279"/>
            <ac:spMk id="42" creationId="{83A49ECD-55B0-A0D9-B3E5-1036EBDC7296}"/>
          </ac:spMkLst>
        </pc:spChg>
        <pc:spChg chg="add mod">
          <ac:chgData name="Allison Leiton" userId="4fced9d0-94dc-4592-b6ab-d0a14a2052b4" providerId="ADAL" clId="{EFE24B61-9ECA-4B22-ABD2-51706745721A}" dt="2024-01-22T20:31:13.203" v="1550"/>
          <ac:spMkLst>
            <pc:docMk/>
            <pc:sldMk cId="692791882" sldId="279"/>
            <ac:spMk id="43" creationId="{C58E98DA-7554-70E6-DF06-592713C05265}"/>
          </ac:spMkLst>
        </pc:spChg>
        <pc:spChg chg="add mod">
          <ac:chgData name="Allison Leiton" userId="4fced9d0-94dc-4592-b6ab-d0a14a2052b4" providerId="ADAL" clId="{EFE24B61-9ECA-4B22-ABD2-51706745721A}" dt="2024-01-22T20:33:02.603" v="1639" actId="1035"/>
          <ac:spMkLst>
            <pc:docMk/>
            <pc:sldMk cId="692791882" sldId="279"/>
            <ac:spMk id="44" creationId="{27EAC74E-1C6F-44A3-3BCE-0292E0C0554B}"/>
          </ac:spMkLst>
        </pc:spChg>
        <pc:spChg chg="add mod">
          <ac:chgData name="Allison Leiton" userId="4fced9d0-94dc-4592-b6ab-d0a14a2052b4" providerId="ADAL" clId="{EFE24B61-9ECA-4B22-ABD2-51706745721A}" dt="2024-01-22T20:31:41.393" v="1589" actId="20577"/>
          <ac:spMkLst>
            <pc:docMk/>
            <pc:sldMk cId="692791882" sldId="279"/>
            <ac:spMk id="45" creationId="{9D035BDB-A9F7-6903-EDCE-36519E4C8C50}"/>
          </ac:spMkLst>
        </pc:spChg>
        <pc:spChg chg="add mod">
          <ac:chgData name="Allison Leiton" userId="4fced9d0-94dc-4592-b6ab-d0a14a2052b4" providerId="ADAL" clId="{EFE24B61-9ECA-4B22-ABD2-51706745721A}" dt="2024-01-22T20:32:02.739" v="1595" actId="1076"/>
          <ac:spMkLst>
            <pc:docMk/>
            <pc:sldMk cId="692791882" sldId="279"/>
            <ac:spMk id="46" creationId="{D90246E9-31CA-C672-1187-1F55083959EF}"/>
          </ac:spMkLst>
        </pc:spChg>
        <pc:picChg chg="add mod">
          <ac:chgData name="Allison Leiton" userId="4fced9d0-94dc-4592-b6ab-d0a14a2052b4" providerId="ADAL" clId="{EFE24B61-9ECA-4B22-ABD2-51706745721A}" dt="2024-01-22T20:33:27.445" v="1651" actId="14100"/>
          <ac:picMkLst>
            <pc:docMk/>
            <pc:sldMk cId="692791882" sldId="279"/>
            <ac:picMk id="48" creationId="{46A6D000-CBF7-06E4-152F-E3F9607D7E3A}"/>
          </ac:picMkLst>
        </pc:picChg>
        <pc:picChg chg="add mod">
          <ac:chgData name="Allison Leiton" userId="4fced9d0-94dc-4592-b6ab-d0a14a2052b4" providerId="ADAL" clId="{EFE24B61-9ECA-4B22-ABD2-51706745721A}" dt="2024-01-22T20:33:23.242" v="1649" actId="14100"/>
          <ac:picMkLst>
            <pc:docMk/>
            <pc:sldMk cId="692791882" sldId="279"/>
            <ac:picMk id="50" creationId="{59F29404-F2A7-B57D-AFED-5875F0AF942D}"/>
          </ac:picMkLst>
        </pc:picChg>
        <pc:picChg chg="add mod">
          <ac:chgData name="Allison Leiton" userId="4fced9d0-94dc-4592-b6ab-d0a14a2052b4" providerId="ADAL" clId="{EFE24B61-9ECA-4B22-ABD2-51706745721A}" dt="2024-01-22T20:33:19.572" v="1647" actId="14100"/>
          <ac:picMkLst>
            <pc:docMk/>
            <pc:sldMk cId="692791882" sldId="279"/>
            <ac:picMk id="52" creationId="{9D2EF5B1-D6AF-A4D2-6BF0-3C7F7B74D578}"/>
          </ac:picMkLst>
        </pc:picChg>
        <pc:picChg chg="add mod">
          <ac:chgData name="Allison Leiton" userId="4fced9d0-94dc-4592-b6ab-d0a14a2052b4" providerId="ADAL" clId="{EFE24B61-9ECA-4B22-ABD2-51706745721A}" dt="2024-01-22T20:33:16.404" v="1645" actId="1076"/>
          <ac:picMkLst>
            <pc:docMk/>
            <pc:sldMk cId="692791882" sldId="279"/>
            <ac:picMk id="54" creationId="{8B74E381-0407-872A-B14D-2BE84E4CE7EA}"/>
          </ac:picMkLst>
        </pc:picChg>
        <pc:picChg chg="add mod">
          <ac:chgData name="Allison Leiton" userId="4fced9d0-94dc-4592-b6ab-d0a14a2052b4" providerId="ADAL" clId="{EFE24B61-9ECA-4B22-ABD2-51706745721A}" dt="2024-01-22T20:32:53.347" v="1620" actId="1076"/>
          <ac:picMkLst>
            <pc:docMk/>
            <pc:sldMk cId="692791882" sldId="279"/>
            <ac:picMk id="56" creationId="{59C388AA-2A24-B782-8C97-DDD552452DA3}"/>
          </ac:picMkLst>
        </pc:picChg>
        <pc:picChg chg="add mod">
          <ac:chgData name="Allison Leiton" userId="4fced9d0-94dc-4592-b6ab-d0a14a2052b4" providerId="ADAL" clId="{EFE24B61-9ECA-4B22-ABD2-51706745721A}" dt="2024-01-22T20:33:13.611" v="1644" actId="1076"/>
          <ac:picMkLst>
            <pc:docMk/>
            <pc:sldMk cId="692791882" sldId="279"/>
            <ac:picMk id="58" creationId="{4CA3C2F8-A968-6657-B2F1-E043EEB1542B}"/>
          </ac:picMkLst>
        </pc:picChg>
        <pc:picChg chg="add mod">
          <ac:chgData name="Allison Leiton" userId="4fced9d0-94dc-4592-b6ab-d0a14a2052b4" providerId="ADAL" clId="{EFE24B61-9ECA-4B22-ABD2-51706745721A}" dt="2024-01-22T20:33:08.405" v="1641" actId="1076"/>
          <ac:picMkLst>
            <pc:docMk/>
            <pc:sldMk cId="692791882" sldId="279"/>
            <ac:picMk id="60" creationId="{AF25345B-709A-65AF-8A1F-62A41B74C43F}"/>
          </ac:picMkLst>
        </pc:picChg>
        <pc:picChg chg="add mod">
          <ac:chgData name="Allison Leiton" userId="4fced9d0-94dc-4592-b6ab-d0a14a2052b4" providerId="ADAL" clId="{EFE24B61-9ECA-4B22-ABD2-51706745721A}" dt="2024-01-22T20:32:58.715" v="1624" actId="1036"/>
          <ac:picMkLst>
            <pc:docMk/>
            <pc:sldMk cId="692791882" sldId="279"/>
            <ac:picMk id="62" creationId="{68793A9A-16FC-9956-E6A7-C3B111FD64C5}"/>
          </ac:picMkLst>
        </pc:picChg>
        <pc:picChg chg="add mod">
          <ac:chgData name="Allison Leiton" userId="4fced9d0-94dc-4592-b6ab-d0a14a2052b4" providerId="ADAL" clId="{EFE24B61-9ECA-4B22-ABD2-51706745721A}" dt="2024-01-22T20:33:29.109" v="1652" actId="1076"/>
          <ac:picMkLst>
            <pc:docMk/>
            <pc:sldMk cId="692791882" sldId="279"/>
            <ac:picMk id="64" creationId="{06F531B0-ACF7-F3CD-90D6-2833BE1CECD9}"/>
          </ac:picMkLst>
        </pc:picChg>
      </pc:sldChg>
      <pc:sldChg chg="addSp delSp modSp add del mod delAnim">
        <pc:chgData name="Allison Leiton" userId="4fced9d0-94dc-4592-b6ab-d0a14a2052b4" providerId="ADAL" clId="{EFE24B61-9ECA-4B22-ABD2-51706745721A}" dt="2024-01-19T16:08:36.877" v="415" actId="47"/>
        <pc:sldMkLst>
          <pc:docMk/>
          <pc:sldMk cId="3082734000" sldId="280"/>
        </pc:sldMkLst>
        <pc:spChg chg="del">
          <ac:chgData name="Allison Leiton" userId="4fced9d0-94dc-4592-b6ab-d0a14a2052b4" providerId="ADAL" clId="{EFE24B61-9ECA-4B22-ABD2-51706745721A}" dt="2024-01-19T16:07:11.735" v="393" actId="478"/>
          <ac:spMkLst>
            <pc:docMk/>
            <pc:sldMk cId="3082734000" sldId="280"/>
            <ac:spMk id="3" creationId="{A668198D-5674-431D-AC72-04865DBFD390}"/>
          </ac:spMkLst>
        </pc:spChg>
        <pc:spChg chg="add del mod">
          <ac:chgData name="Allison Leiton" userId="4fced9d0-94dc-4592-b6ab-d0a14a2052b4" providerId="ADAL" clId="{EFE24B61-9ECA-4B22-ABD2-51706745721A}" dt="2024-01-19T16:07:13.686" v="394" actId="478"/>
          <ac:spMkLst>
            <pc:docMk/>
            <pc:sldMk cId="3082734000" sldId="280"/>
            <ac:spMk id="5" creationId="{39FD58D7-52FA-A733-A72B-8EBCC67AD575}"/>
          </ac:spMkLst>
        </pc:spChg>
        <pc:picChg chg="del">
          <ac:chgData name="Allison Leiton" userId="4fced9d0-94dc-4592-b6ab-d0a14a2052b4" providerId="ADAL" clId="{EFE24B61-9ECA-4B22-ABD2-51706745721A}" dt="2024-01-19T16:07:14.848" v="395" actId="478"/>
          <ac:picMkLst>
            <pc:docMk/>
            <pc:sldMk cId="3082734000" sldId="280"/>
            <ac:picMk id="11" creationId="{F33A7B39-44E0-BE2C-9067-6D2711CFECF4}"/>
          </ac:picMkLst>
        </pc:picChg>
      </pc:sldChg>
      <pc:sldChg chg="addSp delSp modSp add mod ord delAnim modAnim">
        <pc:chgData name="Allison Leiton" userId="4fced9d0-94dc-4592-b6ab-d0a14a2052b4" providerId="ADAL" clId="{EFE24B61-9ECA-4B22-ABD2-51706745721A}" dt="2024-01-22T01:48:18.737" v="1186" actId="255"/>
        <pc:sldMkLst>
          <pc:docMk/>
          <pc:sldMk cId="2991347267" sldId="281"/>
        </pc:sldMkLst>
        <pc:spChg chg="del mod">
          <ac:chgData name="Allison Leiton" userId="4fced9d0-94dc-4592-b6ab-d0a14a2052b4" providerId="ADAL" clId="{EFE24B61-9ECA-4B22-ABD2-51706745721A}" dt="2024-01-19T16:09:59.528" v="454" actId="478"/>
          <ac:spMkLst>
            <pc:docMk/>
            <pc:sldMk cId="2991347267" sldId="281"/>
            <ac:spMk id="3" creationId="{A668198D-5674-431D-AC72-04865DBFD390}"/>
          </ac:spMkLst>
        </pc:spChg>
        <pc:spChg chg="mod">
          <ac:chgData name="Allison Leiton" userId="4fced9d0-94dc-4592-b6ab-d0a14a2052b4" providerId="ADAL" clId="{EFE24B61-9ECA-4B22-ABD2-51706745721A}" dt="2024-01-19T16:08:45.310" v="420" actId="165"/>
          <ac:spMkLst>
            <pc:docMk/>
            <pc:sldMk cId="2991347267" sldId="281"/>
            <ac:spMk id="9" creationId="{9F4CC748-E34F-AE2E-CFBE-A5B27CF38661}"/>
          </ac:spMkLst>
        </pc:spChg>
        <pc:spChg chg="mod">
          <ac:chgData name="Allison Leiton" userId="4fced9d0-94dc-4592-b6ab-d0a14a2052b4" providerId="ADAL" clId="{EFE24B61-9ECA-4B22-ABD2-51706745721A}" dt="2024-01-19T16:08:45.310" v="420" actId="165"/>
          <ac:spMkLst>
            <pc:docMk/>
            <pc:sldMk cId="2991347267" sldId="281"/>
            <ac:spMk id="22" creationId="{67CA21F3-A060-2C20-CFB8-44DA01C2E210}"/>
          </ac:spMkLst>
        </pc:spChg>
        <pc:spChg chg="mod">
          <ac:chgData name="Allison Leiton" userId="4fced9d0-94dc-4592-b6ab-d0a14a2052b4" providerId="ADAL" clId="{EFE24B61-9ECA-4B22-ABD2-51706745721A}" dt="2024-01-19T16:08:45.310" v="420" actId="165"/>
          <ac:spMkLst>
            <pc:docMk/>
            <pc:sldMk cId="2991347267" sldId="281"/>
            <ac:spMk id="23" creationId="{B15F29BC-1582-BB2D-ED14-61C54B4DDB88}"/>
          </ac:spMkLst>
        </pc:spChg>
        <pc:spChg chg="mod">
          <ac:chgData name="Allison Leiton" userId="4fced9d0-94dc-4592-b6ab-d0a14a2052b4" providerId="ADAL" clId="{EFE24B61-9ECA-4B22-ABD2-51706745721A}" dt="2024-01-19T16:08:45.310" v="420" actId="165"/>
          <ac:spMkLst>
            <pc:docMk/>
            <pc:sldMk cId="2991347267" sldId="281"/>
            <ac:spMk id="24" creationId="{E62777C8-DEE5-A134-944C-9402678658E1}"/>
          </ac:spMkLst>
        </pc:spChg>
        <pc:spChg chg="mod">
          <ac:chgData name="Allison Leiton" userId="4fced9d0-94dc-4592-b6ab-d0a14a2052b4" providerId="ADAL" clId="{EFE24B61-9ECA-4B22-ABD2-51706745721A}" dt="2024-01-19T16:08:45.310" v="420" actId="165"/>
          <ac:spMkLst>
            <pc:docMk/>
            <pc:sldMk cId="2991347267" sldId="281"/>
            <ac:spMk id="25" creationId="{D9C11727-09C1-14BE-F785-CC318AD3414E}"/>
          </ac:spMkLst>
        </pc:spChg>
        <pc:spChg chg="mod">
          <ac:chgData name="Allison Leiton" userId="4fced9d0-94dc-4592-b6ab-d0a14a2052b4" providerId="ADAL" clId="{EFE24B61-9ECA-4B22-ABD2-51706745721A}" dt="2024-01-19T16:08:45.310" v="420" actId="165"/>
          <ac:spMkLst>
            <pc:docMk/>
            <pc:sldMk cId="2991347267" sldId="281"/>
            <ac:spMk id="26" creationId="{4E48D9FF-9FBB-7082-23D0-5C874BD51F66}"/>
          </ac:spMkLst>
        </pc:spChg>
        <pc:spChg chg="mod">
          <ac:chgData name="Allison Leiton" userId="4fced9d0-94dc-4592-b6ab-d0a14a2052b4" providerId="ADAL" clId="{EFE24B61-9ECA-4B22-ABD2-51706745721A}" dt="2024-01-19T16:08:45.310" v="420" actId="165"/>
          <ac:spMkLst>
            <pc:docMk/>
            <pc:sldMk cId="2991347267" sldId="281"/>
            <ac:spMk id="27" creationId="{CDBE82ED-30C2-8220-FA2D-2B691099C037}"/>
          </ac:spMkLst>
        </pc:spChg>
        <pc:spChg chg="mod">
          <ac:chgData name="Allison Leiton" userId="4fced9d0-94dc-4592-b6ab-d0a14a2052b4" providerId="ADAL" clId="{EFE24B61-9ECA-4B22-ABD2-51706745721A}" dt="2024-01-19T16:08:45.310" v="420" actId="165"/>
          <ac:spMkLst>
            <pc:docMk/>
            <pc:sldMk cId="2991347267" sldId="281"/>
            <ac:spMk id="28" creationId="{2543361D-2776-F618-28E9-9EE6A8D1AC2D}"/>
          </ac:spMkLst>
        </pc:spChg>
        <pc:spChg chg="mod">
          <ac:chgData name="Allison Leiton" userId="4fced9d0-94dc-4592-b6ab-d0a14a2052b4" providerId="ADAL" clId="{EFE24B61-9ECA-4B22-ABD2-51706745721A}" dt="2024-01-19T16:08:45.310" v="420" actId="165"/>
          <ac:spMkLst>
            <pc:docMk/>
            <pc:sldMk cId="2991347267" sldId="281"/>
            <ac:spMk id="29" creationId="{5A2F5FA2-C71B-304F-30A4-4496B6DFB102}"/>
          </ac:spMkLst>
        </pc:spChg>
        <pc:spChg chg="mod">
          <ac:chgData name="Allison Leiton" userId="4fced9d0-94dc-4592-b6ab-d0a14a2052b4" providerId="ADAL" clId="{EFE24B61-9ECA-4B22-ABD2-51706745721A}" dt="2024-01-19T16:08:45.310" v="420" actId="165"/>
          <ac:spMkLst>
            <pc:docMk/>
            <pc:sldMk cId="2991347267" sldId="281"/>
            <ac:spMk id="31" creationId="{17405210-CE6D-C5E4-92E3-047AD303645F}"/>
          </ac:spMkLst>
        </pc:spChg>
        <pc:spChg chg="mod">
          <ac:chgData name="Allison Leiton" userId="4fced9d0-94dc-4592-b6ab-d0a14a2052b4" providerId="ADAL" clId="{EFE24B61-9ECA-4B22-ABD2-51706745721A}" dt="2024-01-19T16:08:45.310" v="420" actId="165"/>
          <ac:spMkLst>
            <pc:docMk/>
            <pc:sldMk cId="2991347267" sldId="281"/>
            <ac:spMk id="32" creationId="{46266070-7BC3-4326-94F6-9D2E1A4051F6}"/>
          </ac:spMkLst>
        </pc:spChg>
        <pc:spChg chg="add del mod">
          <ac:chgData name="Allison Leiton" userId="4fced9d0-94dc-4592-b6ab-d0a14a2052b4" providerId="ADAL" clId="{EFE24B61-9ECA-4B22-ABD2-51706745721A}" dt="2024-01-19T16:10:01.327" v="455" actId="478"/>
          <ac:spMkLst>
            <pc:docMk/>
            <pc:sldMk cId="2991347267" sldId="281"/>
            <ac:spMk id="36" creationId="{A7EB22C5-EF67-1EE3-49B0-0980B9CAB9E7}"/>
          </ac:spMkLst>
        </pc:spChg>
        <pc:spChg chg="add mod">
          <ac:chgData name="Allison Leiton" userId="4fced9d0-94dc-4592-b6ab-d0a14a2052b4" providerId="ADAL" clId="{EFE24B61-9ECA-4B22-ABD2-51706745721A}" dt="2024-01-22T01:48:18.737" v="1186" actId="255"/>
          <ac:spMkLst>
            <pc:docMk/>
            <pc:sldMk cId="2991347267" sldId="281"/>
            <ac:spMk id="37" creationId="{EADD6A11-7180-0DB9-64C9-9188371D4193}"/>
          </ac:spMkLst>
        </pc:spChg>
        <pc:spChg chg="add del mod">
          <ac:chgData name="Allison Leiton" userId="4fced9d0-94dc-4592-b6ab-d0a14a2052b4" providerId="ADAL" clId="{EFE24B61-9ECA-4B22-ABD2-51706745721A}" dt="2024-01-19T16:10:58.252" v="463" actId="478"/>
          <ac:spMkLst>
            <pc:docMk/>
            <pc:sldMk cId="2991347267" sldId="281"/>
            <ac:spMk id="38" creationId="{8E9C7808-1FA8-B484-D2CB-7B60265722F2}"/>
          </ac:spMkLst>
        </pc:spChg>
        <pc:spChg chg="add mod">
          <ac:chgData name="Allison Leiton" userId="4fced9d0-94dc-4592-b6ab-d0a14a2052b4" providerId="ADAL" clId="{EFE24B61-9ECA-4B22-ABD2-51706745721A}" dt="2024-01-19T16:13:24.739" v="500" actId="208"/>
          <ac:spMkLst>
            <pc:docMk/>
            <pc:sldMk cId="2991347267" sldId="281"/>
            <ac:spMk id="39" creationId="{D7636928-75CE-A420-21EE-A08E841A04A3}"/>
          </ac:spMkLst>
        </pc:spChg>
        <pc:spChg chg="add mod">
          <ac:chgData name="Allison Leiton" userId="4fced9d0-94dc-4592-b6ab-d0a14a2052b4" providerId="ADAL" clId="{EFE24B61-9ECA-4B22-ABD2-51706745721A}" dt="2024-01-19T16:13:08.625" v="497" actId="207"/>
          <ac:spMkLst>
            <pc:docMk/>
            <pc:sldMk cId="2991347267" sldId="281"/>
            <ac:spMk id="41" creationId="{BB24B2B3-AF88-6566-EA23-8E69D0C9D39F}"/>
          </ac:spMkLst>
        </pc:spChg>
        <pc:grpChg chg="add del mod">
          <ac:chgData name="Allison Leiton" userId="4fced9d0-94dc-4592-b6ab-d0a14a2052b4" providerId="ADAL" clId="{EFE24B61-9ECA-4B22-ABD2-51706745721A}" dt="2024-01-19T16:08:45.310" v="420" actId="165"/>
          <ac:grpSpMkLst>
            <pc:docMk/>
            <pc:sldMk cId="2991347267" sldId="281"/>
            <ac:grpSpMk id="6" creationId="{2756B0B5-4F24-8DE7-23C3-0D544EE156E2}"/>
          </ac:grpSpMkLst>
        </pc:grpChg>
        <pc:grpChg chg="del mod topLvl">
          <ac:chgData name="Allison Leiton" userId="4fced9d0-94dc-4592-b6ab-d0a14a2052b4" providerId="ADAL" clId="{EFE24B61-9ECA-4B22-ABD2-51706745721A}" dt="2024-01-19T16:08:49.013" v="422" actId="478"/>
          <ac:grpSpMkLst>
            <pc:docMk/>
            <pc:sldMk cId="2991347267" sldId="281"/>
            <ac:grpSpMk id="7" creationId="{B52463E2-EED4-8CA6-EFEA-0318D3921C4A}"/>
          </ac:grpSpMkLst>
        </pc:grpChg>
        <pc:grpChg chg="mod topLvl">
          <ac:chgData name="Allison Leiton" userId="4fced9d0-94dc-4592-b6ab-d0a14a2052b4" providerId="ADAL" clId="{EFE24B61-9ECA-4B22-ABD2-51706745721A}" dt="2024-01-19T16:09:22.446" v="434" actId="164"/>
          <ac:grpSpMkLst>
            <pc:docMk/>
            <pc:sldMk cId="2991347267" sldId="281"/>
            <ac:grpSpMk id="8" creationId="{724A3CCD-6D9F-E1F2-B147-24E213C7DECF}"/>
          </ac:grpSpMkLst>
        </pc:grpChg>
        <pc:grpChg chg="add mod">
          <ac:chgData name="Allison Leiton" userId="4fced9d0-94dc-4592-b6ab-d0a14a2052b4" providerId="ADAL" clId="{EFE24B61-9ECA-4B22-ABD2-51706745721A}" dt="2024-01-19T16:09:25.942" v="435" actId="1076"/>
          <ac:grpSpMkLst>
            <pc:docMk/>
            <pc:sldMk cId="2991347267" sldId="281"/>
            <ac:grpSpMk id="34" creationId="{D98E64ED-4F24-016B-8B63-CB6437362977}"/>
          </ac:grpSpMkLst>
        </pc:grpChg>
        <pc:picChg chg="add mod">
          <ac:chgData name="Allison Leiton" userId="4fced9d0-94dc-4592-b6ab-d0a14a2052b4" providerId="ADAL" clId="{EFE24B61-9ECA-4B22-ABD2-51706745721A}" dt="2024-01-19T16:07:41.106" v="407" actId="1036"/>
          <ac:picMkLst>
            <pc:docMk/>
            <pc:sldMk cId="2991347267" sldId="281"/>
            <ac:picMk id="5" creationId="{76384524-C2C6-C452-572C-835088044350}"/>
          </ac:picMkLst>
        </pc:picChg>
        <pc:picChg chg="del">
          <ac:chgData name="Allison Leiton" userId="4fced9d0-94dc-4592-b6ab-d0a14a2052b4" providerId="ADAL" clId="{EFE24B61-9ECA-4B22-ABD2-51706745721A}" dt="2024-01-19T16:07:18.116" v="397" actId="478"/>
          <ac:picMkLst>
            <pc:docMk/>
            <pc:sldMk cId="2991347267" sldId="281"/>
            <ac:picMk id="11" creationId="{F33A7B39-44E0-BE2C-9067-6D2711CFECF4}"/>
          </ac:picMkLst>
        </pc:picChg>
        <pc:picChg chg="mod">
          <ac:chgData name="Allison Leiton" userId="4fced9d0-94dc-4592-b6ab-d0a14a2052b4" providerId="ADAL" clId="{EFE24B61-9ECA-4B22-ABD2-51706745721A}" dt="2024-01-19T16:08:45.310" v="420" actId="165"/>
          <ac:picMkLst>
            <pc:docMk/>
            <pc:sldMk cId="2991347267" sldId="281"/>
            <ac:picMk id="30" creationId="{67EB2377-32DC-2007-F767-01A19AF25DD4}"/>
          </ac:picMkLst>
        </pc:picChg>
        <pc:picChg chg="add mod ord modCrop">
          <ac:chgData name="Allison Leiton" userId="4fced9d0-94dc-4592-b6ab-d0a14a2052b4" providerId="ADAL" clId="{EFE24B61-9ECA-4B22-ABD2-51706745721A}" dt="2024-01-19T16:09:22.446" v="434" actId="164"/>
          <ac:picMkLst>
            <pc:docMk/>
            <pc:sldMk cId="2991347267" sldId="281"/>
            <ac:picMk id="33" creationId="{961EDB13-6DAB-0788-1B2C-393AA6E8CAEF}"/>
          </ac:picMkLst>
        </pc:picChg>
      </pc:sldChg>
      <pc:sldChg chg="modSp add mod">
        <pc:chgData name="Allison Leiton" userId="4fced9d0-94dc-4592-b6ab-d0a14a2052b4" providerId="ADAL" clId="{EFE24B61-9ECA-4B22-ABD2-51706745721A}" dt="2024-01-22T01:48:24.316" v="1187" actId="255"/>
        <pc:sldMkLst>
          <pc:docMk/>
          <pc:sldMk cId="3484649407" sldId="282"/>
        </pc:sldMkLst>
        <pc:spChg chg="mod">
          <ac:chgData name="Allison Leiton" userId="4fced9d0-94dc-4592-b6ab-d0a14a2052b4" providerId="ADAL" clId="{EFE24B61-9ECA-4B22-ABD2-51706745721A}" dt="2024-01-22T01:48:24.316" v="1187" actId="255"/>
          <ac:spMkLst>
            <pc:docMk/>
            <pc:sldMk cId="3484649407" sldId="282"/>
            <ac:spMk id="3" creationId="{A668198D-5674-431D-AC72-04865DBFD390}"/>
          </ac:spMkLst>
        </pc:spChg>
      </pc:sldChg>
      <pc:sldChg chg="delSp modSp add mod">
        <pc:chgData name="Allison Leiton" userId="4fced9d0-94dc-4592-b6ab-d0a14a2052b4" providerId="ADAL" clId="{EFE24B61-9ECA-4B22-ABD2-51706745721A}" dt="2024-01-22T01:48:13.462" v="1185" actId="255"/>
        <pc:sldMkLst>
          <pc:docMk/>
          <pc:sldMk cId="2217316533" sldId="283"/>
        </pc:sldMkLst>
        <pc:spChg chg="mod">
          <ac:chgData name="Allison Leiton" userId="4fced9d0-94dc-4592-b6ab-d0a14a2052b4" providerId="ADAL" clId="{EFE24B61-9ECA-4B22-ABD2-51706745721A}" dt="2024-01-19T16:13:49.029" v="504" actId="165"/>
          <ac:spMkLst>
            <pc:docMk/>
            <pc:sldMk cId="2217316533" sldId="283"/>
            <ac:spMk id="9" creationId="{9F4CC748-E34F-AE2E-CFBE-A5B27CF38661}"/>
          </ac:spMkLst>
        </pc:spChg>
        <pc:spChg chg="mod">
          <ac:chgData name="Allison Leiton" userId="4fced9d0-94dc-4592-b6ab-d0a14a2052b4" providerId="ADAL" clId="{EFE24B61-9ECA-4B22-ABD2-51706745721A}" dt="2024-01-19T16:13:49.029" v="504" actId="165"/>
          <ac:spMkLst>
            <pc:docMk/>
            <pc:sldMk cId="2217316533" sldId="283"/>
            <ac:spMk id="22" creationId="{67CA21F3-A060-2C20-CFB8-44DA01C2E210}"/>
          </ac:spMkLst>
        </pc:spChg>
        <pc:spChg chg="mod">
          <ac:chgData name="Allison Leiton" userId="4fced9d0-94dc-4592-b6ab-d0a14a2052b4" providerId="ADAL" clId="{EFE24B61-9ECA-4B22-ABD2-51706745721A}" dt="2024-01-19T16:13:49.029" v="504" actId="165"/>
          <ac:spMkLst>
            <pc:docMk/>
            <pc:sldMk cId="2217316533" sldId="283"/>
            <ac:spMk id="23" creationId="{B15F29BC-1582-BB2D-ED14-61C54B4DDB88}"/>
          </ac:spMkLst>
        </pc:spChg>
        <pc:spChg chg="mod">
          <ac:chgData name="Allison Leiton" userId="4fced9d0-94dc-4592-b6ab-d0a14a2052b4" providerId="ADAL" clId="{EFE24B61-9ECA-4B22-ABD2-51706745721A}" dt="2024-01-19T16:13:49.029" v="504" actId="165"/>
          <ac:spMkLst>
            <pc:docMk/>
            <pc:sldMk cId="2217316533" sldId="283"/>
            <ac:spMk id="24" creationId="{E62777C8-DEE5-A134-944C-9402678658E1}"/>
          </ac:spMkLst>
        </pc:spChg>
        <pc:spChg chg="mod">
          <ac:chgData name="Allison Leiton" userId="4fced9d0-94dc-4592-b6ab-d0a14a2052b4" providerId="ADAL" clId="{EFE24B61-9ECA-4B22-ABD2-51706745721A}" dt="2024-01-19T16:13:49.029" v="504" actId="165"/>
          <ac:spMkLst>
            <pc:docMk/>
            <pc:sldMk cId="2217316533" sldId="283"/>
            <ac:spMk id="25" creationId="{D9C11727-09C1-14BE-F785-CC318AD3414E}"/>
          </ac:spMkLst>
        </pc:spChg>
        <pc:spChg chg="mod">
          <ac:chgData name="Allison Leiton" userId="4fced9d0-94dc-4592-b6ab-d0a14a2052b4" providerId="ADAL" clId="{EFE24B61-9ECA-4B22-ABD2-51706745721A}" dt="2024-01-19T16:13:49.029" v="504" actId="165"/>
          <ac:spMkLst>
            <pc:docMk/>
            <pc:sldMk cId="2217316533" sldId="283"/>
            <ac:spMk id="26" creationId="{4E48D9FF-9FBB-7082-23D0-5C874BD51F66}"/>
          </ac:spMkLst>
        </pc:spChg>
        <pc:spChg chg="mod">
          <ac:chgData name="Allison Leiton" userId="4fced9d0-94dc-4592-b6ab-d0a14a2052b4" providerId="ADAL" clId="{EFE24B61-9ECA-4B22-ABD2-51706745721A}" dt="2024-01-19T16:13:49.029" v="504" actId="165"/>
          <ac:spMkLst>
            <pc:docMk/>
            <pc:sldMk cId="2217316533" sldId="283"/>
            <ac:spMk id="27" creationId="{CDBE82ED-30C2-8220-FA2D-2B691099C037}"/>
          </ac:spMkLst>
        </pc:spChg>
        <pc:spChg chg="mod">
          <ac:chgData name="Allison Leiton" userId="4fced9d0-94dc-4592-b6ab-d0a14a2052b4" providerId="ADAL" clId="{EFE24B61-9ECA-4B22-ABD2-51706745721A}" dt="2024-01-19T16:13:49.029" v="504" actId="165"/>
          <ac:spMkLst>
            <pc:docMk/>
            <pc:sldMk cId="2217316533" sldId="283"/>
            <ac:spMk id="28" creationId="{2543361D-2776-F618-28E9-9EE6A8D1AC2D}"/>
          </ac:spMkLst>
        </pc:spChg>
        <pc:spChg chg="mod">
          <ac:chgData name="Allison Leiton" userId="4fced9d0-94dc-4592-b6ab-d0a14a2052b4" providerId="ADAL" clId="{EFE24B61-9ECA-4B22-ABD2-51706745721A}" dt="2024-01-19T16:13:49.029" v="504" actId="165"/>
          <ac:spMkLst>
            <pc:docMk/>
            <pc:sldMk cId="2217316533" sldId="283"/>
            <ac:spMk id="29" creationId="{5A2F5FA2-C71B-304F-30A4-4496B6DFB102}"/>
          </ac:spMkLst>
        </pc:spChg>
        <pc:spChg chg="mod">
          <ac:chgData name="Allison Leiton" userId="4fced9d0-94dc-4592-b6ab-d0a14a2052b4" providerId="ADAL" clId="{EFE24B61-9ECA-4B22-ABD2-51706745721A}" dt="2024-01-22T01:48:13.462" v="1185" actId="255"/>
          <ac:spMkLst>
            <pc:docMk/>
            <pc:sldMk cId="2217316533" sldId="283"/>
            <ac:spMk id="37" creationId="{EADD6A11-7180-0DB9-64C9-9188371D4193}"/>
          </ac:spMkLst>
        </pc:spChg>
        <pc:spChg chg="mod">
          <ac:chgData name="Allison Leiton" userId="4fced9d0-94dc-4592-b6ab-d0a14a2052b4" providerId="ADAL" clId="{EFE24B61-9ECA-4B22-ABD2-51706745721A}" dt="2024-01-19T16:17:56.699" v="560" actId="1038"/>
          <ac:spMkLst>
            <pc:docMk/>
            <pc:sldMk cId="2217316533" sldId="283"/>
            <ac:spMk id="39" creationId="{D7636928-75CE-A420-21EE-A08E841A04A3}"/>
          </ac:spMkLst>
        </pc:spChg>
        <pc:spChg chg="mod">
          <ac:chgData name="Allison Leiton" userId="4fced9d0-94dc-4592-b6ab-d0a14a2052b4" providerId="ADAL" clId="{EFE24B61-9ECA-4B22-ABD2-51706745721A}" dt="2024-01-19T16:17:56.699" v="560" actId="1038"/>
          <ac:spMkLst>
            <pc:docMk/>
            <pc:sldMk cId="2217316533" sldId="283"/>
            <ac:spMk id="41" creationId="{BB24B2B3-AF88-6566-EA23-8E69D0C9D39F}"/>
          </ac:spMkLst>
        </pc:spChg>
        <pc:grpChg chg="mod topLvl">
          <ac:chgData name="Allison Leiton" userId="4fced9d0-94dc-4592-b6ab-d0a14a2052b4" providerId="ADAL" clId="{EFE24B61-9ECA-4B22-ABD2-51706745721A}" dt="2024-01-19T16:14:19.831" v="508" actId="1076"/>
          <ac:grpSpMkLst>
            <pc:docMk/>
            <pc:sldMk cId="2217316533" sldId="283"/>
            <ac:grpSpMk id="8" creationId="{724A3CCD-6D9F-E1F2-B147-24E213C7DECF}"/>
          </ac:grpSpMkLst>
        </pc:grpChg>
        <pc:grpChg chg="del">
          <ac:chgData name="Allison Leiton" userId="4fced9d0-94dc-4592-b6ab-d0a14a2052b4" providerId="ADAL" clId="{EFE24B61-9ECA-4B22-ABD2-51706745721A}" dt="2024-01-19T16:13:49.029" v="504" actId="165"/>
          <ac:grpSpMkLst>
            <pc:docMk/>
            <pc:sldMk cId="2217316533" sldId="283"/>
            <ac:grpSpMk id="34" creationId="{D98E64ED-4F24-016B-8B63-CB6437362977}"/>
          </ac:grpSpMkLst>
        </pc:grpChg>
        <pc:picChg chg="mod topLvl modCrop">
          <ac:chgData name="Allison Leiton" userId="4fced9d0-94dc-4592-b6ab-d0a14a2052b4" providerId="ADAL" clId="{EFE24B61-9ECA-4B22-ABD2-51706745721A}" dt="2024-01-19T16:14:19.831" v="508" actId="1076"/>
          <ac:picMkLst>
            <pc:docMk/>
            <pc:sldMk cId="2217316533" sldId="283"/>
            <ac:picMk id="33" creationId="{961EDB13-6DAB-0788-1B2C-393AA6E8CAEF}"/>
          </ac:picMkLst>
        </pc:picChg>
      </pc:sldChg>
      <pc:sldChg chg="addSp delSp modSp add mod">
        <pc:chgData name="Allison Leiton" userId="4fced9d0-94dc-4592-b6ab-d0a14a2052b4" providerId="ADAL" clId="{EFE24B61-9ECA-4B22-ABD2-51706745721A}" dt="2024-01-22T01:48:08.842" v="1184" actId="255"/>
        <pc:sldMkLst>
          <pc:docMk/>
          <pc:sldMk cId="1230415611" sldId="284"/>
        </pc:sldMkLst>
        <pc:spChg chg="add mod">
          <ac:chgData name="Allison Leiton" userId="4fced9d0-94dc-4592-b6ab-d0a14a2052b4" providerId="ADAL" clId="{EFE24B61-9ECA-4B22-ABD2-51706745721A}" dt="2024-01-19T16:18:47.530" v="575" actId="1076"/>
          <ac:spMkLst>
            <pc:docMk/>
            <pc:sldMk cId="1230415611" sldId="284"/>
            <ac:spMk id="3" creationId="{3591925C-26A4-05D1-524C-326051769864}"/>
          </ac:spMkLst>
        </pc:spChg>
        <pc:spChg chg="add mod">
          <ac:chgData name="Allison Leiton" userId="4fced9d0-94dc-4592-b6ab-d0a14a2052b4" providerId="ADAL" clId="{EFE24B61-9ECA-4B22-ABD2-51706745721A}" dt="2024-01-19T16:20:18.572" v="594" actId="1076"/>
          <ac:spMkLst>
            <pc:docMk/>
            <pc:sldMk cId="1230415611" sldId="284"/>
            <ac:spMk id="4" creationId="{3BA9EE7D-FB93-54EC-048C-3116EF05AC38}"/>
          </ac:spMkLst>
        </pc:spChg>
        <pc:spChg chg="mod topLvl">
          <ac:chgData name="Allison Leiton" userId="4fced9d0-94dc-4592-b6ab-d0a14a2052b4" providerId="ADAL" clId="{EFE24B61-9ECA-4B22-ABD2-51706745721A}" dt="2024-01-19T16:16:47.763" v="528" actId="1076"/>
          <ac:spMkLst>
            <pc:docMk/>
            <pc:sldMk cId="1230415611" sldId="284"/>
            <ac:spMk id="9" creationId="{9F4CC748-E34F-AE2E-CFBE-A5B27CF38661}"/>
          </ac:spMkLst>
        </pc:spChg>
        <pc:spChg chg="mod topLvl">
          <ac:chgData name="Allison Leiton" userId="4fced9d0-94dc-4592-b6ab-d0a14a2052b4" providerId="ADAL" clId="{EFE24B61-9ECA-4B22-ABD2-51706745721A}" dt="2024-01-19T16:16:47.763" v="528" actId="1076"/>
          <ac:spMkLst>
            <pc:docMk/>
            <pc:sldMk cId="1230415611" sldId="284"/>
            <ac:spMk id="22" creationId="{67CA21F3-A060-2C20-CFB8-44DA01C2E210}"/>
          </ac:spMkLst>
        </pc:spChg>
        <pc:spChg chg="mod topLvl">
          <ac:chgData name="Allison Leiton" userId="4fced9d0-94dc-4592-b6ab-d0a14a2052b4" providerId="ADAL" clId="{EFE24B61-9ECA-4B22-ABD2-51706745721A}" dt="2024-01-19T16:20:18.572" v="594" actId="1076"/>
          <ac:spMkLst>
            <pc:docMk/>
            <pc:sldMk cId="1230415611" sldId="284"/>
            <ac:spMk id="23" creationId="{B15F29BC-1582-BB2D-ED14-61C54B4DDB88}"/>
          </ac:spMkLst>
        </pc:spChg>
        <pc:spChg chg="mod topLvl">
          <ac:chgData name="Allison Leiton" userId="4fced9d0-94dc-4592-b6ab-d0a14a2052b4" providerId="ADAL" clId="{EFE24B61-9ECA-4B22-ABD2-51706745721A}" dt="2024-01-19T16:16:47.763" v="528" actId="1076"/>
          <ac:spMkLst>
            <pc:docMk/>
            <pc:sldMk cId="1230415611" sldId="284"/>
            <ac:spMk id="24" creationId="{E62777C8-DEE5-A134-944C-9402678658E1}"/>
          </ac:spMkLst>
        </pc:spChg>
        <pc:spChg chg="mod topLvl">
          <ac:chgData name="Allison Leiton" userId="4fced9d0-94dc-4592-b6ab-d0a14a2052b4" providerId="ADAL" clId="{EFE24B61-9ECA-4B22-ABD2-51706745721A}" dt="2024-01-19T16:16:47.763" v="528" actId="1076"/>
          <ac:spMkLst>
            <pc:docMk/>
            <pc:sldMk cId="1230415611" sldId="284"/>
            <ac:spMk id="25" creationId="{D9C11727-09C1-14BE-F785-CC318AD3414E}"/>
          </ac:spMkLst>
        </pc:spChg>
        <pc:spChg chg="mod topLvl">
          <ac:chgData name="Allison Leiton" userId="4fced9d0-94dc-4592-b6ab-d0a14a2052b4" providerId="ADAL" clId="{EFE24B61-9ECA-4B22-ABD2-51706745721A}" dt="2024-01-19T16:16:47.763" v="528" actId="1076"/>
          <ac:spMkLst>
            <pc:docMk/>
            <pc:sldMk cId="1230415611" sldId="284"/>
            <ac:spMk id="26" creationId="{4E48D9FF-9FBB-7082-23D0-5C874BD51F66}"/>
          </ac:spMkLst>
        </pc:spChg>
        <pc:spChg chg="mod topLvl">
          <ac:chgData name="Allison Leiton" userId="4fced9d0-94dc-4592-b6ab-d0a14a2052b4" providerId="ADAL" clId="{EFE24B61-9ECA-4B22-ABD2-51706745721A}" dt="2024-01-19T16:16:47.763" v="528" actId="1076"/>
          <ac:spMkLst>
            <pc:docMk/>
            <pc:sldMk cId="1230415611" sldId="284"/>
            <ac:spMk id="27" creationId="{CDBE82ED-30C2-8220-FA2D-2B691099C037}"/>
          </ac:spMkLst>
        </pc:spChg>
        <pc:spChg chg="mod topLvl">
          <ac:chgData name="Allison Leiton" userId="4fced9d0-94dc-4592-b6ab-d0a14a2052b4" providerId="ADAL" clId="{EFE24B61-9ECA-4B22-ABD2-51706745721A}" dt="2024-01-19T16:16:47.763" v="528" actId="1076"/>
          <ac:spMkLst>
            <pc:docMk/>
            <pc:sldMk cId="1230415611" sldId="284"/>
            <ac:spMk id="28" creationId="{2543361D-2776-F618-28E9-9EE6A8D1AC2D}"/>
          </ac:spMkLst>
        </pc:spChg>
        <pc:spChg chg="mod topLvl">
          <ac:chgData name="Allison Leiton" userId="4fced9d0-94dc-4592-b6ab-d0a14a2052b4" providerId="ADAL" clId="{EFE24B61-9ECA-4B22-ABD2-51706745721A}" dt="2024-01-19T16:16:47.763" v="528" actId="1076"/>
          <ac:spMkLst>
            <pc:docMk/>
            <pc:sldMk cId="1230415611" sldId="284"/>
            <ac:spMk id="29" creationId="{5A2F5FA2-C71B-304F-30A4-4496B6DFB102}"/>
          </ac:spMkLst>
        </pc:spChg>
        <pc:spChg chg="mod">
          <ac:chgData name="Allison Leiton" userId="4fced9d0-94dc-4592-b6ab-d0a14a2052b4" providerId="ADAL" clId="{EFE24B61-9ECA-4B22-ABD2-51706745721A}" dt="2024-01-22T01:48:08.842" v="1184" actId="255"/>
          <ac:spMkLst>
            <pc:docMk/>
            <pc:sldMk cId="1230415611" sldId="284"/>
            <ac:spMk id="37" creationId="{EADD6A11-7180-0DB9-64C9-9188371D4193}"/>
          </ac:spMkLst>
        </pc:spChg>
        <pc:spChg chg="del mod">
          <ac:chgData name="Allison Leiton" userId="4fced9d0-94dc-4592-b6ab-d0a14a2052b4" providerId="ADAL" clId="{EFE24B61-9ECA-4B22-ABD2-51706745721A}" dt="2024-01-19T16:18:15.394" v="561" actId="478"/>
          <ac:spMkLst>
            <pc:docMk/>
            <pc:sldMk cId="1230415611" sldId="284"/>
            <ac:spMk id="39" creationId="{D7636928-75CE-A420-21EE-A08E841A04A3}"/>
          </ac:spMkLst>
        </pc:spChg>
        <pc:spChg chg="del mod">
          <ac:chgData name="Allison Leiton" userId="4fced9d0-94dc-4592-b6ab-d0a14a2052b4" providerId="ADAL" clId="{EFE24B61-9ECA-4B22-ABD2-51706745721A}" dt="2024-01-19T16:18:15.394" v="561" actId="478"/>
          <ac:spMkLst>
            <pc:docMk/>
            <pc:sldMk cId="1230415611" sldId="284"/>
            <ac:spMk id="41" creationId="{BB24B2B3-AF88-6566-EA23-8E69D0C9D39F}"/>
          </ac:spMkLst>
        </pc:spChg>
        <pc:grpChg chg="del mod ord topLvl">
          <ac:chgData name="Allison Leiton" userId="4fced9d0-94dc-4592-b6ab-d0a14a2052b4" providerId="ADAL" clId="{EFE24B61-9ECA-4B22-ABD2-51706745721A}" dt="2024-01-19T16:15:24.742" v="519" actId="165"/>
          <ac:grpSpMkLst>
            <pc:docMk/>
            <pc:sldMk cId="1230415611" sldId="284"/>
            <ac:grpSpMk id="8" creationId="{724A3CCD-6D9F-E1F2-B147-24E213C7DECF}"/>
          </ac:grpSpMkLst>
        </pc:grpChg>
        <pc:grpChg chg="del">
          <ac:chgData name="Allison Leiton" userId="4fced9d0-94dc-4592-b6ab-d0a14a2052b4" providerId="ADAL" clId="{EFE24B61-9ECA-4B22-ABD2-51706745721A}" dt="2024-01-19T16:15:05.140" v="514" actId="165"/>
          <ac:grpSpMkLst>
            <pc:docMk/>
            <pc:sldMk cId="1230415611" sldId="284"/>
            <ac:grpSpMk id="34" creationId="{D98E64ED-4F24-016B-8B63-CB6437362977}"/>
          </ac:grpSpMkLst>
        </pc:grpChg>
        <pc:picChg chg="mod topLvl modCrop">
          <ac:chgData name="Allison Leiton" userId="4fced9d0-94dc-4592-b6ab-d0a14a2052b4" providerId="ADAL" clId="{EFE24B61-9ECA-4B22-ABD2-51706745721A}" dt="2024-01-19T16:16:47.763" v="528" actId="1076"/>
          <ac:picMkLst>
            <pc:docMk/>
            <pc:sldMk cId="1230415611" sldId="284"/>
            <ac:picMk id="33" creationId="{961EDB13-6DAB-0788-1B2C-393AA6E8CAEF}"/>
          </ac:picMkLst>
        </pc:picChg>
      </pc:sldChg>
      <pc:sldChg chg="addSp delSp modSp add mod">
        <pc:chgData name="Allison Leiton" userId="4fced9d0-94dc-4592-b6ab-d0a14a2052b4" providerId="ADAL" clId="{EFE24B61-9ECA-4B22-ABD2-51706745721A}" dt="2024-01-22T01:48:02.434" v="1183" actId="255"/>
        <pc:sldMkLst>
          <pc:docMk/>
          <pc:sldMk cId="3112603083" sldId="285"/>
        </pc:sldMkLst>
        <pc:spChg chg="mod">
          <ac:chgData name="Allison Leiton" userId="4fced9d0-94dc-4592-b6ab-d0a14a2052b4" providerId="ADAL" clId="{EFE24B61-9ECA-4B22-ABD2-51706745721A}" dt="2024-01-19T16:19:21.314" v="581" actId="165"/>
          <ac:spMkLst>
            <pc:docMk/>
            <pc:sldMk cId="3112603083" sldId="285"/>
            <ac:spMk id="9" creationId="{9F4CC748-E34F-AE2E-CFBE-A5B27CF38661}"/>
          </ac:spMkLst>
        </pc:spChg>
        <pc:spChg chg="mod">
          <ac:chgData name="Allison Leiton" userId="4fced9d0-94dc-4592-b6ab-d0a14a2052b4" providerId="ADAL" clId="{EFE24B61-9ECA-4B22-ABD2-51706745721A}" dt="2024-01-19T16:19:21.314" v="581" actId="165"/>
          <ac:spMkLst>
            <pc:docMk/>
            <pc:sldMk cId="3112603083" sldId="285"/>
            <ac:spMk id="22" creationId="{67CA21F3-A060-2C20-CFB8-44DA01C2E210}"/>
          </ac:spMkLst>
        </pc:spChg>
        <pc:spChg chg="mod">
          <ac:chgData name="Allison Leiton" userId="4fced9d0-94dc-4592-b6ab-d0a14a2052b4" providerId="ADAL" clId="{EFE24B61-9ECA-4B22-ABD2-51706745721A}" dt="2024-01-19T16:19:21.314" v="581" actId="165"/>
          <ac:spMkLst>
            <pc:docMk/>
            <pc:sldMk cId="3112603083" sldId="285"/>
            <ac:spMk id="23" creationId="{B15F29BC-1582-BB2D-ED14-61C54B4DDB88}"/>
          </ac:spMkLst>
        </pc:spChg>
        <pc:spChg chg="mod">
          <ac:chgData name="Allison Leiton" userId="4fced9d0-94dc-4592-b6ab-d0a14a2052b4" providerId="ADAL" clId="{EFE24B61-9ECA-4B22-ABD2-51706745721A}" dt="2024-01-19T16:19:21.314" v="581" actId="165"/>
          <ac:spMkLst>
            <pc:docMk/>
            <pc:sldMk cId="3112603083" sldId="285"/>
            <ac:spMk id="24" creationId="{E62777C8-DEE5-A134-944C-9402678658E1}"/>
          </ac:spMkLst>
        </pc:spChg>
        <pc:spChg chg="mod">
          <ac:chgData name="Allison Leiton" userId="4fced9d0-94dc-4592-b6ab-d0a14a2052b4" providerId="ADAL" clId="{EFE24B61-9ECA-4B22-ABD2-51706745721A}" dt="2024-01-19T16:19:21.314" v="581" actId="165"/>
          <ac:spMkLst>
            <pc:docMk/>
            <pc:sldMk cId="3112603083" sldId="285"/>
            <ac:spMk id="25" creationId="{D9C11727-09C1-14BE-F785-CC318AD3414E}"/>
          </ac:spMkLst>
        </pc:spChg>
        <pc:spChg chg="mod">
          <ac:chgData name="Allison Leiton" userId="4fced9d0-94dc-4592-b6ab-d0a14a2052b4" providerId="ADAL" clId="{EFE24B61-9ECA-4B22-ABD2-51706745721A}" dt="2024-01-19T16:19:21.314" v="581" actId="165"/>
          <ac:spMkLst>
            <pc:docMk/>
            <pc:sldMk cId="3112603083" sldId="285"/>
            <ac:spMk id="26" creationId="{4E48D9FF-9FBB-7082-23D0-5C874BD51F66}"/>
          </ac:spMkLst>
        </pc:spChg>
        <pc:spChg chg="mod">
          <ac:chgData name="Allison Leiton" userId="4fced9d0-94dc-4592-b6ab-d0a14a2052b4" providerId="ADAL" clId="{EFE24B61-9ECA-4B22-ABD2-51706745721A}" dt="2024-01-19T16:19:21.314" v="581" actId="165"/>
          <ac:spMkLst>
            <pc:docMk/>
            <pc:sldMk cId="3112603083" sldId="285"/>
            <ac:spMk id="27" creationId="{CDBE82ED-30C2-8220-FA2D-2B691099C037}"/>
          </ac:spMkLst>
        </pc:spChg>
        <pc:spChg chg="mod">
          <ac:chgData name="Allison Leiton" userId="4fced9d0-94dc-4592-b6ab-d0a14a2052b4" providerId="ADAL" clId="{EFE24B61-9ECA-4B22-ABD2-51706745721A}" dt="2024-01-19T16:19:21.314" v="581" actId="165"/>
          <ac:spMkLst>
            <pc:docMk/>
            <pc:sldMk cId="3112603083" sldId="285"/>
            <ac:spMk id="28" creationId="{2543361D-2776-F618-28E9-9EE6A8D1AC2D}"/>
          </ac:spMkLst>
        </pc:spChg>
        <pc:spChg chg="mod">
          <ac:chgData name="Allison Leiton" userId="4fced9d0-94dc-4592-b6ab-d0a14a2052b4" providerId="ADAL" clId="{EFE24B61-9ECA-4B22-ABD2-51706745721A}" dt="2024-01-19T16:19:21.314" v="581" actId="165"/>
          <ac:spMkLst>
            <pc:docMk/>
            <pc:sldMk cId="3112603083" sldId="285"/>
            <ac:spMk id="29" creationId="{5A2F5FA2-C71B-304F-30A4-4496B6DFB102}"/>
          </ac:spMkLst>
        </pc:spChg>
        <pc:spChg chg="mod">
          <ac:chgData name="Allison Leiton" userId="4fced9d0-94dc-4592-b6ab-d0a14a2052b4" providerId="ADAL" clId="{EFE24B61-9ECA-4B22-ABD2-51706745721A}" dt="2024-01-22T01:48:02.434" v="1183" actId="255"/>
          <ac:spMkLst>
            <pc:docMk/>
            <pc:sldMk cId="3112603083" sldId="285"/>
            <ac:spMk id="37" creationId="{EADD6A11-7180-0DB9-64C9-9188371D4193}"/>
          </ac:spMkLst>
        </pc:spChg>
        <pc:spChg chg="mod">
          <ac:chgData name="Allison Leiton" userId="4fced9d0-94dc-4592-b6ab-d0a14a2052b4" providerId="ADAL" clId="{EFE24B61-9ECA-4B22-ABD2-51706745721A}" dt="2024-01-19T16:20:31.684" v="595" actId="1076"/>
          <ac:spMkLst>
            <pc:docMk/>
            <pc:sldMk cId="3112603083" sldId="285"/>
            <ac:spMk id="39" creationId="{D7636928-75CE-A420-21EE-A08E841A04A3}"/>
          </ac:spMkLst>
        </pc:spChg>
        <pc:spChg chg="mod">
          <ac:chgData name="Allison Leiton" userId="4fced9d0-94dc-4592-b6ab-d0a14a2052b4" providerId="ADAL" clId="{EFE24B61-9ECA-4B22-ABD2-51706745721A}" dt="2024-01-19T16:20:31.684" v="595" actId="1076"/>
          <ac:spMkLst>
            <pc:docMk/>
            <pc:sldMk cId="3112603083" sldId="285"/>
            <ac:spMk id="41" creationId="{BB24B2B3-AF88-6566-EA23-8E69D0C9D39F}"/>
          </ac:spMkLst>
        </pc:spChg>
        <pc:grpChg chg="add mod">
          <ac:chgData name="Allison Leiton" userId="4fced9d0-94dc-4592-b6ab-d0a14a2052b4" providerId="ADAL" clId="{EFE24B61-9ECA-4B22-ABD2-51706745721A}" dt="2024-01-19T16:20:31.684" v="595" actId="1076"/>
          <ac:grpSpMkLst>
            <pc:docMk/>
            <pc:sldMk cId="3112603083" sldId="285"/>
            <ac:grpSpMk id="3" creationId="{143538CF-BDA7-5D2A-332F-9E9DD69FC7DC}"/>
          </ac:grpSpMkLst>
        </pc:grpChg>
        <pc:grpChg chg="mod topLvl">
          <ac:chgData name="Allison Leiton" userId="4fced9d0-94dc-4592-b6ab-d0a14a2052b4" providerId="ADAL" clId="{EFE24B61-9ECA-4B22-ABD2-51706745721A}" dt="2024-01-19T16:19:54.858" v="589" actId="164"/>
          <ac:grpSpMkLst>
            <pc:docMk/>
            <pc:sldMk cId="3112603083" sldId="285"/>
            <ac:grpSpMk id="8" creationId="{724A3CCD-6D9F-E1F2-B147-24E213C7DECF}"/>
          </ac:grpSpMkLst>
        </pc:grpChg>
        <pc:grpChg chg="del">
          <ac:chgData name="Allison Leiton" userId="4fced9d0-94dc-4592-b6ab-d0a14a2052b4" providerId="ADAL" clId="{EFE24B61-9ECA-4B22-ABD2-51706745721A}" dt="2024-01-19T16:19:21.314" v="581" actId="165"/>
          <ac:grpSpMkLst>
            <pc:docMk/>
            <pc:sldMk cId="3112603083" sldId="285"/>
            <ac:grpSpMk id="34" creationId="{D98E64ED-4F24-016B-8B63-CB6437362977}"/>
          </ac:grpSpMkLst>
        </pc:grpChg>
        <pc:picChg chg="mod">
          <ac:chgData name="Allison Leiton" userId="4fced9d0-94dc-4592-b6ab-d0a14a2052b4" providerId="ADAL" clId="{EFE24B61-9ECA-4B22-ABD2-51706745721A}" dt="2024-01-19T16:17:08.470" v="534" actId="1076"/>
          <ac:picMkLst>
            <pc:docMk/>
            <pc:sldMk cId="3112603083" sldId="285"/>
            <ac:picMk id="5" creationId="{76384524-C2C6-C452-572C-835088044350}"/>
          </ac:picMkLst>
        </pc:picChg>
        <pc:picChg chg="mod topLvl modCrop">
          <ac:chgData name="Allison Leiton" userId="4fced9d0-94dc-4592-b6ab-d0a14a2052b4" providerId="ADAL" clId="{EFE24B61-9ECA-4B22-ABD2-51706745721A}" dt="2024-01-19T16:19:54.858" v="589" actId="164"/>
          <ac:picMkLst>
            <pc:docMk/>
            <pc:sldMk cId="3112603083" sldId="285"/>
            <ac:picMk id="33" creationId="{961EDB13-6DAB-0788-1B2C-393AA6E8CAEF}"/>
          </ac:picMkLst>
        </pc:picChg>
      </pc:sldChg>
      <pc:sldChg chg="addSp delSp modSp add mod">
        <pc:chgData name="Allison Leiton" userId="4fced9d0-94dc-4592-b6ab-d0a14a2052b4" providerId="ADAL" clId="{EFE24B61-9ECA-4B22-ABD2-51706745721A}" dt="2024-01-22T01:47:57.900" v="1182" actId="255"/>
        <pc:sldMkLst>
          <pc:docMk/>
          <pc:sldMk cId="237600561" sldId="286"/>
        </pc:sldMkLst>
        <pc:spChg chg="add del mod">
          <ac:chgData name="Allison Leiton" userId="4fced9d0-94dc-4592-b6ab-d0a14a2052b4" providerId="ADAL" clId="{EFE24B61-9ECA-4B22-ABD2-51706745721A}" dt="2024-01-19T16:21:42.234" v="611"/>
          <ac:spMkLst>
            <pc:docMk/>
            <pc:sldMk cId="237600561" sldId="286"/>
            <ac:spMk id="6" creationId="{01F5ED8D-E667-44AA-4099-6D1F47A9985D}"/>
          </ac:spMkLst>
        </pc:spChg>
        <pc:spChg chg="mod">
          <ac:chgData name="Allison Leiton" userId="4fced9d0-94dc-4592-b6ab-d0a14a2052b4" providerId="ADAL" clId="{EFE24B61-9ECA-4B22-ABD2-51706745721A}" dt="2024-01-22T01:47:57.900" v="1182" actId="255"/>
          <ac:spMkLst>
            <pc:docMk/>
            <pc:sldMk cId="237600561" sldId="286"/>
            <ac:spMk id="37" creationId="{EADD6A11-7180-0DB9-64C9-9188371D4193}"/>
          </ac:spMkLst>
        </pc:spChg>
        <pc:spChg chg="del">
          <ac:chgData name="Allison Leiton" userId="4fced9d0-94dc-4592-b6ab-d0a14a2052b4" providerId="ADAL" clId="{EFE24B61-9ECA-4B22-ABD2-51706745721A}" dt="2024-01-19T16:23:15.099" v="632" actId="478"/>
          <ac:spMkLst>
            <pc:docMk/>
            <pc:sldMk cId="237600561" sldId="286"/>
            <ac:spMk id="39" creationId="{D7636928-75CE-A420-21EE-A08E841A04A3}"/>
          </ac:spMkLst>
        </pc:spChg>
        <pc:spChg chg="del">
          <ac:chgData name="Allison Leiton" userId="4fced9d0-94dc-4592-b6ab-d0a14a2052b4" providerId="ADAL" clId="{EFE24B61-9ECA-4B22-ABD2-51706745721A}" dt="2024-01-19T16:23:15.099" v="632" actId="478"/>
          <ac:spMkLst>
            <pc:docMk/>
            <pc:sldMk cId="237600561" sldId="286"/>
            <ac:spMk id="41" creationId="{BB24B2B3-AF88-6566-EA23-8E69D0C9D39F}"/>
          </ac:spMkLst>
        </pc:spChg>
        <pc:grpChg chg="del">
          <ac:chgData name="Allison Leiton" userId="4fced9d0-94dc-4592-b6ab-d0a14a2052b4" providerId="ADAL" clId="{EFE24B61-9ECA-4B22-ABD2-51706745721A}" dt="2024-01-19T16:23:12.631" v="631" actId="478"/>
          <ac:grpSpMkLst>
            <pc:docMk/>
            <pc:sldMk cId="237600561" sldId="286"/>
            <ac:grpSpMk id="3" creationId="{143538CF-BDA7-5D2A-332F-9E9DD69FC7DC}"/>
          </ac:grpSpMkLst>
        </pc:grpChg>
      </pc:sldChg>
      <pc:sldChg chg="addSp delSp modSp add mod ord delAnim modAnim">
        <pc:chgData name="Allison Leiton" userId="4fced9d0-94dc-4592-b6ab-d0a14a2052b4" providerId="ADAL" clId="{EFE24B61-9ECA-4B22-ABD2-51706745721A}" dt="2024-01-22T20:23:39.049" v="1289"/>
        <pc:sldMkLst>
          <pc:docMk/>
          <pc:sldMk cId="3035294427" sldId="287"/>
        </pc:sldMkLst>
        <pc:spChg chg="mod">
          <ac:chgData name="Allison Leiton" userId="4fced9d0-94dc-4592-b6ab-d0a14a2052b4" providerId="ADAL" clId="{EFE24B61-9ECA-4B22-ABD2-51706745721A}" dt="2024-01-22T20:21:31.676" v="1244" actId="113"/>
          <ac:spMkLst>
            <pc:docMk/>
            <pc:sldMk cId="3035294427" sldId="287"/>
            <ac:spMk id="37" creationId="{EADD6A11-7180-0DB9-64C9-9188371D4193}"/>
          </ac:spMkLst>
        </pc:spChg>
        <pc:spChg chg="del">
          <ac:chgData name="Allison Leiton" userId="4fced9d0-94dc-4592-b6ab-d0a14a2052b4" providerId="ADAL" clId="{EFE24B61-9ECA-4B22-ABD2-51706745721A}" dt="2024-01-19T16:31:00.470" v="654" actId="478"/>
          <ac:spMkLst>
            <pc:docMk/>
            <pc:sldMk cId="3035294427" sldId="287"/>
            <ac:spMk id="39" creationId="{D7636928-75CE-A420-21EE-A08E841A04A3}"/>
          </ac:spMkLst>
        </pc:spChg>
        <pc:spChg chg="del">
          <ac:chgData name="Allison Leiton" userId="4fced9d0-94dc-4592-b6ab-d0a14a2052b4" providerId="ADAL" clId="{EFE24B61-9ECA-4B22-ABD2-51706745721A}" dt="2024-01-19T16:31:00.470" v="654" actId="478"/>
          <ac:spMkLst>
            <pc:docMk/>
            <pc:sldMk cId="3035294427" sldId="287"/>
            <ac:spMk id="41" creationId="{BB24B2B3-AF88-6566-EA23-8E69D0C9D39F}"/>
          </ac:spMkLst>
        </pc:spChg>
        <pc:grpChg chg="del">
          <ac:chgData name="Allison Leiton" userId="4fced9d0-94dc-4592-b6ab-d0a14a2052b4" providerId="ADAL" clId="{EFE24B61-9ECA-4B22-ABD2-51706745721A}" dt="2024-01-19T16:31:00.470" v="654" actId="478"/>
          <ac:grpSpMkLst>
            <pc:docMk/>
            <pc:sldMk cId="3035294427" sldId="287"/>
            <ac:grpSpMk id="3" creationId="{143538CF-BDA7-5D2A-332F-9E9DD69FC7DC}"/>
          </ac:grpSpMkLst>
        </pc:grpChg>
        <pc:picChg chg="add del mod modCrop">
          <ac:chgData name="Allison Leiton" userId="4fced9d0-94dc-4592-b6ab-d0a14a2052b4" providerId="ADAL" clId="{EFE24B61-9ECA-4B22-ABD2-51706745721A}" dt="2024-01-22T00:54:32.100" v="765" actId="478"/>
          <ac:picMkLst>
            <pc:docMk/>
            <pc:sldMk cId="3035294427" sldId="287"/>
            <ac:picMk id="3" creationId="{87D7D823-E144-4095-B90F-09FD28285EAA}"/>
          </ac:picMkLst>
        </pc:picChg>
        <pc:picChg chg="add del mod modCrop">
          <ac:chgData name="Allison Leiton" userId="4fced9d0-94dc-4592-b6ab-d0a14a2052b4" providerId="ADAL" clId="{EFE24B61-9ECA-4B22-ABD2-51706745721A}" dt="2024-01-22T01:03:44.607" v="845" actId="478"/>
          <ac:picMkLst>
            <pc:docMk/>
            <pc:sldMk cId="3035294427" sldId="287"/>
            <ac:picMk id="4" creationId="{479F35C9-FAB0-875E-9886-135177241442}"/>
          </ac:picMkLst>
        </pc:picChg>
        <pc:picChg chg="del">
          <ac:chgData name="Allison Leiton" userId="4fced9d0-94dc-4592-b6ab-d0a14a2052b4" providerId="ADAL" clId="{EFE24B61-9ECA-4B22-ABD2-51706745721A}" dt="2024-01-22T00:29:48.634" v="668" actId="478"/>
          <ac:picMkLst>
            <pc:docMk/>
            <pc:sldMk cId="3035294427" sldId="287"/>
            <ac:picMk id="5" creationId="{76384524-C2C6-C452-572C-835088044350}"/>
          </ac:picMkLst>
        </pc:picChg>
        <pc:picChg chg="add del mod">
          <ac:chgData name="Allison Leiton" userId="4fced9d0-94dc-4592-b6ab-d0a14a2052b4" providerId="ADAL" clId="{EFE24B61-9ECA-4B22-ABD2-51706745721A}" dt="2024-01-22T01:04:00.867" v="847" actId="478"/>
          <ac:picMkLst>
            <pc:docMk/>
            <pc:sldMk cId="3035294427" sldId="287"/>
            <ac:picMk id="6" creationId="{2679A682-F343-DA31-6081-ED4B03FC0422}"/>
          </ac:picMkLst>
        </pc:picChg>
        <pc:picChg chg="add mod modCrop">
          <ac:chgData name="Allison Leiton" userId="4fced9d0-94dc-4592-b6ab-d0a14a2052b4" providerId="ADAL" clId="{EFE24B61-9ECA-4B22-ABD2-51706745721A}" dt="2024-01-22T01:09:05.564" v="898" actId="732"/>
          <ac:picMkLst>
            <pc:docMk/>
            <pc:sldMk cId="3035294427" sldId="287"/>
            <ac:picMk id="7" creationId="{85792AD8-3794-78FF-E0F0-CC6372C05C6B}"/>
          </ac:picMkLst>
        </pc:picChg>
      </pc:sldChg>
      <pc:sldChg chg="addSp delSp modSp add mod delAnim modAnim">
        <pc:chgData name="Allison Leiton" userId="4fced9d0-94dc-4592-b6ab-d0a14a2052b4" providerId="ADAL" clId="{EFE24B61-9ECA-4B22-ABD2-51706745721A}" dt="2024-01-22T20:23:29.646" v="1288"/>
        <pc:sldMkLst>
          <pc:docMk/>
          <pc:sldMk cId="4152477731" sldId="288"/>
        </pc:sldMkLst>
        <pc:spChg chg="mod">
          <ac:chgData name="Allison Leiton" userId="4fced9d0-94dc-4592-b6ab-d0a14a2052b4" providerId="ADAL" clId="{EFE24B61-9ECA-4B22-ABD2-51706745721A}" dt="2024-01-22T20:21:20.085" v="1225" actId="113"/>
          <ac:spMkLst>
            <pc:docMk/>
            <pc:sldMk cId="4152477731" sldId="288"/>
            <ac:spMk id="37" creationId="{EADD6A11-7180-0DB9-64C9-9188371D4193}"/>
          </ac:spMkLst>
        </pc:spChg>
        <pc:picChg chg="del">
          <ac:chgData name="Allison Leiton" userId="4fced9d0-94dc-4592-b6ab-d0a14a2052b4" providerId="ADAL" clId="{EFE24B61-9ECA-4B22-ABD2-51706745721A}" dt="2024-01-22T00:37:39.256" v="720" actId="478"/>
          <ac:picMkLst>
            <pc:docMk/>
            <pc:sldMk cId="4152477731" sldId="288"/>
            <ac:picMk id="3" creationId="{87D7D823-E144-4095-B90F-09FD28285EAA}"/>
          </ac:picMkLst>
        </pc:picChg>
        <pc:picChg chg="add mod">
          <ac:chgData name="Allison Leiton" userId="4fced9d0-94dc-4592-b6ab-d0a14a2052b4" providerId="ADAL" clId="{EFE24B61-9ECA-4B22-ABD2-51706745721A}" dt="2024-01-22T00:37:39.898" v="721"/>
          <ac:picMkLst>
            <pc:docMk/>
            <pc:sldMk cId="4152477731" sldId="288"/>
            <ac:picMk id="4" creationId="{72058A7C-5E8E-EAE6-01B4-D2A40B3F2093}"/>
          </ac:picMkLst>
        </pc:picChg>
      </pc:sldChg>
      <pc:sldChg chg="modSp add mod modAnim">
        <pc:chgData name="Allison Leiton" userId="4fced9d0-94dc-4592-b6ab-d0a14a2052b4" providerId="ADAL" clId="{EFE24B61-9ECA-4B22-ABD2-51706745721A}" dt="2024-01-22T20:23:49.657" v="1290"/>
        <pc:sldMkLst>
          <pc:docMk/>
          <pc:sldMk cId="3705279338" sldId="289"/>
        </pc:sldMkLst>
        <pc:spChg chg="mod">
          <ac:chgData name="Allison Leiton" userId="4fced9d0-94dc-4592-b6ab-d0a14a2052b4" providerId="ADAL" clId="{EFE24B61-9ECA-4B22-ABD2-51706745721A}" dt="2024-01-22T20:22:09.849" v="1287" actId="20577"/>
          <ac:spMkLst>
            <pc:docMk/>
            <pc:sldMk cId="3705279338" sldId="289"/>
            <ac:spMk id="37" creationId="{EADD6A11-7180-0DB9-64C9-9188371D4193}"/>
          </ac:spMkLst>
        </pc:spChg>
        <pc:picChg chg="mod modCrop">
          <ac:chgData name="Allison Leiton" userId="4fced9d0-94dc-4592-b6ab-d0a14a2052b4" providerId="ADAL" clId="{EFE24B61-9ECA-4B22-ABD2-51706745721A}" dt="2024-01-22T00:37:35.433" v="719" actId="1038"/>
          <ac:picMkLst>
            <pc:docMk/>
            <pc:sldMk cId="3705279338" sldId="289"/>
            <ac:picMk id="3" creationId="{87D7D823-E144-4095-B90F-09FD28285EAA}"/>
          </ac:picMkLst>
        </pc:picChg>
      </pc:sldChg>
      <pc:sldChg chg="modSp add mod">
        <pc:chgData name="Allison Leiton" userId="4fced9d0-94dc-4592-b6ab-d0a14a2052b4" providerId="ADAL" clId="{EFE24B61-9ECA-4B22-ABD2-51706745721A}" dt="2024-01-22T00:58:44.121" v="793" actId="14100"/>
        <pc:sldMkLst>
          <pc:docMk/>
          <pc:sldMk cId="3700972503" sldId="290"/>
        </pc:sldMkLst>
        <pc:spChg chg="mod">
          <ac:chgData name="Allison Leiton" userId="4fced9d0-94dc-4592-b6ab-d0a14a2052b4" providerId="ADAL" clId="{EFE24B61-9ECA-4B22-ABD2-51706745721A}" dt="2024-01-22T00:41:44.200" v="757" actId="12"/>
          <ac:spMkLst>
            <pc:docMk/>
            <pc:sldMk cId="3700972503" sldId="290"/>
            <ac:spMk id="3" creationId="{93AE6223-98F0-011C-D8D1-4E0D6CD3D124}"/>
          </ac:spMkLst>
        </pc:spChg>
        <pc:spChg chg="mod">
          <ac:chgData name="Allison Leiton" userId="4fced9d0-94dc-4592-b6ab-d0a14a2052b4" providerId="ADAL" clId="{EFE24B61-9ECA-4B22-ABD2-51706745721A}" dt="2024-01-22T00:58:44.121" v="793" actId="14100"/>
          <ac:spMkLst>
            <pc:docMk/>
            <pc:sldMk cId="3700972503" sldId="290"/>
            <ac:spMk id="15" creationId="{C1C4D4E3-5404-6A33-C22B-1CB5BE2A29E8}"/>
          </ac:spMkLst>
        </pc:spChg>
        <pc:spChg chg="mod">
          <ac:chgData name="Allison Leiton" userId="4fced9d0-94dc-4592-b6ab-d0a14a2052b4" providerId="ADAL" clId="{EFE24B61-9ECA-4B22-ABD2-51706745721A}" dt="2024-01-22T00:41:47.578" v="763" actId="20577"/>
          <ac:spMkLst>
            <pc:docMk/>
            <pc:sldMk cId="3700972503" sldId="290"/>
            <ac:spMk id="16" creationId="{1D66DA61-D366-4DB6-3D5E-7905F790CA36}"/>
          </ac:spMkLst>
        </pc:spChg>
      </pc:sldChg>
      <pc:sldChg chg="addSp modSp add mod">
        <pc:chgData name="Allison Leiton" userId="4fced9d0-94dc-4592-b6ab-d0a14a2052b4" providerId="ADAL" clId="{EFE24B61-9ECA-4B22-ABD2-51706745721A}" dt="2024-01-22T20:27:07.422" v="1336" actId="14100"/>
        <pc:sldMkLst>
          <pc:docMk/>
          <pc:sldMk cId="1893377639" sldId="291"/>
        </pc:sldMkLst>
        <pc:spChg chg="mod">
          <ac:chgData name="Allison Leiton" userId="4fced9d0-94dc-4592-b6ab-d0a14a2052b4" providerId="ADAL" clId="{EFE24B61-9ECA-4B22-ABD2-51706745721A}" dt="2024-01-22T01:00:11.367" v="817" actId="120"/>
          <ac:spMkLst>
            <pc:docMk/>
            <pc:sldMk cId="1893377639" sldId="291"/>
            <ac:spMk id="3" creationId="{93AE6223-98F0-011C-D8D1-4E0D6CD3D124}"/>
          </ac:spMkLst>
        </pc:spChg>
        <pc:spChg chg="add mod">
          <ac:chgData name="Allison Leiton" userId="4fced9d0-94dc-4592-b6ab-d0a14a2052b4" providerId="ADAL" clId="{EFE24B61-9ECA-4B22-ABD2-51706745721A}" dt="2024-01-22T01:01:30.274" v="838" actId="255"/>
          <ac:spMkLst>
            <pc:docMk/>
            <pc:sldMk cId="1893377639" sldId="291"/>
            <ac:spMk id="5" creationId="{083397E8-23F6-61C5-FF33-ABAE0F88F63B}"/>
          </ac:spMkLst>
        </pc:spChg>
        <pc:spChg chg="mod">
          <ac:chgData name="Allison Leiton" userId="4fced9d0-94dc-4592-b6ab-d0a14a2052b4" providerId="ADAL" clId="{EFE24B61-9ECA-4B22-ABD2-51706745721A}" dt="2024-01-22T20:27:07.422" v="1336" actId="14100"/>
          <ac:spMkLst>
            <pc:docMk/>
            <pc:sldMk cId="1893377639" sldId="291"/>
            <ac:spMk id="15" creationId="{C1C4D4E3-5404-6A33-C22B-1CB5BE2A29E8}"/>
          </ac:spMkLst>
        </pc:spChg>
        <pc:spChg chg="mod">
          <ac:chgData name="Allison Leiton" userId="4fced9d0-94dc-4592-b6ab-d0a14a2052b4" providerId="ADAL" clId="{EFE24B61-9ECA-4B22-ABD2-51706745721A}" dt="2024-01-22T20:27:02.538" v="1335" actId="1035"/>
          <ac:spMkLst>
            <pc:docMk/>
            <pc:sldMk cId="1893377639" sldId="291"/>
            <ac:spMk id="16" creationId="{1D66DA61-D366-4DB6-3D5E-7905F790CA36}"/>
          </ac:spMkLst>
        </pc:spChg>
      </pc:sldChg>
      <pc:sldChg chg="addSp delSp modSp add mod">
        <pc:chgData name="Allison Leiton" userId="4fced9d0-94dc-4592-b6ab-d0a14a2052b4" providerId="ADAL" clId="{EFE24B61-9ECA-4B22-ABD2-51706745721A}" dt="2024-01-22T20:27:19.704" v="1340"/>
        <pc:sldMkLst>
          <pc:docMk/>
          <pc:sldMk cId="1894286677" sldId="292"/>
        </pc:sldMkLst>
        <pc:spChg chg="mod">
          <ac:chgData name="Allison Leiton" userId="4fced9d0-94dc-4592-b6ab-d0a14a2052b4" providerId="ADAL" clId="{EFE24B61-9ECA-4B22-ABD2-51706745721A}" dt="2024-01-22T01:02:13.169" v="844" actId="255"/>
          <ac:spMkLst>
            <pc:docMk/>
            <pc:sldMk cId="1894286677" sldId="292"/>
            <ac:spMk id="3" creationId="{93AE6223-98F0-011C-D8D1-4E0D6CD3D124}"/>
          </ac:spMkLst>
        </pc:spChg>
        <pc:spChg chg="add del mod">
          <ac:chgData name="Allison Leiton" userId="4fced9d0-94dc-4592-b6ab-d0a14a2052b4" providerId="ADAL" clId="{EFE24B61-9ECA-4B22-ABD2-51706745721A}" dt="2024-01-22T20:27:19.119" v="1339" actId="478"/>
          <ac:spMkLst>
            <pc:docMk/>
            <pc:sldMk cId="1894286677" sldId="292"/>
            <ac:spMk id="9" creationId="{9E66D8C7-5DF3-11A3-C7D8-5741AD7FB2F8}"/>
          </ac:spMkLst>
        </pc:spChg>
        <pc:spChg chg="del">
          <ac:chgData name="Allison Leiton" userId="4fced9d0-94dc-4592-b6ab-d0a14a2052b4" providerId="ADAL" clId="{EFE24B61-9ECA-4B22-ABD2-51706745721A}" dt="2024-01-22T20:27:13.552" v="1337" actId="478"/>
          <ac:spMkLst>
            <pc:docMk/>
            <pc:sldMk cId="1894286677" sldId="292"/>
            <ac:spMk id="15" creationId="{C1C4D4E3-5404-6A33-C22B-1CB5BE2A29E8}"/>
          </ac:spMkLst>
        </pc:spChg>
        <pc:spChg chg="del">
          <ac:chgData name="Allison Leiton" userId="4fced9d0-94dc-4592-b6ab-d0a14a2052b4" providerId="ADAL" clId="{EFE24B61-9ECA-4B22-ABD2-51706745721A}" dt="2024-01-22T20:27:16.941" v="1338" actId="478"/>
          <ac:spMkLst>
            <pc:docMk/>
            <pc:sldMk cId="1894286677" sldId="292"/>
            <ac:spMk id="16" creationId="{1D66DA61-D366-4DB6-3D5E-7905F790CA36}"/>
          </ac:spMkLst>
        </pc:spChg>
        <pc:spChg chg="add mod">
          <ac:chgData name="Allison Leiton" userId="4fced9d0-94dc-4592-b6ab-d0a14a2052b4" providerId="ADAL" clId="{EFE24B61-9ECA-4B22-ABD2-51706745721A}" dt="2024-01-22T20:27:19.704" v="1340"/>
          <ac:spMkLst>
            <pc:docMk/>
            <pc:sldMk cId="1894286677" sldId="292"/>
            <ac:spMk id="17" creationId="{EDB4B8DC-EAF9-4C89-7AE4-EFE7F7D1E0CC}"/>
          </ac:spMkLst>
        </pc:spChg>
        <pc:spChg chg="add mod">
          <ac:chgData name="Allison Leiton" userId="4fced9d0-94dc-4592-b6ab-d0a14a2052b4" providerId="ADAL" clId="{EFE24B61-9ECA-4B22-ABD2-51706745721A}" dt="2024-01-22T20:27:19.704" v="1340"/>
          <ac:spMkLst>
            <pc:docMk/>
            <pc:sldMk cId="1894286677" sldId="292"/>
            <ac:spMk id="18" creationId="{45BB03AB-B31A-5017-2AAD-97EB8ED54E20}"/>
          </ac:spMkLst>
        </pc:spChg>
      </pc:sldChg>
      <pc:sldChg chg="delSp modSp add mod delAnim modAnim">
        <pc:chgData name="Allison Leiton" userId="4fced9d0-94dc-4592-b6ab-d0a14a2052b4" providerId="ADAL" clId="{EFE24B61-9ECA-4B22-ABD2-51706745721A}" dt="2024-01-22T20:26:36.178" v="1303"/>
        <pc:sldMkLst>
          <pc:docMk/>
          <pc:sldMk cId="1711258283" sldId="293"/>
        </pc:sldMkLst>
        <pc:spChg chg="mod">
          <ac:chgData name="Allison Leiton" userId="4fced9d0-94dc-4592-b6ab-d0a14a2052b4" providerId="ADAL" clId="{EFE24B61-9ECA-4B22-ABD2-51706745721A}" dt="2024-01-22T20:26:27.292" v="1301" actId="1076"/>
          <ac:spMkLst>
            <pc:docMk/>
            <pc:sldMk cId="1711258283" sldId="293"/>
            <ac:spMk id="37" creationId="{EADD6A11-7180-0DB9-64C9-9188371D4193}"/>
          </ac:spMkLst>
        </pc:spChg>
        <pc:picChg chg="del">
          <ac:chgData name="Allison Leiton" userId="4fced9d0-94dc-4592-b6ab-d0a14a2052b4" providerId="ADAL" clId="{EFE24B61-9ECA-4B22-ABD2-51706745721A}" dt="2024-01-22T01:06:04.678" v="849" actId="478"/>
          <ac:picMkLst>
            <pc:docMk/>
            <pc:sldMk cId="1711258283" sldId="293"/>
            <ac:picMk id="3" creationId="{87D7D823-E144-4095-B90F-09FD28285EAA}"/>
          </ac:picMkLst>
        </pc:picChg>
        <pc:picChg chg="del">
          <ac:chgData name="Allison Leiton" userId="4fced9d0-94dc-4592-b6ab-d0a14a2052b4" providerId="ADAL" clId="{EFE24B61-9ECA-4B22-ABD2-51706745721A}" dt="2024-01-22T01:06:04.678" v="849" actId="478"/>
          <ac:picMkLst>
            <pc:docMk/>
            <pc:sldMk cId="1711258283" sldId="293"/>
            <ac:picMk id="10" creationId="{7650C163-39C7-C3F7-886A-50DAC815CD6C}"/>
          </ac:picMkLst>
        </pc:picChg>
      </pc:sldChg>
      <pc:sldChg chg="addSp delSp modSp add mod addAnim delAnim modAnim">
        <pc:chgData name="Allison Leiton" userId="4fced9d0-94dc-4592-b6ab-d0a14a2052b4" providerId="ADAL" clId="{EFE24B61-9ECA-4B22-ABD2-51706745721A}" dt="2024-01-22T20:23:59.343" v="1291"/>
        <pc:sldMkLst>
          <pc:docMk/>
          <pc:sldMk cId="1834742841" sldId="294"/>
        </pc:sldMkLst>
        <pc:spChg chg="mod">
          <ac:chgData name="Allison Leiton" userId="4fced9d0-94dc-4592-b6ab-d0a14a2052b4" providerId="ADAL" clId="{EFE24B61-9ECA-4B22-ABD2-51706745721A}" dt="2024-01-22T01:47:45.415" v="1181" actId="255"/>
          <ac:spMkLst>
            <pc:docMk/>
            <pc:sldMk cId="1834742841" sldId="294"/>
            <ac:spMk id="37" creationId="{EADD6A11-7180-0DB9-64C9-9188371D4193}"/>
          </ac:spMkLst>
        </pc:spChg>
        <pc:picChg chg="add del">
          <ac:chgData name="Allison Leiton" userId="4fced9d0-94dc-4592-b6ab-d0a14a2052b4" providerId="ADAL" clId="{EFE24B61-9ECA-4B22-ABD2-51706745721A}" dt="2024-01-22T01:12:25.345" v="907" actId="478"/>
          <ac:picMkLst>
            <pc:docMk/>
            <pc:sldMk cId="1834742841" sldId="294"/>
            <ac:picMk id="3" creationId="{87D7D823-E144-4095-B90F-09FD28285EAA}"/>
          </ac:picMkLst>
        </pc:picChg>
      </pc:sldChg>
      <pc:sldChg chg="addSp delSp modSp add mod delAnim">
        <pc:chgData name="Allison Leiton" userId="4fced9d0-94dc-4592-b6ab-d0a14a2052b4" providerId="ADAL" clId="{EFE24B61-9ECA-4B22-ABD2-51706745721A}" dt="2024-01-22T20:25:39.791" v="1297" actId="1076"/>
        <pc:sldMkLst>
          <pc:docMk/>
          <pc:sldMk cId="1405121594" sldId="295"/>
        </pc:sldMkLst>
        <pc:spChg chg="add mod">
          <ac:chgData name="Allison Leiton" userId="4fced9d0-94dc-4592-b6ab-d0a14a2052b4" providerId="ADAL" clId="{EFE24B61-9ECA-4B22-ABD2-51706745721A}" dt="2024-01-22T01:17:02.986" v="961" actId="1035"/>
          <ac:spMkLst>
            <pc:docMk/>
            <pc:sldMk cId="1405121594" sldId="295"/>
            <ac:spMk id="5" creationId="{2B711C93-201A-C5AC-4123-393104A7CA06}"/>
          </ac:spMkLst>
        </pc:spChg>
        <pc:spChg chg="add mod">
          <ac:chgData name="Allison Leiton" userId="4fced9d0-94dc-4592-b6ab-d0a14a2052b4" providerId="ADAL" clId="{EFE24B61-9ECA-4B22-ABD2-51706745721A}" dt="2024-01-22T01:35:56.798" v="1163" actId="1076"/>
          <ac:spMkLst>
            <pc:docMk/>
            <pc:sldMk cId="1405121594" sldId="295"/>
            <ac:spMk id="7" creationId="{1FBB972E-C374-3F36-D3EC-300942557065}"/>
          </ac:spMkLst>
        </pc:spChg>
        <pc:spChg chg="mod">
          <ac:chgData name="Allison Leiton" userId="4fced9d0-94dc-4592-b6ab-d0a14a2052b4" providerId="ADAL" clId="{EFE24B61-9ECA-4B22-ABD2-51706745721A}" dt="2024-01-22T01:47:40.133" v="1180" actId="2710"/>
          <ac:spMkLst>
            <pc:docMk/>
            <pc:sldMk cId="1405121594" sldId="295"/>
            <ac:spMk id="37" creationId="{EADD6A11-7180-0DB9-64C9-9188371D4193}"/>
          </ac:spMkLst>
        </pc:spChg>
        <pc:picChg chg="del">
          <ac:chgData name="Allison Leiton" userId="4fced9d0-94dc-4592-b6ab-d0a14a2052b4" providerId="ADAL" clId="{EFE24B61-9ECA-4B22-ABD2-51706745721A}" dt="2024-01-22T01:16:30.582" v="947" actId="478"/>
          <ac:picMkLst>
            <pc:docMk/>
            <pc:sldMk cId="1405121594" sldId="295"/>
            <ac:picMk id="3" creationId="{87D7D823-E144-4095-B90F-09FD28285EAA}"/>
          </ac:picMkLst>
        </pc:picChg>
        <pc:picChg chg="add mod">
          <ac:chgData name="Allison Leiton" userId="4fced9d0-94dc-4592-b6ab-d0a14a2052b4" providerId="ADAL" clId="{EFE24B61-9ECA-4B22-ABD2-51706745721A}" dt="2024-01-22T01:16:42.054" v="952" actId="1076"/>
          <ac:picMkLst>
            <pc:docMk/>
            <pc:sldMk cId="1405121594" sldId="295"/>
            <ac:picMk id="4" creationId="{9ED9658F-36AB-453B-3DDA-81461B3AFEC7}"/>
          </ac:picMkLst>
        </pc:picChg>
        <pc:picChg chg="add mod">
          <ac:chgData name="Allison Leiton" userId="4fced9d0-94dc-4592-b6ab-d0a14a2052b4" providerId="ADAL" clId="{EFE24B61-9ECA-4B22-ABD2-51706745721A}" dt="2024-01-22T01:16:42.054" v="952" actId="1076"/>
          <ac:picMkLst>
            <pc:docMk/>
            <pc:sldMk cId="1405121594" sldId="295"/>
            <ac:picMk id="6" creationId="{1C3F497C-E0FF-E230-C6FA-AED5F73BBA7C}"/>
          </ac:picMkLst>
        </pc:picChg>
        <pc:picChg chg="add del mod modCrop">
          <ac:chgData name="Allison Leiton" userId="4fced9d0-94dc-4592-b6ab-d0a14a2052b4" providerId="ADAL" clId="{EFE24B61-9ECA-4B22-ABD2-51706745721A}" dt="2024-01-22T20:24:05.339" v="1292" actId="478"/>
          <ac:picMkLst>
            <pc:docMk/>
            <pc:sldMk cId="1405121594" sldId="295"/>
            <ac:picMk id="8" creationId="{16C5ADB8-F667-F366-5E8A-A345B359E23C}"/>
          </ac:picMkLst>
        </pc:picChg>
        <pc:picChg chg="add mod">
          <ac:chgData name="Allison Leiton" userId="4fced9d0-94dc-4592-b6ab-d0a14a2052b4" providerId="ADAL" clId="{EFE24B61-9ECA-4B22-ABD2-51706745721A}" dt="2024-01-22T20:25:39.791" v="1297" actId="1076"/>
          <ac:picMkLst>
            <pc:docMk/>
            <pc:sldMk cId="1405121594" sldId="295"/>
            <ac:picMk id="9" creationId="{9B0D2176-2FC5-6C69-73BE-E22BCE3D5F4B}"/>
          </ac:picMkLst>
        </pc:picChg>
        <pc:picChg chg="del">
          <ac:chgData name="Allison Leiton" userId="4fced9d0-94dc-4592-b6ab-d0a14a2052b4" providerId="ADAL" clId="{EFE24B61-9ECA-4B22-ABD2-51706745721A}" dt="2024-01-22T01:16:31.711" v="948" actId="478"/>
          <ac:picMkLst>
            <pc:docMk/>
            <pc:sldMk cId="1405121594" sldId="295"/>
            <ac:picMk id="10" creationId="{7650C163-39C7-C3F7-886A-50DAC815CD6C}"/>
          </ac:picMkLst>
        </pc:picChg>
        <pc:picChg chg="add mod">
          <ac:chgData name="Allison Leiton" userId="4fced9d0-94dc-4592-b6ab-d0a14a2052b4" providerId="ADAL" clId="{EFE24B61-9ECA-4B22-ABD2-51706745721A}" dt="2024-01-22T01:35:58.381" v="1164" actId="1076"/>
          <ac:picMkLst>
            <pc:docMk/>
            <pc:sldMk cId="1405121594" sldId="295"/>
            <ac:picMk id="11" creationId="{882DFF29-74EB-A1D4-E7A0-8919005CCB7A}"/>
          </ac:picMkLst>
        </pc:picChg>
        <pc:picChg chg="add mod ord">
          <ac:chgData name="Allison Leiton" userId="4fced9d0-94dc-4592-b6ab-d0a14a2052b4" providerId="ADAL" clId="{EFE24B61-9ECA-4B22-ABD2-51706745721A}" dt="2024-01-22T01:35:51.632" v="1161" actId="1035"/>
          <ac:picMkLst>
            <pc:docMk/>
            <pc:sldMk cId="1405121594" sldId="295"/>
            <ac:picMk id="23" creationId="{07E9BCF1-C546-4990-FAF5-D0E2E50BC2F6}"/>
          </ac:picMkLst>
        </pc:picChg>
      </pc:sldChg>
      <pc:sldChg chg="addSp delSp modSp add mod modAnim">
        <pc:chgData name="Allison Leiton" userId="4fced9d0-94dc-4592-b6ab-d0a14a2052b4" providerId="ADAL" clId="{EFE24B61-9ECA-4B22-ABD2-51706745721A}" dt="2024-01-22T01:47:26.168" v="1175" actId="2710"/>
        <pc:sldMkLst>
          <pc:docMk/>
          <pc:sldMk cId="3206124487" sldId="296"/>
        </pc:sldMkLst>
        <pc:spChg chg="mod">
          <ac:chgData name="Allison Leiton" userId="4fced9d0-94dc-4592-b6ab-d0a14a2052b4" providerId="ADAL" clId="{EFE24B61-9ECA-4B22-ABD2-51706745721A}" dt="2024-01-22T01:22:55.229" v="989" actId="1038"/>
          <ac:spMkLst>
            <pc:docMk/>
            <pc:sldMk cId="3206124487" sldId="296"/>
            <ac:spMk id="5" creationId="{2B711C93-201A-C5AC-4123-393104A7CA06}"/>
          </ac:spMkLst>
        </pc:spChg>
        <pc:spChg chg="del">
          <ac:chgData name="Allison Leiton" userId="4fced9d0-94dc-4592-b6ab-d0a14a2052b4" providerId="ADAL" clId="{EFE24B61-9ECA-4B22-ABD2-51706745721A}" dt="2024-01-22T01:22:45.221" v="982" actId="478"/>
          <ac:spMkLst>
            <pc:docMk/>
            <pc:sldMk cId="3206124487" sldId="296"/>
            <ac:spMk id="7" creationId="{1FBB972E-C374-3F36-D3EC-300942557065}"/>
          </ac:spMkLst>
        </pc:spChg>
        <pc:spChg chg="add mod">
          <ac:chgData name="Allison Leiton" userId="4fced9d0-94dc-4592-b6ab-d0a14a2052b4" providerId="ADAL" clId="{EFE24B61-9ECA-4B22-ABD2-51706745721A}" dt="2024-01-22T01:23:26.576" v="1000" actId="1582"/>
          <ac:spMkLst>
            <pc:docMk/>
            <pc:sldMk cId="3206124487" sldId="296"/>
            <ac:spMk id="9" creationId="{B7CD8FA4-4F7E-923F-79C8-7D5C0CFB927D}"/>
          </ac:spMkLst>
        </pc:spChg>
        <pc:spChg chg="add mod">
          <ac:chgData name="Allison Leiton" userId="4fced9d0-94dc-4592-b6ab-d0a14a2052b4" providerId="ADAL" clId="{EFE24B61-9ECA-4B22-ABD2-51706745721A}" dt="2024-01-22T01:23:54.117" v="1001"/>
          <ac:spMkLst>
            <pc:docMk/>
            <pc:sldMk cId="3206124487" sldId="296"/>
            <ac:spMk id="10" creationId="{124232BF-4E39-8821-2962-51F93A38D78A}"/>
          </ac:spMkLst>
        </pc:spChg>
        <pc:spChg chg="add mod">
          <ac:chgData name="Allison Leiton" userId="4fced9d0-94dc-4592-b6ab-d0a14a2052b4" providerId="ADAL" clId="{EFE24B61-9ECA-4B22-ABD2-51706745721A}" dt="2024-01-22T01:23:54.117" v="1001"/>
          <ac:spMkLst>
            <pc:docMk/>
            <pc:sldMk cId="3206124487" sldId="296"/>
            <ac:spMk id="22" creationId="{7AA57B14-63DB-0DEB-FC91-E1B40E396F1A}"/>
          </ac:spMkLst>
        </pc:spChg>
        <pc:spChg chg="mod">
          <ac:chgData name="Allison Leiton" userId="4fced9d0-94dc-4592-b6ab-d0a14a2052b4" providerId="ADAL" clId="{EFE24B61-9ECA-4B22-ABD2-51706745721A}" dt="2024-01-22T01:24:11.038" v="1005" actId="165"/>
          <ac:spMkLst>
            <pc:docMk/>
            <pc:sldMk cId="3206124487" sldId="296"/>
            <ac:spMk id="26" creationId="{9FC696DD-DF41-11E6-8FCC-9C0FA4381ACB}"/>
          </ac:spMkLst>
        </pc:spChg>
        <pc:spChg chg="mod">
          <ac:chgData name="Allison Leiton" userId="4fced9d0-94dc-4592-b6ab-d0a14a2052b4" providerId="ADAL" clId="{EFE24B61-9ECA-4B22-ABD2-51706745721A}" dt="2024-01-22T01:24:11.038" v="1005" actId="165"/>
          <ac:spMkLst>
            <pc:docMk/>
            <pc:sldMk cId="3206124487" sldId="296"/>
            <ac:spMk id="27" creationId="{EC6C7C44-67AF-180F-13C6-AC0974D57A4D}"/>
          </ac:spMkLst>
        </pc:spChg>
        <pc:spChg chg="mod">
          <ac:chgData name="Allison Leiton" userId="4fced9d0-94dc-4592-b6ab-d0a14a2052b4" providerId="ADAL" clId="{EFE24B61-9ECA-4B22-ABD2-51706745721A}" dt="2024-01-22T01:24:11.038" v="1005" actId="165"/>
          <ac:spMkLst>
            <pc:docMk/>
            <pc:sldMk cId="3206124487" sldId="296"/>
            <ac:spMk id="28" creationId="{FA33D041-2A7F-A706-2801-26FA82C4377E}"/>
          </ac:spMkLst>
        </pc:spChg>
        <pc:spChg chg="mod">
          <ac:chgData name="Allison Leiton" userId="4fced9d0-94dc-4592-b6ab-d0a14a2052b4" providerId="ADAL" clId="{EFE24B61-9ECA-4B22-ABD2-51706745721A}" dt="2024-01-22T01:24:11.038" v="1005" actId="165"/>
          <ac:spMkLst>
            <pc:docMk/>
            <pc:sldMk cId="3206124487" sldId="296"/>
            <ac:spMk id="29" creationId="{E1A04DB6-8EFB-D6BD-2404-370DCAE4C856}"/>
          </ac:spMkLst>
        </pc:spChg>
        <pc:spChg chg="mod">
          <ac:chgData name="Allison Leiton" userId="4fced9d0-94dc-4592-b6ab-d0a14a2052b4" providerId="ADAL" clId="{EFE24B61-9ECA-4B22-ABD2-51706745721A}" dt="2024-01-22T01:24:11.038" v="1005" actId="165"/>
          <ac:spMkLst>
            <pc:docMk/>
            <pc:sldMk cId="3206124487" sldId="296"/>
            <ac:spMk id="30" creationId="{EE3F94F4-975D-2ABA-18FD-5F4A517D4B76}"/>
          </ac:spMkLst>
        </pc:spChg>
        <pc:spChg chg="mod">
          <ac:chgData name="Allison Leiton" userId="4fced9d0-94dc-4592-b6ab-d0a14a2052b4" providerId="ADAL" clId="{EFE24B61-9ECA-4B22-ABD2-51706745721A}" dt="2024-01-22T01:24:11.038" v="1005" actId="165"/>
          <ac:spMkLst>
            <pc:docMk/>
            <pc:sldMk cId="3206124487" sldId="296"/>
            <ac:spMk id="31" creationId="{88899A52-866A-4360-349D-1586DC503A83}"/>
          </ac:spMkLst>
        </pc:spChg>
        <pc:spChg chg="mod">
          <ac:chgData name="Allison Leiton" userId="4fced9d0-94dc-4592-b6ab-d0a14a2052b4" providerId="ADAL" clId="{EFE24B61-9ECA-4B22-ABD2-51706745721A}" dt="2024-01-22T01:24:11.038" v="1005" actId="165"/>
          <ac:spMkLst>
            <pc:docMk/>
            <pc:sldMk cId="3206124487" sldId="296"/>
            <ac:spMk id="32" creationId="{CF79E649-8436-9F3D-F6E9-C2E668329330}"/>
          </ac:spMkLst>
        </pc:spChg>
        <pc:spChg chg="mod">
          <ac:chgData name="Allison Leiton" userId="4fced9d0-94dc-4592-b6ab-d0a14a2052b4" providerId="ADAL" clId="{EFE24B61-9ECA-4B22-ABD2-51706745721A}" dt="2024-01-22T01:24:11.038" v="1005" actId="165"/>
          <ac:spMkLst>
            <pc:docMk/>
            <pc:sldMk cId="3206124487" sldId="296"/>
            <ac:spMk id="33" creationId="{96913F8D-1B2E-1185-1D12-8CE52626D3E6}"/>
          </ac:spMkLst>
        </pc:spChg>
        <pc:spChg chg="mod">
          <ac:chgData name="Allison Leiton" userId="4fced9d0-94dc-4592-b6ab-d0a14a2052b4" providerId="ADAL" clId="{EFE24B61-9ECA-4B22-ABD2-51706745721A}" dt="2024-01-22T01:24:11.038" v="1005" actId="165"/>
          <ac:spMkLst>
            <pc:docMk/>
            <pc:sldMk cId="3206124487" sldId="296"/>
            <ac:spMk id="34" creationId="{D645B233-B751-34A8-96D6-CDF3FAD65387}"/>
          </ac:spMkLst>
        </pc:spChg>
        <pc:spChg chg="mod">
          <ac:chgData name="Allison Leiton" userId="4fced9d0-94dc-4592-b6ab-d0a14a2052b4" providerId="ADAL" clId="{EFE24B61-9ECA-4B22-ABD2-51706745721A}" dt="2024-01-22T01:24:11.038" v="1005" actId="165"/>
          <ac:spMkLst>
            <pc:docMk/>
            <pc:sldMk cId="3206124487" sldId="296"/>
            <ac:spMk id="36" creationId="{98499F3A-9875-2F85-65E1-2B994FD43E54}"/>
          </ac:spMkLst>
        </pc:spChg>
        <pc:spChg chg="mod">
          <ac:chgData name="Allison Leiton" userId="4fced9d0-94dc-4592-b6ab-d0a14a2052b4" providerId="ADAL" clId="{EFE24B61-9ECA-4B22-ABD2-51706745721A}" dt="2024-01-22T01:47:26.168" v="1175" actId="2710"/>
          <ac:spMkLst>
            <pc:docMk/>
            <pc:sldMk cId="3206124487" sldId="296"/>
            <ac:spMk id="37" creationId="{EADD6A11-7180-0DB9-64C9-9188371D4193}"/>
          </ac:spMkLst>
        </pc:spChg>
        <pc:spChg chg="mod">
          <ac:chgData name="Allison Leiton" userId="4fced9d0-94dc-4592-b6ab-d0a14a2052b4" providerId="ADAL" clId="{EFE24B61-9ECA-4B22-ABD2-51706745721A}" dt="2024-01-22T01:24:11.038" v="1005" actId="165"/>
          <ac:spMkLst>
            <pc:docMk/>
            <pc:sldMk cId="3206124487" sldId="296"/>
            <ac:spMk id="38" creationId="{1D1C4DEB-94E9-A895-FC68-C17442F998E8}"/>
          </ac:spMkLst>
        </pc:spChg>
        <pc:grpChg chg="add del mod">
          <ac:chgData name="Allison Leiton" userId="4fced9d0-94dc-4592-b6ab-d0a14a2052b4" providerId="ADAL" clId="{EFE24B61-9ECA-4B22-ABD2-51706745721A}" dt="2024-01-22T01:24:11.038" v="1005" actId="165"/>
          <ac:grpSpMkLst>
            <pc:docMk/>
            <pc:sldMk cId="3206124487" sldId="296"/>
            <ac:grpSpMk id="23" creationId="{23E35AC5-D84F-0631-781B-2B315194CFB0}"/>
          </ac:grpSpMkLst>
        </pc:grpChg>
        <pc:grpChg chg="del mod topLvl">
          <ac:chgData name="Allison Leiton" userId="4fced9d0-94dc-4592-b6ab-d0a14a2052b4" providerId="ADAL" clId="{EFE24B61-9ECA-4B22-ABD2-51706745721A}" dt="2024-01-22T01:24:16.513" v="1007" actId="478"/>
          <ac:grpSpMkLst>
            <pc:docMk/>
            <pc:sldMk cId="3206124487" sldId="296"/>
            <ac:grpSpMk id="24" creationId="{D3BC1914-BF97-81DC-3E9F-E2ABC72C6A41}"/>
          </ac:grpSpMkLst>
        </pc:grpChg>
        <pc:grpChg chg="mod ord topLvl">
          <ac:chgData name="Allison Leiton" userId="4fced9d0-94dc-4592-b6ab-d0a14a2052b4" providerId="ADAL" clId="{EFE24B61-9ECA-4B22-ABD2-51706745721A}" dt="2024-01-22T01:26:03.233" v="1035" actId="1076"/>
          <ac:grpSpMkLst>
            <pc:docMk/>
            <pc:sldMk cId="3206124487" sldId="296"/>
            <ac:grpSpMk id="25" creationId="{FE0816B3-CCDE-33FF-07D4-E32911811B0C}"/>
          </ac:grpSpMkLst>
        </pc:grpChg>
        <pc:picChg chg="add mod">
          <ac:chgData name="Allison Leiton" userId="4fced9d0-94dc-4592-b6ab-d0a14a2052b4" providerId="ADAL" clId="{EFE24B61-9ECA-4B22-ABD2-51706745721A}" dt="2024-01-22T01:23:05.577" v="995" actId="1076"/>
          <ac:picMkLst>
            <pc:docMk/>
            <pc:sldMk cId="3206124487" sldId="296"/>
            <ac:picMk id="3" creationId="{C36EB58D-F8A8-EA69-83DC-0850B6D47575}"/>
          </ac:picMkLst>
        </pc:picChg>
        <pc:picChg chg="mod">
          <ac:chgData name="Allison Leiton" userId="4fced9d0-94dc-4592-b6ab-d0a14a2052b4" providerId="ADAL" clId="{EFE24B61-9ECA-4B22-ABD2-51706745721A}" dt="2024-01-22T01:22:51.325" v="984" actId="1076"/>
          <ac:picMkLst>
            <pc:docMk/>
            <pc:sldMk cId="3206124487" sldId="296"/>
            <ac:picMk id="4" creationId="{9ED9658F-36AB-453B-3DDA-81461B3AFEC7}"/>
          </ac:picMkLst>
        </pc:picChg>
        <pc:picChg chg="del mod">
          <ac:chgData name="Allison Leiton" userId="4fced9d0-94dc-4592-b6ab-d0a14a2052b4" providerId="ADAL" clId="{EFE24B61-9ECA-4B22-ABD2-51706745721A}" dt="2024-01-22T01:22:56.563" v="990" actId="478"/>
          <ac:picMkLst>
            <pc:docMk/>
            <pc:sldMk cId="3206124487" sldId="296"/>
            <ac:picMk id="6" creationId="{1C3F497C-E0FF-E230-C6FA-AED5F73BBA7C}"/>
          </ac:picMkLst>
        </pc:picChg>
        <pc:picChg chg="del">
          <ac:chgData name="Allison Leiton" userId="4fced9d0-94dc-4592-b6ab-d0a14a2052b4" providerId="ADAL" clId="{EFE24B61-9ECA-4B22-ABD2-51706745721A}" dt="2024-01-22T01:22:45.221" v="982" actId="478"/>
          <ac:picMkLst>
            <pc:docMk/>
            <pc:sldMk cId="3206124487" sldId="296"/>
            <ac:picMk id="8" creationId="{16C5ADB8-F667-F366-5E8A-A345B359E23C}"/>
          </ac:picMkLst>
        </pc:picChg>
        <pc:picChg chg="del">
          <ac:chgData name="Allison Leiton" userId="4fced9d0-94dc-4592-b6ab-d0a14a2052b4" providerId="ADAL" clId="{EFE24B61-9ECA-4B22-ABD2-51706745721A}" dt="2024-01-22T01:22:45.221" v="982" actId="478"/>
          <ac:picMkLst>
            <pc:docMk/>
            <pc:sldMk cId="3206124487" sldId="296"/>
            <ac:picMk id="11" creationId="{882DFF29-74EB-A1D4-E7A0-8919005CCB7A}"/>
          </ac:picMkLst>
        </pc:picChg>
        <pc:picChg chg="mod">
          <ac:chgData name="Allison Leiton" userId="4fced9d0-94dc-4592-b6ab-d0a14a2052b4" providerId="ADAL" clId="{EFE24B61-9ECA-4B22-ABD2-51706745721A}" dt="2024-01-22T01:24:11.038" v="1005" actId="165"/>
          <ac:picMkLst>
            <pc:docMk/>
            <pc:sldMk cId="3206124487" sldId="296"/>
            <ac:picMk id="35" creationId="{80BB073A-6BDA-9541-7DCD-DCFC3AD72780}"/>
          </ac:picMkLst>
        </pc:picChg>
        <pc:picChg chg="add mod modCrop">
          <ac:chgData name="Allison Leiton" userId="4fced9d0-94dc-4592-b6ab-d0a14a2052b4" providerId="ADAL" clId="{EFE24B61-9ECA-4B22-ABD2-51706745721A}" dt="2024-01-22T01:25:51.837" v="1032" actId="1076"/>
          <ac:picMkLst>
            <pc:docMk/>
            <pc:sldMk cId="3206124487" sldId="296"/>
            <ac:picMk id="39" creationId="{AAA074F3-283F-EE81-16BB-EAF610E5B524}"/>
          </ac:picMkLst>
        </pc:picChg>
      </pc:sldChg>
      <pc:sldChg chg="addSp delSp modSp add mod delAnim modAnim">
        <pc:chgData name="Allison Leiton" userId="4fced9d0-94dc-4592-b6ab-d0a14a2052b4" providerId="ADAL" clId="{EFE24B61-9ECA-4B22-ABD2-51706745721A}" dt="2024-01-22T01:33:33.091" v="1141"/>
        <pc:sldMkLst>
          <pc:docMk/>
          <pc:sldMk cId="2039044032" sldId="297"/>
        </pc:sldMkLst>
        <pc:spChg chg="add del mod">
          <ac:chgData name="Allison Leiton" userId="4fced9d0-94dc-4592-b6ab-d0a14a2052b4" providerId="ADAL" clId="{EFE24B61-9ECA-4B22-ABD2-51706745721A}" dt="2024-01-22T01:28:21.844" v="1066" actId="478"/>
          <ac:spMkLst>
            <pc:docMk/>
            <pc:sldMk cId="2039044032" sldId="297"/>
            <ac:spMk id="7" creationId="{58395A89-C72C-7DB2-E96C-7C63E26194DB}"/>
          </ac:spMkLst>
        </pc:spChg>
        <pc:spChg chg="del">
          <ac:chgData name="Allison Leiton" userId="4fced9d0-94dc-4592-b6ab-d0a14a2052b4" providerId="ADAL" clId="{EFE24B61-9ECA-4B22-ABD2-51706745721A}" dt="2024-01-22T01:27:37.289" v="1049" actId="478"/>
          <ac:spMkLst>
            <pc:docMk/>
            <pc:sldMk cId="2039044032" sldId="297"/>
            <ac:spMk id="9" creationId="{B7CD8FA4-4F7E-923F-79C8-7D5C0CFB927D}"/>
          </ac:spMkLst>
        </pc:spChg>
        <pc:spChg chg="mod">
          <ac:chgData name="Allison Leiton" userId="4fced9d0-94dc-4592-b6ab-d0a14a2052b4" providerId="ADAL" clId="{EFE24B61-9ECA-4B22-ABD2-51706745721A}" dt="2024-01-22T01:28:31.131" v="1067"/>
          <ac:spMkLst>
            <pc:docMk/>
            <pc:sldMk cId="2039044032" sldId="297"/>
            <ac:spMk id="10" creationId="{339F28DC-AF2B-7295-249F-B593D4B50005}"/>
          </ac:spMkLst>
        </pc:spChg>
        <pc:spChg chg="mod">
          <ac:chgData name="Allison Leiton" userId="4fced9d0-94dc-4592-b6ab-d0a14a2052b4" providerId="ADAL" clId="{EFE24B61-9ECA-4B22-ABD2-51706745721A}" dt="2024-01-22T01:28:31.131" v="1067"/>
          <ac:spMkLst>
            <pc:docMk/>
            <pc:sldMk cId="2039044032" sldId="297"/>
            <ac:spMk id="11" creationId="{5E06FC50-DD35-C5B2-45EF-2E4DEC6A6E63}"/>
          </ac:spMkLst>
        </pc:spChg>
        <pc:spChg chg="mod">
          <ac:chgData name="Allison Leiton" userId="4fced9d0-94dc-4592-b6ab-d0a14a2052b4" providerId="ADAL" clId="{EFE24B61-9ECA-4B22-ABD2-51706745721A}" dt="2024-01-22T01:28:31.131" v="1067"/>
          <ac:spMkLst>
            <pc:docMk/>
            <pc:sldMk cId="2039044032" sldId="297"/>
            <ac:spMk id="22" creationId="{6A69B15E-CA93-9DBA-2BF5-E352033CE239}"/>
          </ac:spMkLst>
        </pc:spChg>
        <pc:spChg chg="mod">
          <ac:chgData name="Allison Leiton" userId="4fced9d0-94dc-4592-b6ab-d0a14a2052b4" providerId="ADAL" clId="{EFE24B61-9ECA-4B22-ABD2-51706745721A}" dt="2024-01-22T01:28:31.131" v="1067"/>
          <ac:spMkLst>
            <pc:docMk/>
            <pc:sldMk cId="2039044032" sldId="297"/>
            <ac:spMk id="23" creationId="{52E902C2-B1BD-A53E-D4C5-ABDA0AFF61C1}"/>
          </ac:spMkLst>
        </pc:spChg>
        <pc:spChg chg="mod">
          <ac:chgData name="Allison Leiton" userId="4fced9d0-94dc-4592-b6ab-d0a14a2052b4" providerId="ADAL" clId="{EFE24B61-9ECA-4B22-ABD2-51706745721A}" dt="2024-01-22T01:28:31.131" v="1067"/>
          <ac:spMkLst>
            <pc:docMk/>
            <pc:sldMk cId="2039044032" sldId="297"/>
            <ac:spMk id="24" creationId="{A67E2977-0E98-547C-F4A8-88A491D27992}"/>
          </ac:spMkLst>
        </pc:spChg>
        <pc:spChg chg="mod">
          <ac:chgData name="Allison Leiton" userId="4fced9d0-94dc-4592-b6ab-d0a14a2052b4" providerId="ADAL" clId="{EFE24B61-9ECA-4B22-ABD2-51706745721A}" dt="2024-01-22T01:28:31.131" v="1067"/>
          <ac:spMkLst>
            <pc:docMk/>
            <pc:sldMk cId="2039044032" sldId="297"/>
            <ac:spMk id="35" creationId="{B5877356-5B8C-176A-30AB-01FB24FD9DD9}"/>
          </ac:spMkLst>
        </pc:spChg>
        <pc:spChg chg="mod">
          <ac:chgData name="Allison Leiton" userId="4fced9d0-94dc-4592-b6ab-d0a14a2052b4" providerId="ADAL" clId="{EFE24B61-9ECA-4B22-ABD2-51706745721A}" dt="2024-01-22T01:28:31.131" v="1067"/>
          <ac:spMkLst>
            <pc:docMk/>
            <pc:sldMk cId="2039044032" sldId="297"/>
            <ac:spMk id="36" creationId="{586A87AD-D703-9C00-0411-393A4983BFD7}"/>
          </ac:spMkLst>
        </pc:spChg>
        <pc:spChg chg="mod">
          <ac:chgData name="Allison Leiton" userId="4fced9d0-94dc-4592-b6ab-d0a14a2052b4" providerId="ADAL" clId="{EFE24B61-9ECA-4B22-ABD2-51706745721A}" dt="2024-01-22T01:27:29.298" v="1045" actId="113"/>
          <ac:spMkLst>
            <pc:docMk/>
            <pc:sldMk cId="2039044032" sldId="297"/>
            <ac:spMk id="37" creationId="{EADD6A11-7180-0DB9-64C9-9188371D4193}"/>
          </ac:spMkLst>
        </pc:spChg>
        <pc:spChg chg="mod">
          <ac:chgData name="Allison Leiton" userId="4fced9d0-94dc-4592-b6ab-d0a14a2052b4" providerId="ADAL" clId="{EFE24B61-9ECA-4B22-ABD2-51706745721A}" dt="2024-01-22T01:28:31.131" v="1067"/>
          <ac:spMkLst>
            <pc:docMk/>
            <pc:sldMk cId="2039044032" sldId="297"/>
            <ac:spMk id="38" creationId="{A69C4C1C-F25B-6B15-3230-574634B50DAB}"/>
          </ac:spMkLst>
        </pc:spChg>
        <pc:spChg chg="mod">
          <ac:chgData name="Allison Leiton" userId="4fced9d0-94dc-4592-b6ab-d0a14a2052b4" providerId="ADAL" clId="{EFE24B61-9ECA-4B22-ABD2-51706745721A}" dt="2024-01-22T01:28:31.131" v="1067"/>
          <ac:spMkLst>
            <pc:docMk/>
            <pc:sldMk cId="2039044032" sldId="297"/>
            <ac:spMk id="40" creationId="{04788ABC-A786-274F-63A0-E623ACBB8591}"/>
          </ac:spMkLst>
        </pc:spChg>
        <pc:spChg chg="mod">
          <ac:chgData name="Allison Leiton" userId="4fced9d0-94dc-4592-b6ab-d0a14a2052b4" providerId="ADAL" clId="{EFE24B61-9ECA-4B22-ABD2-51706745721A}" dt="2024-01-22T01:30:59.189" v="1103"/>
          <ac:spMkLst>
            <pc:docMk/>
            <pc:sldMk cId="2039044032" sldId="297"/>
            <ac:spMk id="45" creationId="{5466A506-609A-3BCD-8E01-07E63B1B2897}"/>
          </ac:spMkLst>
        </pc:spChg>
        <pc:spChg chg="mod">
          <ac:chgData name="Allison Leiton" userId="4fced9d0-94dc-4592-b6ab-d0a14a2052b4" providerId="ADAL" clId="{EFE24B61-9ECA-4B22-ABD2-51706745721A}" dt="2024-01-22T01:30:59.189" v="1103"/>
          <ac:spMkLst>
            <pc:docMk/>
            <pc:sldMk cId="2039044032" sldId="297"/>
            <ac:spMk id="46" creationId="{8861FDB1-38F6-CD8E-BFEE-70CC864C7A8F}"/>
          </ac:spMkLst>
        </pc:spChg>
        <pc:spChg chg="mod">
          <ac:chgData name="Allison Leiton" userId="4fced9d0-94dc-4592-b6ab-d0a14a2052b4" providerId="ADAL" clId="{EFE24B61-9ECA-4B22-ABD2-51706745721A}" dt="2024-01-22T01:30:59.189" v="1103"/>
          <ac:spMkLst>
            <pc:docMk/>
            <pc:sldMk cId="2039044032" sldId="297"/>
            <ac:spMk id="47" creationId="{1C16D844-45EA-1114-E6E1-4D00EE702D3F}"/>
          </ac:spMkLst>
        </pc:spChg>
        <pc:spChg chg="mod">
          <ac:chgData name="Allison Leiton" userId="4fced9d0-94dc-4592-b6ab-d0a14a2052b4" providerId="ADAL" clId="{EFE24B61-9ECA-4B22-ABD2-51706745721A}" dt="2024-01-22T01:30:59.189" v="1103"/>
          <ac:spMkLst>
            <pc:docMk/>
            <pc:sldMk cId="2039044032" sldId="297"/>
            <ac:spMk id="48" creationId="{461E7D46-26EA-0AE4-3F47-9AB777E22731}"/>
          </ac:spMkLst>
        </pc:spChg>
        <pc:spChg chg="mod">
          <ac:chgData name="Allison Leiton" userId="4fced9d0-94dc-4592-b6ab-d0a14a2052b4" providerId="ADAL" clId="{EFE24B61-9ECA-4B22-ABD2-51706745721A}" dt="2024-01-22T01:30:59.189" v="1103"/>
          <ac:spMkLst>
            <pc:docMk/>
            <pc:sldMk cId="2039044032" sldId="297"/>
            <ac:spMk id="49" creationId="{4574E2E8-1E7C-5C26-82CC-676DA060C5E0}"/>
          </ac:spMkLst>
        </pc:spChg>
        <pc:spChg chg="mod">
          <ac:chgData name="Allison Leiton" userId="4fced9d0-94dc-4592-b6ab-d0a14a2052b4" providerId="ADAL" clId="{EFE24B61-9ECA-4B22-ABD2-51706745721A}" dt="2024-01-22T01:30:59.189" v="1103"/>
          <ac:spMkLst>
            <pc:docMk/>
            <pc:sldMk cId="2039044032" sldId="297"/>
            <ac:spMk id="50" creationId="{8EBA716E-FF79-2904-D8DC-CD5408084A8F}"/>
          </ac:spMkLst>
        </pc:spChg>
        <pc:spChg chg="mod">
          <ac:chgData name="Allison Leiton" userId="4fced9d0-94dc-4592-b6ab-d0a14a2052b4" providerId="ADAL" clId="{EFE24B61-9ECA-4B22-ABD2-51706745721A}" dt="2024-01-22T01:30:59.189" v="1103"/>
          <ac:spMkLst>
            <pc:docMk/>
            <pc:sldMk cId="2039044032" sldId="297"/>
            <ac:spMk id="51" creationId="{84DD67D3-5488-61E9-3FD3-CD5A3855B1B1}"/>
          </ac:spMkLst>
        </pc:spChg>
        <pc:spChg chg="mod">
          <ac:chgData name="Allison Leiton" userId="4fced9d0-94dc-4592-b6ab-d0a14a2052b4" providerId="ADAL" clId="{EFE24B61-9ECA-4B22-ABD2-51706745721A}" dt="2024-01-22T01:30:59.189" v="1103"/>
          <ac:spMkLst>
            <pc:docMk/>
            <pc:sldMk cId="2039044032" sldId="297"/>
            <ac:spMk id="52" creationId="{C60E3D08-408C-7C3D-4650-C9AEECEB83E2}"/>
          </ac:spMkLst>
        </pc:spChg>
        <pc:spChg chg="mod">
          <ac:chgData name="Allison Leiton" userId="4fced9d0-94dc-4592-b6ab-d0a14a2052b4" providerId="ADAL" clId="{EFE24B61-9ECA-4B22-ABD2-51706745721A}" dt="2024-01-22T01:30:59.189" v="1103"/>
          <ac:spMkLst>
            <pc:docMk/>
            <pc:sldMk cId="2039044032" sldId="297"/>
            <ac:spMk id="53" creationId="{71281193-7746-C464-13EF-FC573A8DFC0B}"/>
          </ac:spMkLst>
        </pc:spChg>
        <pc:spChg chg="mod">
          <ac:chgData name="Allison Leiton" userId="4fced9d0-94dc-4592-b6ab-d0a14a2052b4" providerId="ADAL" clId="{EFE24B61-9ECA-4B22-ABD2-51706745721A}" dt="2024-01-22T01:31:17.165" v="1109"/>
          <ac:spMkLst>
            <pc:docMk/>
            <pc:sldMk cId="2039044032" sldId="297"/>
            <ac:spMk id="56" creationId="{CF33DF3C-B551-7688-1E3F-BB90355C9CDA}"/>
          </ac:spMkLst>
        </pc:spChg>
        <pc:spChg chg="mod">
          <ac:chgData name="Allison Leiton" userId="4fced9d0-94dc-4592-b6ab-d0a14a2052b4" providerId="ADAL" clId="{EFE24B61-9ECA-4B22-ABD2-51706745721A}" dt="2024-01-22T01:31:17.165" v="1109"/>
          <ac:spMkLst>
            <pc:docMk/>
            <pc:sldMk cId="2039044032" sldId="297"/>
            <ac:spMk id="57" creationId="{A60704A9-4AA2-603E-F0F4-B0A42E38B3F5}"/>
          </ac:spMkLst>
        </pc:spChg>
        <pc:spChg chg="mod">
          <ac:chgData name="Allison Leiton" userId="4fced9d0-94dc-4592-b6ab-d0a14a2052b4" providerId="ADAL" clId="{EFE24B61-9ECA-4B22-ABD2-51706745721A}" dt="2024-01-22T01:31:17.165" v="1109"/>
          <ac:spMkLst>
            <pc:docMk/>
            <pc:sldMk cId="2039044032" sldId="297"/>
            <ac:spMk id="58" creationId="{E7A045C3-3F2A-D273-75F0-0EDC88E6F8AD}"/>
          </ac:spMkLst>
        </pc:spChg>
        <pc:spChg chg="mod">
          <ac:chgData name="Allison Leiton" userId="4fced9d0-94dc-4592-b6ab-d0a14a2052b4" providerId="ADAL" clId="{EFE24B61-9ECA-4B22-ABD2-51706745721A}" dt="2024-01-22T01:31:17.165" v="1109"/>
          <ac:spMkLst>
            <pc:docMk/>
            <pc:sldMk cId="2039044032" sldId="297"/>
            <ac:spMk id="59" creationId="{ECA81F64-772A-019B-625D-E77E57931DD2}"/>
          </ac:spMkLst>
        </pc:spChg>
        <pc:spChg chg="mod">
          <ac:chgData name="Allison Leiton" userId="4fced9d0-94dc-4592-b6ab-d0a14a2052b4" providerId="ADAL" clId="{EFE24B61-9ECA-4B22-ABD2-51706745721A}" dt="2024-01-22T01:31:17.165" v="1109"/>
          <ac:spMkLst>
            <pc:docMk/>
            <pc:sldMk cId="2039044032" sldId="297"/>
            <ac:spMk id="60" creationId="{C0836645-E503-E623-211C-7C4FFD7F786D}"/>
          </ac:spMkLst>
        </pc:spChg>
        <pc:spChg chg="mod">
          <ac:chgData name="Allison Leiton" userId="4fced9d0-94dc-4592-b6ab-d0a14a2052b4" providerId="ADAL" clId="{EFE24B61-9ECA-4B22-ABD2-51706745721A}" dt="2024-01-22T01:31:17.165" v="1109"/>
          <ac:spMkLst>
            <pc:docMk/>
            <pc:sldMk cId="2039044032" sldId="297"/>
            <ac:spMk id="61" creationId="{3699A705-545A-C3E7-E057-B2B29BC18B9F}"/>
          </ac:spMkLst>
        </pc:spChg>
        <pc:spChg chg="mod">
          <ac:chgData name="Allison Leiton" userId="4fced9d0-94dc-4592-b6ab-d0a14a2052b4" providerId="ADAL" clId="{EFE24B61-9ECA-4B22-ABD2-51706745721A}" dt="2024-01-22T01:31:17.165" v="1109"/>
          <ac:spMkLst>
            <pc:docMk/>
            <pc:sldMk cId="2039044032" sldId="297"/>
            <ac:spMk id="62" creationId="{67A2EEA8-4976-8E4A-B454-ACB25944303A}"/>
          </ac:spMkLst>
        </pc:spChg>
        <pc:spChg chg="mod">
          <ac:chgData name="Allison Leiton" userId="4fced9d0-94dc-4592-b6ab-d0a14a2052b4" providerId="ADAL" clId="{EFE24B61-9ECA-4B22-ABD2-51706745721A}" dt="2024-01-22T01:31:17.165" v="1109"/>
          <ac:spMkLst>
            <pc:docMk/>
            <pc:sldMk cId="2039044032" sldId="297"/>
            <ac:spMk id="63" creationId="{96A259E2-EF87-BEEB-C1B6-00478048A4F5}"/>
          </ac:spMkLst>
        </pc:spChg>
        <pc:spChg chg="mod">
          <ac:chgData name="Allison Leiton" userId="4fced9d0-94dc-4592-b6ab-d0a14a2052b4" providerId="ADAL" clId="{EFE24B61-9ECA-4B22-ABD2-51706745721A}" dt="2024-01-22T01:31:17.165" v="1109"/>
          <ac:spMkLst>
            <pc:docMk/>
            <pc:sldMk cId="2039044032" sldId="297"/>
            <ac:spMk id="64" creationId="{1290A637-5864-E2AC-3976-6D7642347D64}"/>
          </ac:spMkLst>
        </pc:spChg>
        <pc:grpChg chg="add mod ord">
          <ac:chgData name="Allison Leiton" userId="4fced9d0-94dc-4592-b6ab-d0a14a2052b4" providerId="ADAL" clId="{EFE24B61-9ECA-4B22-ABD2-51706745721A}" dt="2024-01-22T01:29:55.498" v="1099" actId="164"/>
          <ac:grpSpMkLst>
            <pc:docMk/>
            <pc:sldMk cId="2039044032" sldId="297"/>
            <ac:grpSpMk id="8" creationId="{25272998-2749-73F5-71F9-663C44A54C12}"/>
          </ac:grpSpMkLst>
        </pc:grpChg>
        <pc:grpChg chg="del">
          <ac:chgData name="Allison Leiton" userId="4fced9d0-94dc-4592-b6ab-d0a14a2052b4" providerId="ADAL" clId="{EFE24B61-9ECA-4B22-ABD2-51706745721A}" dt="2024-01-22T01:27:31.845" v="1046" actId="478"/>
          <ac:grpSpMkLst>
            <pc:docMk/>
            <pc:sldMk cId="2039044032" sldId="297"/>
            <ac:grpSpMk id="25" creationId="{FE0816B3-CCDE-33FF-07D4-E32911811B0C}"/>
          </ac:grpSpMkLst>
        </pc:grpChg>
        <pc:grpChg chg="add del mod">
          <ac:chgData name="Allison Leiton" userId="4fced9d0-94dc-4592-b6ab-d0a14a2052b4" providerId="ADAL" clId="{EFE24B61-9ECA-4B22-ABD2-51706745721A}" dt="2024-01-22T01:31:11.067" v="1107" actId="478"/>
          <ac:grpSpMkLst>
            <pc:docMk/>
            <pc:sldMk cId="2039044032" sldId="297"/>
            <ac:grpSpMk id="42" creationId="{61709779-BE29-CE04-4AEC-43B337E317B7}"/>
          </ac:grpSpMkLst>
        </pc:grpChg>
        <pc:grpChg chg="add del mod">
          <ac:chgData name="Allison Leiton" userId="4fced9d0-94dc-4592-b6ab-d0a14a2052b4" providerId="ADAL" clId="{EFE24B61-9ECA-4B22-ABD2-51706745721A}" dt="2024-01-22T01:31:01.638" v="1105" actId="478"/>
          <ac:grpSpMkLst>
            <pc:docMk/>
            <pc:sldMk cId="2039044032" sldId="297"/>
            <ac:grpSpMk id="44" creationId="{4CBA96C5-B506-FD77-AEC5-3F64E74812C4}"/>
          </ac:grpSpMkLst>
        </pc:grpChg>
        <pc:grpChg chg="add mod ord">
          <ac:chgData name="Allison Leiton" userId="4fced9d0-94dc-4592-b6ab-d0a14a2052b4" providerId="ADAL" clId="{EFE24B61-9ECA-4B22-ABD2-51706745721A}" dt="2024-01-22T01:33:10.674" v="1126" actId="164"/>
          <ac:grpSpMkLst>
            <pc:docMk/>
            <pc:sldMk cId="2039044032" sldId="297"/>
            <ac:grpSpMk id="55" creationId="{5FC976F6-31BD-813C-4DDE-5B72D1916B34}"/>
          </ac:grpSpMkLst>
        </pc:grpChg>
        <pc:grpChg chg="add mod">
          <ac:chgData name="Allison Leiton" userId="4fced9d0-94dc-4592-b6ab-d0a14a2052b4" providerId="ADAL" clId="{EFE24B61-9ECA-4B22-ABD2-51706745721A}" dt="2024-01-22T01:33:30.853" v="1140" actId="1076"/>
          <ac:grpSpMkLst>
            <pc:docMk/>
            <pc:sldMk cId="2039044032" sldId="297"/>
            <ac:grpSpMk id="68" creationId="{F2E1A7E7-CD82-307F-D5E0-E4B0DA9B7FC3}"/>
          </ac:grpSpMkLst>
        </pc:grpChg>
        <pc:picChg chg="del">
          <ac:chgData name="Allison Leiton" userId="4fced9d0-94dc-4592-b6ab-d0a14a2052b4" providerId="ADAL" clId="{EFE24B61-9ECA-4B22-ABD2-51706745721A}" dt="2024-01-22T01:27:34.198" v="1048" actId="478"/>
          <ac:picMkLst>
            <pc:docMk/>
            <pc:sldMk cId="2039044032" sldId="297"/>
            <ac:picMk id="3" creationId="{C36EB58D-F8A8-EA69-83DC-0850B6D47575}"/>
          </ac:picMkLst>
        </pc:picChg>
        <pc:picChg chg="add del mod">
          <ac:chgData name="Allison Leiton" userId="4fced9d0-94dc-4592-b6ab-d0a14a2052b4" providerId="ADAL" clId="{EFE24B61-9ECA-4B22-ABD2-51706745721A}" dt="2024-01-22T01:31:11.067" v="1107" actId="478"/>
          <ac:picMkLst>
            <pc:docMk/>
            <pc:sldMk cId="2039044032" sldId="297"/>
            <ac:picMk id="6" creationId="{5D832FAD-81A0-A477-8737-C392273D707B}"/>
          </ac:picMkLst>
        </pc:picChg>
        <pc:picChg chg="del">
          <ac:chgData name="Allison Leiton" userId="4fced9d0-94dc-4592-b6ab-d0a14a2052b4" providerId="ADAL" clId="{EFE24B61-9ECA-4B22-ABD2-51706745721A}" dt="2024-01-22T01:27:32.914" v="1047" actId="478"/>
          <ac:picMkLst>
            <pc:docMk/>
            <pc:sldMk cId="2039044032" sldId="297"/>
            <ac:picMk id="39" creationId="{AAA074F3-283F-EE81-16BB-EAF610E5B524}"/>
          </ac:picMkLst>
        </pc:picChg>
        <pc:picChg chg="add mod modCrop">
          <ac:chgData name="Allison Leiton" userId="4fced9d0-94dc-4592-b6ab-d0a14a2052b4" providerId="ADAL" clId="{EFE24B61-9ECA-4B22-ABD2-51706745721A}" dt="2024-01-22T01:30:03.143" v="1100" actId="1076"/>
          <ac:picMkLst>
            <pc:docMk/>
            <pc:sldMk cId="2039044032" sldId="297"/>
            <ac:picMk id="41" creationId="{77241BC8-362C-2527-FA52-271878023B78}"/>
          </ac:picMkLst>
        </pc:picChg>
        <pc:picChg chg="add del mod">
          <ac:chgData name="Allison Leiton" userId="4fced9d0-94dc-4592-b6ab-d0a14a2052b4" providerId="ADAL" clId="{EFE24B61-9ECA-4B22-ABD2-51706745721A}" dt="2024-01-22T01:31:01.638" v="1105" actId="478"/>
          <ac:picMkLst>
            <pc:docMk/>
            <pc:sldMk cId="2039044032" sldId="297"/>
            <ac:picMk id="43" creationId="{0EE66890-7B56-AEB6-29E8-51AE6A11C598}"/>
          </ac:picMkLst>
        </pc:picChg>
        <pc:picChg chg="add mod">
          <ac:chgData name="Allison Leiton" userId="4fced9d0-94dc-4592-b6ab-d0a14a2052b4" providerId="ADAL" clId="{EFE24B61-9ECA-4B22-ABD2-51706745721A}" dt="2024-01-22T01:31:11.737" v="1108"/>
          <ac:picMkLst>
            <pc:docMk/>
            <pc:sldMk cId="2039044032" sldId="297"/>
            <ac:picMk id="54" creationId="{57D4D0C6-2D44-8BC1-4A5C-4C200B614D0B}"/>
          </ac:picMkLst>
        </pc:picChg>
        <pc:picChg chg="add del mod modCrop">
          <ac:chgData name="Allison Leiton" userId="4fced9d0-94dc-4592-b6ab-d0a14a2052b4" providerId="ADAL" clId="{EFE24B61-9ECA-4B22-ABD2-51706745721A}" dt="2024-01-22T01:31:39.964" v="1115" actId="478"/>
          <ac:picMkLst>
            <pc:docMk/>
            <pc:sldMk cId="2039044032" sldId="297"/>
            <ac:picMk id="65" creationId="{BED34941-B3D3-5ABB-8310-E054B9C64BE0}"/>
          </ac:picMkLst>
        </pc:picChg>
        <pc:picChg chg="add mod modCrop">
          <ac:chgData name="Allison Leiton" userId="4fced9d0-94dc-4592-b6ab-d0a14a2052b4" providerId="ADAL" clId="{EFE24B61-9ECA-4B22-ABD2-51706745721A}" dt="2024-01-22T01:33:26.009" v="1139" actId="1038"/>
          <ac:picMkLst>
            <pc:docMk/>
            <pc:sldMk cId="2039044032" sldId="297"/>
            <ac:picMk id="67" creationId="{30AC3990-F629-59F9-BAC9-1E8C24691A76}"/>
          </ac:picMkLst>
        </pc:picChg>
      </pc:sldChg>
      <pc:sldChg chg="add">
        <pc:chgData name="Allison Leiton" userId="4fced9d0-94dc-4592-b6ab-d0a14a2052b4" providerId="ADAL" clId="{EFE24B61-9ECA-4B22-ABD2-51706745721A}" dt="2024-01-22T01:31:03.663" v="1106"/>
        <pc:sldMkLst>
          <pc:docMk/>
          <pc:sldMk cId="1740823603" sldId="298"/>
        </pc:sldMkLst>
      </pc:sldChg>
    </pc:docChg>
  </pc:docChgLst>
  <pc:docChgLst>
    <pc:chgData name="Gregorio Mercado" userId="S::gmercado@grupoeducativo.cl::b1d72458-17d9-4f1a-8109-a92e16d2a6c9" providerId="AD" clId="Web-{BA273E71-037A-3AB4-DCF8-7B64630D290D}"/>
    <pc:docChg chg="addSld modSld">
      <pc:chgData name="Gregorio Mercado" userId="S::gmercado@grupoeducativo.cl::b1d72458-17d9-4f1a-8109-a92e16d2a6c9" providerId="AD" clId="Web-{BA273E71-037A-3AB4-DCF8-7B64630D290D}" dt="2024-01-10T15:26:14.058" v="348" actId="20577"/>
      <pc:docMkLst>
        <pc:docMk/>
      </pc:docMkLst>
      <pc:sldChg chg="modSp">
        <pc:chgData name="Gregorio Mercado" userId="S::gmercado@grupoeducativo.cl::b1d72458-17d9-4f1a-8109-a92e16d2a6c9" providerId="AD" clId="Web-{BA273E71-037A-3AB4-DCF8-7B64630D290D}" dt="2024-01-10T15:03:25.041" v="97" actId="20577"/>
        <pc:sldMkLst>
          <pc:docMk/>
          <pc:sldMk cId="1385552195" sldId="270"/>
        </pc:sldMkLst>
        <pc:spChg chg="mod">
          <ac:chgData name="Gregorio Mercado" userId="S::gmercado@grupoeducativo.cl::b1d72458-17d9-4f1a-8109-a92e16d2a6c9" providerId="AD" clId="Web-{BA273E71-037A-3AB4-DCF8-7B64630D290D}" dt="2024-01-10T15:03:25.041" v="97" actId="20577"/>
          <ac:spMkLst>
            <pc:docMk/>
            <pc:sldMk cId="1385552195" sldId="270"/>
            <ac:spMk id="6" creationId="{C9ED05F0-7C0C-4CBF-BFE6-F7D83F86ADA3}"/>
          </ac:spMkLst>
        </pc:spChg>
      </pc:sldChg>
      <pc:sldChg chg="modSp">
        <pc:chgData name="Gregorio Mercado" userId="S::gmercado@grupoeducativo.cl::b1d72458-17d9-4f1a-8109-a92e16d2a6c9" providerId="AD" clId="Web-{BA273E71-037A-3AB4-DCF8-7B64630D290D}" dt="2024-01-10T15:26:14.058" v="348" actId="20577"/>
        <pc:sldMkLst>
          <pc:docMk/>
          <pc:sldMk cId="2416747763" sldId="271"/>
        </pc:sldMkLst>
        <pc:spChg chg="mod">
          <ac:chgData name="Gregorio Mercado" userId="S::gmercado@grupoeducativo.cl::b1d72458-17d9-4f1a-8109-a92e16d2a6c9" providerId="AD" clId="Web-{BA273E71-037A-3AB4-DCF8-7B64630D290D}" dt="2024-01-10T15:26:14.058" v="348" actId="20577"/>
          <ac:spMkLst>
            <pc:docMk/>
            <pc:sldMk cId="2416747763" sldId="271"/>
            <ac:spMk id="3" creationId="{7516DD13-76AA-40B7-BE9C-353EDD8F7739}"/>
          </ac:spMkLst>
        </pc:spChg>
      </pc:sldChg>
      <pc:sldChg chg="modSp">
        <pc:chgData name="Gregorio Mercado" userId="S::gmercado@grupoeducativo.cl::b1d72458-17d9-4f1a-8109-a92e16d2a6c9" providerId="AD" clId="Web-{BA273E71-037A-3AB4-DCF8-7B64630D290D}" dt="2024-01-10T15:02:45.117" v="95" actId="20577"/>
        <pc:sldMkLst>
          <pc:docMk/>
          <pc:sldMk cId="3057417586" sldId="272"/>
        </pc:sldMkLst>
        <pc:spChg chg="mod">
          <ac:chgData name="Gregorio Mercado" userId="S::gmercado@grupoeducativo.cl::b1d72458-17d9-4f1a-8109-a92e16d2a6c9" providerId="AD" clId="Web-{BA273E71-037A-3AB4-DCF8-7B64630D290D}" dt="2024-01-10T15:02:45.117" v="95" actId="20577"/>
          <ac:spMkLst>
            <pc:docMk/>
            <pc:sldMk cId="3057417586" sldId="272"/>
            <ac:spMk id="2" creationId="{931BBC67-AF69-47C2-8119-3949A3E2485D}"/>
          </ac:spMkLst>
        </pc:spChg>
      </pc:sldChg>
      <pc:sldChg chg="modSp add replId">
        <pc:chgData name="Gregorio Mercado" userId="S::gmercado@grupoeducativo.cl::b1d72458-17d9-4f1a-8109-a92e16d2a6c9" providerId="AD" clId="Web-{BA273E71-037A-3AB4-DCF8-7B64630D290D}" dt="2024-01-10T15:25:44.104" v="345" actId="20577"/>
        <pc:sldMkLst>
          <pc:docMk/>
          <pc:sldMk cId="617033158" sldId="273"/>
        </pc:sldMkLst>
        <pc:spChg chg="mod">
          <ac:chgData name="Gregorio Mercado" userId="S::gmercado@grupoeducativo.cl::b1d72458-17d9-4f1a-8109-a92e16d2a6c9" providerId="AD" clId="Web-{BA273E71-037A-3AB4-DCF8-7B64630D290D}" dt="2024-01-10T15:02:55.946" v="96" actId="20577"/>
          <ac:spMkLst>
            <pc:docMk/>
            <pc:sldMk cId="617033158" sldId="273"/>
            <ac:spMk id="2" creationId="{719DC50B-5536-9232-2DB5-68D2002E0E6B}"/>
          </ac:spMkLst>
        </pc:spChg>
        <pc:spChg chg="mod">
          <ac:chgData name="Gregorio Mercado" userId="S::gmercado@grupoeducativo.cl::b1d72458-17d9-4f1a-8109-a92e16d2a6c9" providerId="AD" clId="Web-{BA273E71-037A-3AB4-DCF8-7B64630D290D}" dt="2024-01-10T15:25:44.104" v="345" actId="20577"/>
          <ac:spMkLst>
            <pc:docMk/>
            <pc:sldMk cId="617033158" sldId="273"/>
            <ac:spMk id="3" creationId="{54E7EC61-71B3-184F-0C2B-EF168E291691}"/>
          </ac:spMkLst>
        </pc:spChg>
      </pc:sldChg>
      <pc:sldChg chg="modSp add replId">
        <pc:chgData name="Gregorio Mercado" userId="S::gmercado@grupoeducativo.cl::b1d72458-17d9-4f1a-8109-a92e16d2a6c9" providerId="AD" clId="Web-{BA273E71-037A-3AB4-DCF8-7B64630D290D}" dt="2024-01-10T13:42:49.834" v="52" actId="20577"/>
        <pc:sldMkLst>
          <pc:docMk/>
          <pc:sldMk cId="2042478208" sldId="274"/>
        </pc:sldMkLst>
        <pc:spChg chg="mod">
          <ac:chgData name="Gregorio Mercado" userId="S::gmercado@grupoeducativo.cl::b1d72458-17d9-4f1a-8109-a92e16d2a6c9" providerId="AD" clId="Web-{BA273E71-037A-3AB4-DCF8-7B64630D290D}" dt="2024-01-10T13:42:49.834" v="52" actId="20577"/>
          <ac:spMkLst>
            <pc:docMk/>
            <pc:sldMk cId="2042478208" sldId="274"/>
            <ac:spMk id="6" creationId="{74860D65-1AD5-D2B1-5D33-C457958330F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6396191-89C3-7CB9-6738-0FEF388FC9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2514E1FD-3C56-8B06-4548-DDD22085A2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9715F6-F8E8-4301-A4B0-361C1A175195}" type="datetimeFigureOut">
              <a:rPr lang="es-CL" smtClean="0"/>
              <a:t>02-04-2024</a:t>
            </a:fld>
            <a:endParaRPr lang="es-CL"/>
          </a:p>
        </p:txBody>
      </p:sp>
      <p:sp>
        <p:nvSpPr>
          <p:cNvPr id="4" name="Marcador de pie de página 3">
            <a:extLst>
              <a:ext uri="{FF2B5EF4-FFF2-40B4-BE49-F238E27FC236}">
                <a16:creationId xmlns:a16="http://schemas.microsoft.com/office/drawing/2014/main" id="{B1FCFFA1-D723-56CC-F735-B5819C4690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AA1D9EA4-D2C8-7ADD-23C7-554146F1EB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F88DF6-8EF2-4AAC-9728-64E0D317E6F7}" type="slidenum">
              <a:rPr lang="es-CL" smtClean="0"/>
              <a:t>‹Nº›</a:t>
            </a:fld>
            <a:endParaRPr lang="es-CL"/>
          </a:p>
        </p:txBody>
      </p:sp>
    </p:spTree>
    <p:extLst>
      <p:ext uri="{BB962C8B-B14F-4D97-AF65-F5344CB8AC3E}">
        <p14:creationId xmlns:p14="http://schemas.microsoft.com/office/powerpoint/2010/main" val="2968676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14116-1CAE-4F7D-8AFC-6C7EDADC0C59}" type="datetimeFigureOut">
              <a:rPr lang="es-CL" smtClean="0"/>
              <a:t>02-04-2024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2A42E0-8669-4624-A25F-820772C1EBA1}" type="slidenum">
              <a:rPr lang="es-CL" smtClean="0"/>
              <a:t>‹Nº›</a:t>
            </a:fld>
            <a:endParaRPr lang="es-CL"/>
          </a:p>
        </p:txBody>
      </p:sp>
    </p:spTree>
    <p:extLst>
      <p:ext uri="{BB962C8B-B14F-4D97-AF65-F5344CB8AC3E}">
        <p14:creationId xmlns:p14="http://schemas.microsoft.com/office/powerpoint/2010/main" val="4190947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dirty="0">
                <a:effectLst/>
                <a:latin typeface="Arial" panose="020B0604020202020204" pitchFamily="34" charset="0"/>
                <a:ea typeface="Arial" panose="020B0604020202020204" pitchFamily="34" charset="0"/>
                <a:cs typeface="Times New Roman" panose="02020603050405020304" pitchFamily="18" charset="0"/>
              </a:rPr>
              <a:t>El facilitador comienza contextualizando la actividad proponiendo una breve conversación respecto del autoconocimiento mediante preguntas dirigidas a los estudiantes. Durante la conversación, la intención del facilitador debe ser el dirigir la reflexión del curso hacia la idea de que, </a:t>
            </a:r>
            <a:r>
              <a:rPr lang="es-ES_tradnl" sz="1800" u="sng" dirty="0">
                <a:effectLst/>
                <a:latin typeface="Arial" panose="020B0604020202020204" pitchFamily="34" charset="0"/>
                <a:ea typeface="Arial" panose="020B0604020202020204" pitchFamily="34" charset="0"/>
                <a:cs typeface="Times New Roman" panose="02020603050405020304" pitchFamily="18" charset="0"/>
              </a:rPr>
              <a:t>si nos conocemos mejor, entonces podemos tomar mejores decisiones</a:t>
            </a:r>
            <a:r>
              <a:rPr lang="es-ES_tradnl" sz="1800" dirty="0">
                <a:effectLst/>
                <a:latin typeface="Arial" panose="020B0604020202020204" pitchFamily="34" charset="0"/>
                <a:ea typeface="Arial" panose="020B0604020202020204" pitchFamily="34" charset="0"/>
                <a:cs typeface="Times New Roman" panose="02020603050405020304" pitchFamily="18" charset="0"/>
              </a:rPr>
              <a:t>. </a:t>
            </a: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a:p>
            <a:endParaRPr lang="es-CL" dirty="0"/>
          </a:p>
          <a:p>
            <a:r>
              <a:rPr lang="es-CL" dirty="0"/>
              <a:t>En la lámina, se </a:t>
            </a:r>
            <a:r>
              <a:rPr lang="es-ES_tradnl" sz="1800" dirty="0">
                <a:effectLst/>
                <a:latin typeface="Arial" panose="020B0604020202020204" pitchFamily="34" charset="0"/>
                <a:ea typeface="Arial" panose="020B0604020202020204" pitchFamily="34" charset="0"/>
              </a:rPr>
              <a:t>propone una lista de preguntas para entablar la conversación, las cuales pueden complementarse por otras formuladas por el facilitador.</a:t>
            </a:r>
          </a:p>
          <a:p>
            <a:endParaRPr lang="es-ES_tradnl" sz="1800" dirty="0">
              <a:effectLst/>
              <a:latin typeface="Arial" panose="020B0604020202020204" pitchFamily="34" charset="0"/>
            </a:endParaRPr>
          </a:p>
          <a:p>
            <a:pPr algn="just">
              <a:lnSpc>
                <a:spcPct val="107000"/>
              </a:lnSpc>
              <a:spcAft>
                <a:spcPts val="800"/>
              </a:spcAft>
            </a:pPr>
            <a:r>
              <a:rPr lang="es-ES_tradnl" sz="1800" dirty="0">
                <a:effectLst/>
                <a:latin typeface="Arial" panose="020B0604020202020204" pitchFamily="34" charset="0"/>
                <a:ea typeface="Arial" panose="020B0604020202020204" pitchFamily="34" charset="0"/>
                <a:cs typeface="Times New Roman" panose="02020603050405020304" pitchFamily="18" charset="0"/>
              </a:rPr>
              <a:t>Al terminar la conversación inicial, el facilitador parafrasea algunos comentarios de sus estudiantes para explicar la importancia de que, dentro del contexto de actividades que buscan orientarlos respecto de sus trayectorias vitales </a:t>
            </a:r>
            <a:r>
              <a:rPr lang="es-CL" sz="1800" dirty="0">
                <a:effectLst/>
                <a:latin typeface="Arial" panose="020B0604020202020204" pitchFamily="34" charset="0"/>
                <a:ea typeface="Arial" panose="020B0604020202020204" pitchFamily="34" charset="0"/>
                <a:cs typeface="Times New Roman" panose="02020603050405020304" pitchFamily="18" charset="0"/>
              </a:rPr>
              <a:t> </a:t>
            </a:r>
            <a:r>
              <a:rPr lang="es-ES_tradnl" sz="1800" dirty="0">
                <a:effectLst/>
                <a:latin typeface="Arial" panose="020B0604020202020204" pitchFamily="34" charset="0"/>
                <a:ea typeface="Arial" panose="020B0604020202020204" pitchFamily="34" charset="0"/>
                <a:cs typeface="Times New Roman" panose="02020603050405020304" pitchFamily="18" charset="0"/>
              </a:rPr>
              <a:t>futuras, dediquemos un tiempo a pensarnos a nosotros mismos. </a:t>
            </a: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es-ES_tradnl" sz="1800" dirty="0">
                <a:effectLst/>
                <a:latin typeface="Arial" panose="020B0604020202020204" pitchFamily="34" charset="0"/>
                <a:ea typeface="Arial" panose="020B0604020202020204" pitchFamily="34" charset="0"/>
                <a:cs typeface="Times New Roman" panose="02020603050405020304" pitchFamily="18" charset="0"/>
              </a:rPr>
              <a:t>Finalmente, explica que hoy haremos justamente eso, revisando nuestra propia historia a través de la confección de una </a:t>
            </a:r>
            <a:r>
              <a:rPr lang="es-ES_tradnl" sz="1800" b="1" dirty="0">
                <a:effectLst/>
                <a:latin typeface="Arial" panose="020B0604020202020204" pitchFamily="34" charset="0"/>
                <a:ea typeface="Arial" panose="020B0604020202020204" pitchFamily="34" charset="0"/>
                <a:cs typeface="Times New Roman" panose="02020603050405020304" pitchFamily="18" charset="0"/>
              </a:rPr>
              <a:t>línea de tiempo</a:t>
            </a:r>
            <a:r>
              <a:rPr lang="es-ES_tradnl" sz="1800" dirty="0">
                <a:effectLst/>
                <a:latin typeface="Arial" panose="020B0604020202020204" pitchFamily="34" charset="0"/>
                <a:ea typeface="Arial" panose="020B0604020202020204" pitchFamily="34" charset="0"/>
                <a:cs typeface="Times New Roman" panose="02020603050405020304" pitchFamily="18" charset="0"/>
              </a:rPr>
              <a:t> de nuestras vidas.</a:t>
            </a: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3</a:t>
            </a:fld>
            <a:endParaRPr lang="es-ES_tradnl"/>
          </a:p>
        </p:txBody>
      </p:sp>
    </p:spTree>
    <p:extLst>
      <p:ext uri="{BB962C8B-B14F-4D97-AF65-F5344CB8AC3E}">
        <p14:creationId xmlns:p14="http://schemas.microsoft.com/office/powerpoint/2010/main" val="1027419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dirty="0">
                <a:effectLst/>
                <a:latin typeface="Arial" panose="020B0604020202020204" pitchFamily="34" charset="0"/>
                <a:ea typeface="Arial" panose="020B0604020202020204" pitchFamily="34" charset="0"/>
                <a:cs typeface="Times New Roman" panose="02020603050405020304" pitchFamily="18" charset="0"/>
              </a:rPr>
              <a:t>El facilitador comienza contextualizando la actividad proponiendo una breve conversación respecto del autoconocimiento mediante preguntas dirigidas a los estudiantes. Durante la conversación, la intención del facilitador debe ser el dirigir la reflexión del curso hacia la idea de que, </a:t>
            </a:r>
            <a:r>
              <a:rPr lang="es-ES_tradnl" sz="1800" u="sng" dirty="0">
                <a:effectLst/>
                <a:latin typeface="Arial" panose="020B0604020202020204" pitchFamily="34" charset="0"/>
                <a:ea typeface="Arial" panose="020B0604020202020204" pitchFamily="34" charset="0"/>
                <a:cs typeface="Times New Roman" panose="02020603050405020304" pitchFamily="18" charset="0"/>
              </a:rPr>
              <a:t>si nos conocemos mejor, entonces podemos tomar mejores decisiones</a:t>
            </a:r>
            <a:r>
              <a:rPr lang="es-ES_tradnl" sz="1800" dirty="0">
                <a:effectLst/>
                <a:latin typeface="Arial" panose="020B0604020202020204" pitchFamily="34" charset="0"/>
                <a:ea typeface="Arial" panose="020B0604020202020204" pitchFamily="34" charset="0"/>
                <a:cs typeface="Times New Roman" panose="02020603050405020304" pitchFamily="18" charset="0"/>
              </a:rPr>
              <a:t>. </a:t>
            </a: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a:p>
            <a:endParaRPr lang="es-CL" dirty="0"/>
          </a:p>
          <a:p>
            <a:r>
              <a:rPr lang="es-CL" dirty="0"/>
              <a:t>En la lámina, se </a:t>
            </a:r>
            <a:r>
              <a:rPr lang="es-ES_tradnl" sz="1800" dirty="0">
                <a:effectLst/>
                <a:latin typeface="Arial" panose="020B0604020202020204" pitchFamily="34" charset="0"/>
                <a:ea typeface="Arial" panose="020B0604020202020204" pitchFamily="34" charset="0"/>
              </a:rPr>
              <a:t>propone una lista de preguntas para entablar la conversación, las cuales pueden complementarse por otras formuladas por el facilitador.</a:t>
            </a:r>
          </a:p>
          <a:p>
            <a:endParaRPr lang="es-ES_tradnl" sz="1800" dirty="0">
              <a:effectLst/>
              <a:latin typeface="Arial" panose="020B0604020202020204" pitchFamily="34" charset="0"/>
            </a:endParaRPr>
          </a:p>
          <a:p>
            <a:pPr algn="just">
              <a:lnSpc>
                <a:spcPct val="107000"/>
              </a:lnSpc>
              <a:spcAft>
                <a:spcPts val="800"/>
              </a:spcAft>
            </a:pPr>
            <a:r>
              <a:rPr lang="es-ES_tradnl" sz="1800" dirty="0">
                <a:effectLst/>
                <a:latin typeface="Arial" panose="020B0604020202020204" pitchFamily="34" charset="0"/>
                <a:ea typeface="Arial" panose="020B0604020202020204" pitchFamily="34" charset="0"/>
                <a:cs typeface="Times New Roman" panose="02020603050405020304" pitchFamily="18" charset="0"/>
              </a:rPr>
              <a:t>Al terminar la conversación inicial, el facilitador parafrasea algunos comentarios de sus estudiantes para explicar la importancia de que, dentro del contexto de actividades que buscan orientarlos respecto de sus trayectorias vitales </a:t>
            </a:r>
            <a:r>
              <a:rPr lang="es-CL" sz="1800" dirty="0">
                <a:effectLst/>
                <a:latin typeface="Arial" panose="020B0604020202020204" pitchFamily="34" charset="0"/>
                <a:ea typeface="Arial" panose="020B0604020202020204" pitchFamily="34" charset="0"/>
                <a:cs typeface="Times New Roman" panose="02020603050405020304" pitchFamily="18" charset="0"/>
              </a:rPr>
              <a:t> </a:t>
            </a:r>
            <a:r>
              <a:rPr lang="es-ES_tradnl" sz="1800" dirty="0">
                <a:effectLst/>
                <a:latin typeface="Arial" panose="020B0604020202020204" pitchFamily="34" charset="0"/>
                <a:ea typeface="Arial" panose="020B0604020202020204" pitchFamily="34" charset="0"/>
                <a:cs typeface="Times New Roman" panose="02020603050405020304" pitchFamily="18" charset="0"/>
              </a:rPr>
              <a:t>futuras, dediquemos un tiempo a pensarnos a nosotros mismos. </a:t>
            </a: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es-ES_tradnl" sz="1800" dirty="0">
                <a:effectLst/>
                <a:latin typeface="Arial" panose="020B0604020202020204" pitchFamily="34" charset="0"/>
                <a:ea typeface="Arial" panose="020B0604020202020204" pitchFamily="34" charset="0"/>
                <a:cs typeface="Times New Roman" panose="02020603050405020304" pitchFamily="18" charset="0"/>
              </a:rPr>
              <a:t>Finalmente, explica que hoy haremos justamente eso, revisando nuestra propia historia a través de la confección de una </a:t>
            </a:r>
            <a:r>
              <a:rPr lang="es-ES_tradnl" sz="1800" b="1" dirty="0">
                <a:effectLst/>
                <a:latin typeface="Arial" panose="020B0604020202020204" pitchFamily="34" charset="0"/>
                <a:ea typeface="Arial" panose="020B0604020202020204" pitchFamily="34" charset="0"/>
                <a:cs typeface="Times New Roman" panose="02020603050405020304" pitchFamily="18" charset="0"/>
              </a:rPr>
              <a:t>línea de tiempo</a:t>
            </a:r>
            <a:r>
              <a:rPr lang="es-ES_tradnl" sz="1800" dirty="0">
                <a:effectLst/>
                <a:latin typeface="Arial" panose="020B0604020202020204" pitchFamily="34" charset="0"/>
                <a:ea typeface="Arial" panose="020B0604020202020204" pitchFamily="34" charset="0"/>
                <a:cs typeface="Times New Roman" panose="02020603050405020304" pitchFamily="18" charset="0"/>
              </a:rPr>
              <a:t> de nuestras vidas.</a:t>
            </a: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4</a:t>
            </a:fld>
            <a:endParaRPr lang="es-ES_tradnl"/>
          </a:p>
        </p:txBody>
      </p:sp>
    </p:spTree>
    <p:extLst>
      <p:ext uri="{BB962C8B-B14F-4D97-AF65-F5344CB8AC3E}">
        <p14:creationId xmlns:p14="http://schemas.microsoft.com/office/powerpoint/2010/main" val="3744987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dirty="0">
                <a:effectLst/>
                <a:latin typeface="Arial" panose="020B0604020202020204" pitchFamily="34" charset="0"/>
                <a:ea typeface="Arial" panose="020B0604020202020204" pitchFamily="34" charset="0"/>
                <a:cs typeface="Times New Roman" panose="02020603050405020304" pitchFamily="18" charset="0"/>
              </a:rPr>
              <a:t>El facilitador comienza contextualizando la actividad proponiendo una breve conversación respecto del autoconocimiento mediante preguntas dirigidas a los estudiantes. Durante la conversación, la intención del facilitador debe ser el dirigir la reflexión del curso hacia la idea de que, </a:t>
            </a:r>
            <a:r>
              <a:rPr lang="es-ES_tradnl" sz="1800" u="sng" dirty="0">
                <a:effectLst/>
                <a:latin typeface="Arial" panose="020B0604020202020204" pitchFamily="34" charset="0"/>
                <a:ea typeface="Arial" panose="020B0604020202020204" pitchFamily="34" charset="0"/>
                <a:cs typeface="Times New Roman" panose="02020603050405020304" pitchFamily="18" charset="0"/>
              </a:rPr>
              <a:t>si nos conocemos mejor, entonces podemos tomar mejores decisiones</a:t>
            </a:r>
            <a:r>
              <a:rPr lang="es-ES_tradnl" sz="1800" dirty="0">
                <a:effectLst/>
                <a:latin typeface="Arial" panose="020B0604020202020204" pitchFamily="34" charset="0"/>
                <a:ea typeface="Arial" panose="020B0604020202020204" pitchFamily="34" charset="0"/>
                <a:cs typeface="Times New Roman" panose="02020603050405020304" pitchFamily="18" charset="0"/>
              </a:rPr>
              <a:t>. </a:t>
            </a: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a:p>
            <a:endParaRPr lang="es-CL" dirty="0"/>
          </a:p>
          <a:p>
            <a:r>
              <a:rPr lang="es-CL" dirty="0"/>
              <a:t>En la lámina, se </a:t>
            </a:r>
            <a:r>
              <a:rPr lang="es-ES_tradnl" sz="1800" dirty="0">
                <a:effectLst/>
                <a:latin typeface="Arial" panose="020B0604020202020204" pitchFamily="34" charset="0"/>
                <a:ea typeface="Arial" panose="020B0604020202020204" pitchFamily="34" charset="0"/>
              </a:rPr>
              <a:t>propone una lista de preguntas para entablar la conversación, las cuales pueden complementarse por otras formuladas por el facilitador.</a:t>
            </a:r>
          </a:p>
          <a:p>
            <a:endParaRPr lang="es-ES_tradnl" sz="1800" dirty="0">
              <a:effectLst/>
              <a:latin typeface="Arial" panose="020B0604020202020204" pitchFamily="34" charset="0"/>
            </a:endParaRPr>
          </a:p>
          <a:p>
            <a:pPr algn="just">
              <a:lnSpc>
                <a:spcPct val="107000"/>
              </a:lnSpc>
              <a:spcAft>
                <a:spcPts val="800"/>
              </a:spcAft>
            </a:pPr>
            <a:r>
              <a:rPr lang="es-ES_tradnl" sz="1800" dirty="0">
                <a:effectLst/>
                <a:latin typeface="Arial" panose="020B0604020202020204" pitchFamily="34" charset="0"/>
                <a:ea typeface="Arial" panose="020B0604020202020204" pitchFamily="34" charset="0"/>
                <a:cs typeface="Times New Roman" panose="02020603050405020304" pitchFamily="18" charset="0"/>
              </a:rPr>
              <a:t>Al terminar la conversación inicial, el facilitador parafrasea algunos comentarios de sus estudiantes para explicar la importancia de que, dentro del contexto de actividades que buscan orientarlos respecto de sus trayectorias vitales </a:t>
            </a:r>
            <a:r>
              <a:rPr lang="es-CL" sz="1800" dirty="0">
                <a:effectLst/>
                <a:latin typeface="Arial" panose="020B0604020202020204" pitchFamily="34" charset="0"/>
                <a:ea typeface="Arial" panose="020B0604020202020204" pitchFamily="34" charset="0"/>
                <a:cs typeface="Times New Roman" panose="02020603050405020304" pitchFamily="18" charset="0"/>
              </a:rPr>
              <a:t> </a:t>
            </a:r>
            <a:r>
              <a:rPr lang="es-ES_tradnl" sz="1800" dirty="0">
                <a:effectLst/>
                <a:latin typeface="Arial" panose="020B0604020202020204" pitchFamily="34" charset="0"/>
                <a:ea typeface="Arial" panose="020B0604020202020204" pitchFamily="34" charset="0"/>
                <a:cs typeface="Times New Roman" panose="02020603050405020304" pitchFamily="18" charset="0"/>
              </a:rPr>
              <a:t>futuras, dediquemos un tiempo a pensarnos a nosotros mismos. </a:t>
            </a: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es-ES_tradnl" sz="1800" dirty="0">
                <a:effectLst/>
                <a:latin typeface="Arial" panose="020B0604020202020204" pitchFamily="34" charset="0"/>
                <a:ea typeface="Arial" panose="020B0604020202020204" pitchFamily="34" charset="0"/>
                <a:cs typeface="Times New Roman" panose="02020603050405020304" pitchFamily="18" charset="0"/>
              </a:rPr>
              <a:t>Finalmente, explica que hoy haremos justamente eso, revisando nuestra propia historia a través de la confección de una </a:t>
            </a:r>
            <a:r>
              <a:rPr lang="es-ES_tradnl" sz="1800" b="1" dirty="0">
                <a:effectLst/>
                <a:latin typeface="Arial" panose="020B0604020202020204" pitchFamily="34" charset="0"/>
                <a:ea typeface="Arial" panose="020B0604020202020204" pitchFamily="34" charset="0"/>
                <a:cs typeface="Times New Roman" panose="02020603050405020304" pitchFamily="18" charset="0"/>
              </a:rPr>
              <a:t>línea de tiempo</a:t>
            </a:r>
            <a:r>
              <a:rPr lang="es-ES_tradnl" sz="1800" dirty="0">
                <a:effectLst/>
                <a:latin typeface="Arial" panose="020B0604020202020204" pitchFamily="34" charset="0"/>
                <a:ea typeface="Arial" panose="020B0604020202020204" pitchFamily="34" charset="0"/>
                <a:cs typeface="Times New Roman" panose="02020603050405020304" pitchFamily="18" charset="0"/>
              </a:rPr>
              <a:t> de nuestras vidas.</a:t>
            </a: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5</a:t>
            </a:fld>
            <a:endParaRPr lang="es-ES_tradnl"/>
          </a:p>
        </p:txBody>
      </p:sp>
    </p:spTree>
    <p:extLst>
      <p:ext uri="{BB962C8B-B14F-4D97-AF65-F5344CB8AC3E}">
        <p14:creationId xmlns:p14="http://schemas.microsoft.com/office/powerpoint/2010/main" val="3808038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dirty="0">
                <a:effectLst/>
                <a:latin typeface="Arial" panose="020B0604020202020204" pitchFamily="34" charset="0"/>
                <a:ea typeface="Arial" panose="020B0604020202020204" pitchFamily="34" charset="0"/>
                <a:cs typeface="Times New Roman" panose="02020603050405020304" pitchFamily="18" charset="0"/>
              </a:rPr>
              <a:t>El facilitador comienza contextualizando la actividad proponiendo una breve conversación respecto del autoconocimiento mediante preguntas dirigidas a los estudiantes. Durante la conversación, la intención del facilitador debe ser el dirigir la reflexión del curso hacia la idea de que, </a:t>
            </a:r>
            <a:r>
              <a:rPr lang="es-ES_tradnl" sz="1800" u="sng" dirty="0">
                <a:effectLst/>
                <a:latin typeface="Arial" panose="020B0604020202020204" pitchFamily="34" charset="0"/>
                <a:ea typeface="Arial" panose="020B0604020202020204" pitchFamily="34" charset="0"/>
                <a:cs typeface="Times New Roman" panose="02020603050405020304" pitchFamily="18" charset="0"/>
              </a:rPr>
              <a:t>si nos conocemos mejor, entonces podemos tomar mejores decisiones</a:t>
            </a:r>
            <a:r>
              <a:rPr lang="es-ES_tradnl" sz="1800" dirty="0">
                <a:effectLst/>
                <a:latin typeface="Arial" panose="020B0604020202020204" pitchFamily="34" charset="0"/>
                <a:ea typeface="Arial" panose="020B0604020202020204" pitchFamily="34" charset="0"/>
                <a:cs typeface="Times New Roman" panose="02020603050405020304" pitchFamily="18" charset="0"/>
              </a:rPr>
              <a:t>. </a:t>
            </a: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a:p>
            <a:endParaRPr lang="es-CL" dirty="0"/>
          </a:p>
          <a:p>
            <a:r>
              <a:rPr lang="es-CL" dirty="0"/>
              <a:t>En la lámina, se </a:t>
            </a:r>
            <a:r>
              <a:rPr lang="es-ES_tradnl" sz="1800" dirty="0">
                <a:effectLst/>
                <a:latin typeface="Arial" panose="020B0604020202020204" pitchFamily="34" charset="0"/>
                <a:ea typeface="Arial" panose="020B0604020202020204" pitchFamily="34" charset="0"/>
              </a:rPr>
              <a:t>propone una lista de preguntas para entablar la conversación, las cuales pueden complementarse por otras formuladas por el facilitador.</a:t>
            </a:r>
          </a:p>
          <a:p>
            <a:endParaRPr lang="es-ES_tradnl" sz="1800" dirty="0">
              <a:effectLst/>
              <a:latin typeface="Arial" panose="020B0604020202020204" pitchFamily="34" charset="0"/>
            </a:endParaRPr>
          </a:p>
          <a:p>
            <a:pPr algn="just">
              <a:lnSpc>
                <a:spcPct val="107000"/>
              </a:lnSpc>
              <a:spcAft>
                <a:spcPts val="800"/>
              </a:spcAft>
            </a:pPr>
            <a:r>
              <a:rPr lang="es-ES_tradnl" sz="1800" dirty="0">
                <a:effectLst/>
                <a:latin typeface="Arial" panose="020B0604020202020204" pitchFamily="34" charset="0"/>
                <a:ea typeface="Arial" panose="020B0604020202020204" pitchFamily="34" charset="0"/>
                <a:cs typeface="Times New Roman" panose="02020603050405020304" pitchFamily="18" charset="0"/>
              </a:rPr>
              <a:t>Al terminar la conversación inicial, el facilitador parafrasea algunos comentarios de sus estudiantes para explicar la importancia de que, dentro del contexto de actividades que buscan orientarlos respecto de sus trayectorias vitales </a:t>
            </a:r>
            <a:r>
              <a:rPr lang="es-CL" sz="1800" dirty="0">
                <a:effectLst/>
                <a:latin typeface="Arial" panose="020B0604020202020204" pitchFamily="34" charset="0"/>
                <a:ea typeface="Arial" panose="020B0604020202020204" pitchFamily="34" charset="0"/>
                <a:cs typeface="Times New Roman" panose="02020603050405020304" pitchFamily="18" charset="0"/>
              </a:rPr>
              <a:t> </a:t>
            </a:r>
            <a:r>
              <a:rPr lang="es-ES_tradnl" sz="1800" dirty="0">
                <a:effectLst/>
                <a:latin typeface="Arial" panose="020B0604020202020204" pitchFamily="34" charset="0"/>
                <a:ea typeface="Arial" panose="020B0604020202020204" pitchFamily="34" charset="0"/>
                <a:cs typeface="Times New Roman" panose="02020603050405020304" pitchFamily="18" charset="0"/>
              </a:rPr>
              <a:t>futuras, dediquemos un tiempo a pensarnos a nosotros mismos. </a:t>
            </a: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es-ES_tradnl" sz="1800" dirty="0">
                <a:effectLst/>
                <a:latin typeface="Arial" panose="020B0604020202020204" pitchFamily="34" charset="0"/>
                <a:ea typeface="Arial" panose="020B0604020202020204" pitchFamily="34" charset="0"/>
                <a:cs typeface="Times New Roman" panose="02020603050405020304" pitchFamily="18" charset="0"/>
              </a:rPr>
              <a:t>Finalmente, explica que hoy haremos justamente eso, revisando nuestra propia historia a través de la confección de una </a:t>
            </a:r>
            <a:r>
              <a:rPr lang="es-ES_tradnl" sz="1800" b="1" dirty="0">
                <a:effectLst/>
                <a:latin typeface="Arial" panose="020B0604020202020204" pitchFamily="34" charset="0"/>
                <a:ea typeface="Arial" panose="020B0604020202020204" pitchFamily="34" charset="0"/>
                <a:cs typeface="Times New Roman" panose="02020603050405020304" pitchFamily="18" charset="0"/>
              </a:rPr>
              <a:t>línea de tiempo</a:t>
            </a:r>
            <a:r>
              <a:rPr lang="es-ES_tradnl" sz="1800" dirty="0">
                <a:effectLst/>
                <a:latin typeface="Arial" panose="020B0604020202020204" pitchFamily="34" charset="0"/>
                <a:ea typeface="Arial" panose="020B0604020202020204" pitchFamily="34" charset="0"/>
                <a:cs typeface="Times New Roman" panose="02020603050405020304" pitchFamily="18" charset="0"/>
              </a:rPr>
              <a:t> de nuestras vidas.</a:t>
            </a: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23</a:t>
            </a:fld>
            <a:endParaRPr lang="es-ES_tradnl"/>
          </a:p>
        </p:txBody>
      </p:sp>
    </p:spTree>
    <p:extLst>
      <p:ext uri="{BB962C8B-B14F-4D97-AF65-F5344CB8AC3E}">
        <p14:creationId xmlns:p14="http://schemas.microsoft.com/office/powerpoint/2010/main" val="3900519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dirty="0">
                <a:effectLst/>
                <a:latin typeface="Arial" panose="020B0604020202020204" pitchFamily="34" charset="0"/>
                <a:ea typeface="Arial" panose="020B0604020202020204" pitchFamily="34" charset="0"/>
                <a:cs typeface="Times New Roman" panose="02020603050405020304" pitchFamily="18" charset="0"/>
              </a:rPr>
              <a:t>El facilitador comienza contextualizando la actividad proponiendo una breve conversación respecto del autoconocimiento mediante preguntas dirigidas a los estudiantes. Durante la conversación, la intención del facilitador debe ser el dirigir la reflexión del curso hacia la idea de que, </a:t>
            </a:r>
            <a:r>
              <a:rPr lang="es-ES_tradnl" sz="1800" u="sng" dirty="0">
                <a:effectLst/>
                <a:latin typeface="Arial" panose="020B0604020202020204" pitchFamily="34" charset="0"/>
                <a:ea typeface="Arial" panose="020B0604020202020204" pitchFamily="34" charset="0"/>
                <a:cs typeface="Times New Roman" panose="02020603050405020304" pitchFamily="18" charset="0"/>
              </a:rPr>
              <a:t>si nos conocemos mejor, entonces podemos tomar mejores decisiones</a:t>
            </a:r>
            <a:r>
              <a:rPr lang="es-ES_tradnl" sz="1800" dirty="0">
                <a:effectLst/>
                <a:latin typeface="Arial" panose="020B0604020202020204" pitchFamily="34" charset="0"/>
                <a:ea typeface="Arial" panose="020B0604020202020204" pitchFamily="34" charset="0"/>
                <a:cs typeface="Times New Roman" panose="02020603050405020304" pitchFamily="18" charset="0"/>
              </a:rPr>
              <a:t>. </a:t>
            </a: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a:p>
            <a:endParaRPr lang="es-CL" dirty="0"/>
          </a:p>
          <a:p>
            <a:r>
              <a:rPr lang="es-CL" dirty="0"/>
              <a:t>En la lámina, se </a:t>
            </a:r>
            <a:r>
              <a:rPr lang="es-ES_tradnl" sz="1800" dirty="0">
                <a:effectLst/>
                <a:latin typeface="Arial" panose="020B0604020202020204" pitchFamily="34" charset="0"/>
                <a:ea typeface="Arial" panose="020B0604020202020204" pitchFamily="34" charset="0"/>
              </a:rPr>
              <a:t>propone una lista de preguntas para entablar la conversación, las cuales pueden complementarse por otras formuladas por el facilitador.</a:t>
            </a:r>
          </a:p>
          <a:p>
            <a:endParaRPr lang="es-ES_tradnl" sz="1800" dirty="0">
              <a:effectLst/>
              <a:latin typeface="Arial" panose="020B0604020202020204" pitchFamily="34" charset="0"/>
            </a:endParaRPr>
          </a:p>
          <a:p>
            <a:pPr algn="just">
              <a:lnSpc>
                <a:spcPct val="107000"/>
              </a:lnSpc>
              <a:spcAft>
                <a:spcPts val="800"/>
              </a:spcAft>
            </a:pPr>
            <a:r>
              <a:rPr lang="es-ES_tradnl" sz="1800" dirty="0">
                <a:effectLst/>
                <a:latin typeface="Arial" panose="020B0604020202020204" pitchFamily="34" charset="0"/>
                <a:ea typeface="Arial" panose="020B0604020202020204" pitchFamily="34" charset="0"/>
                <a:cs typeface="Times New Roman" panose="02020603050405020304" pitchFamily="18" charset="0"/>
              </a:rPr>
              <a:t>Al terminar la conversación inicial, el facilitador parafrasea algunos comentarios de sus estudiantes para explicar la importancia de que, dentro del contexto de actividades que buscan orientarlos respecto de sus trayectorias vitales </a:t>
            </a:r>
            <a:r>
              <a:rPr lang="es-CL" sz="1800" dirty="0">
                <a:effectLst/>
                <a:latin typeface="Arial" panose="020B0604020202020204" pitchFamily="34" charset="0"/>
                <a:ea typeface="Arial" panose="020B0604020202020204" pitchFamily="34" charset="0"/>
                <a:cs typeface="Times New Roman" panose="02020603050405020304" pitchFamily="18" charset="0"/>
              </a:rPr>
              <a:t> </a:t>
            </a:r>
            <a:r>
              <a:rPr lang="es-ES_tradnl" sz="1800" dirty="0">
                <a:effectLst/>
                <a:latin typeface="Arial" panose="020B0604020202020204" pitchFamily="34" charset="0"/>
                <a:ea typeface="Arial" panose="020B0604020202020204" pitchFamily="34" charset="0"/>
                <a:cs typeface="Times New Roman" panose="02020603050405020304" pitchFamily="18" charset="0"/>
              </a:rPr>
              <a:t>futuras, dediquemos un tiempo a pensarnos a nosotros mismos. </a:t>
            </a: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es-ES_tradnl" sz="1800" dirty="0">
                <a:effectLst/>
                <a:latin typeface="Arial" panose="020B0604020202020204" pitchFamily="34" charset="0"/>
                <a:ea typeface="Arial" panose="020B0604020202020204" pitchFamily="34" charset="0"/>
                <a:cs typeface="Times New Roman" panose="02020603050405020304" pitchFamily="18" charset="0"/>
              </a:rPr>
              <a:t>Finalmente, explica que hoy haremos justamente eso, revisando nuestra propia historia a través de la confección de una </a:t>
            </a:r>
            <a:r>
              <a:rPr lang="es-ES_tradnl" sz="1800" b="1" dirty="0">
                <a:effectLst/>
                <a:latin typeface="Arial" panose="020B0604020202020204" pitchFamily="34" charset="0"/>
                <a:ea typeface="Arial" panose="020B0604020202020204" pitchFamily="34" charset="0"/>
                <a:cs typeface="Times New Roman" panose="02020603050405020304" pitchFamily="18" charset="0"/>
              </a:rPr>
              <a:t>línea de tiempo</a:t>
            </a:r>
            <a:r>
              <a:rPr lang="es-ES_tradnl" sz="1800" dirty="0">
                <a:effectLst/>
                <a:latin typeface="Arial" panose="020B0604020202020204" pitchFamily="34" charset="0"/>
                <a:ea typeface="Arial" panose="020B0604020202020204" pitchFamily="34" charset="0"/>
                <a:cs typeface="Times New Roman" panose="02020603050405020304" pitchFamily="18" charset="0"/>
              </a:rPr>
              <a:t> de nuestras vidas.</a:t>
            </a: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24</a:t>
            </a:fld>
            <a:endParaRPr lang="es-ES_tradnl"/>
          </a:p>
        </p:txBody>
      </p:sp>
    </p:spTree>
    <p:extLst>
      <p:ext uri="{BB962C8B-B14F-4D97-AF65-F5344CB8AC3E}">
        <p14:creationId xmlns:p14="http://schemas.microsoft.com/office/powerpoint/2010/main" val="1942625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dirty="0">
                <a:effectLst/>
                <a:latin typeface="Arial" panose="020B0604020202020204" pitchFamily="34" charset="0"/>
                <a:ea typeface="Arial" panose="020B0604020202020204" pitchFamily="34" charset="0"/>
                <a:cs typeface="Times New Roman" panose="02020603050405020304" pitchFamily="18" charset="0"/>
              </a:rPr>
              <a:t>El facilitador comienza contextualizando la actividad proponiendo una breve conversación respecto del autoconocimiento mediante preguntas dirigidas a los estudiantes. Durante la conversación, la intención del facilitador debe ser el dirigir la reflexión del curso hacia la idea de que, </a:t>
            </a:r>
            <a:r>
              <a:rPr lang="es-ES_tradnl" sz="1800" u="sng" dirty="0">
                <a:effectLst/>
                <a:latin typeface="Arial" panose="020B0604020202020204" pitchFamily="34" charset="0"/>
                <a:ea typeface="Arial" panose="020B0604020202020204" pitchFamily="34" charset="0"/>
                <a:cs typeface="Times New Roman" panose="02020603050405020304" pitchFamily="18" charset="0"/>
              </a:rPr>
              <a:t>si nos conocemos mejor, entonces podemos tomar mejores decisiones</a:t>
            </a:r>
            <a:r>
              <a:rPr lang="es-ES_tradnl" sz="1800" dirty="0">
                <a:effectLst/>
                <a:latin typeface="Arial" panose="020B0604020202020204" pitchFamily="34" charset="0"/>
                <a:ea typeface="Arial" panose="020B0604020202020204" pitchFamily="34" charset="0"/>
                <a:cs typeface="Times New Roman" panose="02020603050405020304" pitchFamily="18" charset="0"/>
              </a:rPr>
              <a:t>. </a:t>
            </a: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a:p>
            <a:endParaRPr lang="es-CL" dirty="0"/>
          </a:p>
          <a:p>
            <a:r>
              <a:rPr lang="es-CL" dirty="0"/>
              <a:t>En la lámina, se </a:t>
            </a:r>
            <a:r>
              <a:rPr lang="es-ES_tradnl" sz="1800" dirty="0">
                <a:effectLst/>
                <a:latin typeface="Arial" panose="020B0604020202020204" pitchFamily="34" charset="0"/>
                <a:ea typeface="Arial" panose="020B0604020202020204" pitchFamily="34" charset="0"/>
              </a:rPr>
              <a:t>propone una lista de preguntas para entablar la conversación, las cuales pueden complementarse por otras formuladas por el facilitador.</a:t>
            </a:r>
          </a:p>
          <a:p>
            <a:endParaRPr lang="es-ES_tradnl" sz="1800" dirty="0">
              <a:effectLst/>
              <a:latin typeface="Arial" panose="020B0604020202020204" pitchFamily="34" charset="0"/>
            </a:endParaRPr>
          </a:p>
          <a:p>
            <a:pPr algn="just">
              <a:lnSpc>
                <a:spcPct val="107000"/>
              </a:lnSpc>
              <a:spcAft>
                <a:spcPts val="800"/>
              </a:spcAft>
            </a:pPr>
            <a:r>
              <a:rPr lang="es-ES_tradnl" sz="1800" dirty="0">
                <a:effectLst/>
                <a:latin typeface="Arial" panose="020B0604020202020204" pitchFamily="34" charset="0"/>
                <a:ea typeface="Arial" panose="020B0604020202020204" pitchFamily="34" charset="0"/>
                <a:cs typeface="Times New Roman" panose="02020603050405020304" pitchFamily="18" charset="0"/>
              </a:rPr>
              <a:t>Al terminar la conversación inicial, el facilitador parafrasea algunos comentarios de sus estudiantes para explicar la importancia de que, dentro del contexto de actividades que buscan orientarlos respecto de sus trayectorias vitales </a:t>
            </a:r>
            <a:r>
              <a:rPr lang="es-CL" sz="1800" dirty="0">
                <a:effectLst/>
                <a:latin typeface="Arial" panose="020B0604020202020204" pitchFamily="34" charset="0"/>
                <a:ea typeface="Arial" panose="020B0604020202020204" pitchFamily="34" charset="0"/>
                <a:cs typeface="Times New Roman" panose="02020603050405020304" pitchFamily="18" charset="0"/>
              </a:rPr>
              <a:t> </a:t>
            </a:r>
            <a:r>
              <a:rPr lang="es-ES_tradnl" sz="1800" dirty="0">
                <a:effectLst/>
                <a:latin typeface="Arial" panose="020B0604020202020204" pitchFamily="34" charset="0"/>
                <a:ea typeface="Arial" panose="020B0604020202020204" pitchFamily="34" charset="0"/>
                <a:cs typeface="Times New Roman" panose="02020603050405020304" pitchFamily="18" charset="0"/>
              </a:rPr>
              <a:t>futuras, dediquemos un tiempo a pensarnos a nosotros mismos. </a:t>
            </a: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a:p>
            <a:pPr algn="just">
              <a:lnSpc>
                <a:spcPct val="107000"/>
              </a:lnSpc>
              <a:spcAft>
                <a:spcPts val="800"/>
              </a:spcAft>
            </a:pPr>
            <a:r>
              <a:rPr lang="es-ES_tradnl" sz="1800" dirty="0">
                <a:effectLst/>
                <a:latin typeface="Arial" panose="020B0604020202020204" pitchFamily="34" charset="0"/>
                <a:ea typeface="Arial" panose="020B0604020202020204" pitchFamily="34" charset="0"/>
                <a:cs typeface="Times New Roman" panose="02020603050405020304" pitchFamily="18" charset="0"/>
              </a:rPr>
              <a:t>Finalmente, explica que hoy haremos justamente eso, revisando nuestra propia historia a través de la confección de una </a:t>
            </a:r>
            <a:r>
              <a:rPr lang="es-ES_tradnl" sz="1800" b="1" dirty="0">
                <a:effectLst/>
                <a:latin typeface="Arial" panose="020B0604020202020204" pitchFamily="34" charset="0"/>
                <a:ea typeface="Arial" panose="020B0604020202020204" pitchFamily="34" charset="0"/>
                <a:cs typeface="Times New Roman" panose="02020603050405020304" pitchFamily="18" charset="0"/>
              </a:rPr>
              <a:t>línea de tiempo</a:t>
            </a:r>
            <a:r>
              <a:rPr lang="es-ES_tradnl" sz="1800" dirty="0">
                <a:effectLst/>
                <a:latin typeface="Arial" panose="020B0604020202020204" pitchFamily="34" charset="0"/>
                <a:ea typeface="Arial" panose="020B0604020202020204" pitchFamily="34" charset="0"/>
                <a:cs typeface="Times New Roman" panose="02020603050405020304" pitchFamily="18" charset="0"/>
              </a:rPr>
              <a:t> de nuestras vidas.</a:t>
            </a: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25</a:t>
            </a:fld>
            <a:endParaRPr lang="es-ES_tradnl"/>
          </a:p>
        </p:txBody>
      </p:sp>
    </p:spTree>
    <p:extLst>
      <p:ext uri="{BB962C8B-B14F-4D97-AF65-F5344CB8AC3E}">
        <p14:creationId xmlns:p14="http://schemas.microsoft.com/office/powerpoint/2010/main" val="1912713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3BD2BA-E928-4600-998C-3AA2902FA3A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3B137CFB-7D03-4E7A-B721-2ED804CF8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51ADA409-564C-448D-ACC1-B52AF4595E42}"/>
              </a:ext>
            </a:extLst>
          </p:cNvPr>
          <p:cNvSpPr>
            <a:spLocks noGrp="1"/>
          </p:cNvSpPr>
          <p:nvPr>
            <p:ph type="dt" sz="half" idx="10"/>
          </p:nvPr>
        </p:nvSpPr>
        <p:spPr/>
        <p:txBody>
          <a:bodyPr/>
          <a:lstStyle/>
          <a:p>
            <a:fld id="{9EB2A5A9-8671-444D-BFD0-EABFC6D7FD5C}" type="datetimeFigureOut">
              <a:rPr lang="es-CL" smtClean="0"/>
              <a:t>02-04-2024</a:t>
            </a:fld>
            <a:endParaRPr lang="es-CL"/>
          </a:p>
        </p:txBody>
      </p:sp>
      <p:sp>
        <p:nvSpPr>
          <p:cNvPr id="5" name="Marcador de pie de página 4">
            <a:extLst>
              <a:ext uri="{FF2B5EF4-FFF2-40B4-BE49-F238E27FC236}">
                <a16:creationId xmlns:a16="http://schemas.microsoft.com/office/drawing/2014/main" id="{91C58305-C2D8-454D-A944-96A245491E4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38099AA-0E97-490D-9A7F-CABAEB082892}"/>
              </a:ext>
            </a:extLst>
          </p:cNvPr>
          <p:cNvSpPr>
            <a:spLocks noGrp="1"/>
          </p:cNvSpPr>
          <p:nvPr>
            <p:ph type="sldNum" sz="quarter" idx="12"/>
          </p:nvPr>
        </p:nvSpPr>
        <p:spPr/>
        <p:txBody>
          <a:bodyPr/>
          <a:lstStyle/>
          <a:p>
            <a:fld id="{BDC0148C-B057-4E5C-97C5-2E06A69C63DA}" type="slidenum">
              <a:rPr lang="es-CL" smtClean="0"/>
              <a:t>‹Nº›</a:t>
            </a:fld>
            <a:endParaRPr lang="es-CL"/>
          </a:p>
        </p:txBody>
      </p:sp>
    </p:spTree>
    <p:extLst>
      <p:ext uri="{BB962C8B-B14F-4D97-AF65-F5344CB8AC3E}">
        <p14:creationId xmlns:p14="http://schemas.microsoft.com/office/powerpoint/2010/main" val="47729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2242F8-F808-4F66-9D74-49E2DADADFC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DDF4A71-8EE9-40AC-BF42-213B7CB1055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8F5CD5F-5138-49CD-93FA-62BB52E68EF4}"/>
              </a:ext>
            </a:extLst>
          </p:cNvPr>
          <p:cNvSpPr>
            <a:spLocks noGrp="1"/>
          </p:cNvSpPr>
          <p:nvPr>
            <p:ph type="dt" sz="half" idx="10"/>
          </p:nvPr>
        </p:nvSpPr>
        <p:spPr/>
        <p:txBody>
          <a:bodyPr/>
          <a:lstStyle/>
          <a:p>
            <a:fld id="{9EB2A5A9-8671-444D-BFD0-EABFC6D7FD5C}" type="datetimeFigureOut">
              <a:rPr lang="es-CL" smtClean="0"/>
              <a:t>02-04-2024</a:t>
            </a:fld>
            <a:endParaRPr lang="es-CL"/>
          </a:p>
        </p:txBody>
      </p:sp>
      <p:sp>
        <p:nvSpPr>
          <p:cNvPr id="5" name="Marcador de pie de página 4">
            <a:extLst>
              <a:ext uri="{FF2B5EF4-FFF2-40B4-BE49-F238E27FC236}">
                <a16:creationId xmlns:a16="http://schemas.microsoft.com/office/drawing/2014/main" id="{76C3C78F-BC6F-449F-B52D-7B0E09833FD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F10722F-4CCF-4869-A9F6-FAABA74E6E3C}"/>
              </a:ext>
            </a:extLst>
          </p:cNvPr>
          <p:cNvSpPr>
            <a:spLocks noGrp="1"/>
          </p:cNvSpPr>
          <p:nvPr>
            <p:ph type="sldNum" sz="quarter" idx="12"/>
          </p:nvPr>
        </p:nvSpPr>
        <p:spPr/>
        <p:txBody>
          <a:bodyPr/>
          <a:lstStyle/>
          <a:p>
            <a:fld id="{BDC0148C-B057-4E5C-97C5-2E06A69C63DA}" type="slidenum">
              <a:rPr lang="es-CL" smtClean="0"/>
              <a:t>‹Nº›</a:t>
            </a:fld>
            <a:endParaRPr lang="es-CL"/>
          </a:p>
        </p:txBody>
      </p:sp>
    </p:spTree>
    <p:extLst>
      <p:ext uri="{BB962C8B-B14F-4D97-AF65-F5344CB8AC3E}">
        <p14:creationId xmlns:p14="http://schemas.microsoft.com/office/powerpoint/2010/main" val="1273287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E77BCFD-4D0E-449A-B881-D776FA126ED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07DD336C-0D71-4183-8EA2-3957C825F58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56F6867-A833-42B9-BBF8-FF604DDDAF40}"/>
              </a:ext>
            </a:extLst>
          </p:cNvPr>
          <p:cNvSpPr>
            <a:spLocks noGrp="1"/>
          </p:cNvSpPr>
          <p:nvPr>
            <p:ph type="dt" sz="half" idx="10"/>
          </p:nvPr>
        </p:nvSpPr>
        <p:spPr/>
        <p:txBody>
          <a:bodyPr/>
          <a:lstStyle/>
          <a:p>
            <a:fld id="{9EB2A5A9-8671-444D-BFD0-EABFC6D7FD5C}" type="datetimeFigureOut">
              <a:rPr lang="es-CL" smtClean="0"/>
              <a:t>02-04-2024</a:t>
            </a:fld>
            <a:endParaRPr lang="es-CL"/>
          </a:p>
        </p:txBody>
      </p:sp>
      <p:sp>
        <p:nvSpPr>
          <p:cNvPr id="5" name="Marcador de pie de página 4">
            <a:extLst>
              <a:ext uri="{FF2B5EF4-FFF2-40B4-BE49-F238E27FC236}">
                <a16:creationId xmlns:a16="http://schemas.microsoft.com/office/drawing/2014/main" id="{A755D7E1-82BB-4FAD-903D-CFECC6D1B86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EBA872F-E2DC-46C8-A267-F540A13020FB}"/>
              </a:ext>
            </a:extLst>
          </p:cNvPr>
          <p:cNvSpPr>
            <a:spLocks noGrp="1"/>
          </p:cNvSpPr>
          <p:nvPr>
            <p:ph type="sldNum" sz="quarter" idx="12"/>
          </p:nvPr>
        </p:nvSpPr>
        <p:spPr/>
        <p:txBody>
          <a:bodyPr/>
          <a:lstStyle/>
          <a:p>
            <a:fld id="{BDC0148C-B057-4E5C-97C5-2E06A69C63DA}" type="slidenum">
              <a:rPr lang="es-CL" smtClean="0"/>
              <a:t>‹Nº›</a:t>
            </a:fld>
            <a:endParaRPr lang="es-CL"/>
          </a:p>
        </p:txBody>
      </p:sp>
    </p:spTree>
    <p:extLst>
      <p:ext uri="{BB962C8B-B14F-4D97-AF65-F5344CB8AC3E}">
        <p14:creationId xmlns:p14="http://schemas.microsoft.com/office/powerpoint/2010/main" val="2681345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869F0-16B1-424D-8AEF-9A76F3B497E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F1F20D7-054B-4AAB-8999-02BD7FF4379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6A13B9B-DFDA-4581-9622-6ADF868D7AFA}"/>
              </a:ext>
            </a:extLst>
          </p:cNvPr>
          <p:cNvSpPr>
            <a:spLocks noGrp="1"/>
          </p:cNvSpPr>
          <p:nvPr>
            <p:ph type="dt" sz="half" idx="10"/>
          </p:nvPr>
        </p:nvSpPr>
        <p:spPr/>
        <p:txBody>
          <a:bodyPr/>
          <a:lstStyle/>
          <a:p>
            <a:fld id="{9EB2A5A9-8671-444D-BFD0-EABFC6D7FD5C}" type="datetimeFigureOut">
              <a:rPr lang="es-CL" smtClean="0"/>
              <a:t>02-04-2024</a:t>
            </a:fld>
            <a:endParaRPr lang="es-CL"/>
          </a:p>
        </p:txBody>
      </p:sp>
      <p:sp>
        <p:nvSpPr>
          <p:cNvPr id="5" name="Marcador de pie de página 4">
            <a:extLst>
              <a:ext uri="{FF2B5EF4-FFF2-40B4-BE49-F238E27FC236}">
                <a16:creationId xmlns:a16="http://schemas.microsoft.com/office/drawing/2014/main" id="{3C80994E-43FA-4915-BF85-5F37C476568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6482DC7-A162-42C2-969E-17BA4BB08DF7}"/>
              </a:ext>
            </a:extLst>
          </p:cNvPr>
          <p:cNvSpPr>
            <a:spLocks noGrp="1"/>
          </p:cNvSpPr>
          <p:nvPr>
            <p:ph type="sldNum" sz="quarter" idx="12"/>
          </p:nvPr>
        </p:nvSpPr>
        <p:spPr/>
        <p:txBody>
          <a:bodyPr/>
          <a:lstStyle/>
          <a:p>
            <a:fld id="{BDC0148C-B057-4E5C-97C5-2E06A69C63DA}" type="slidenum">
              <a:rPr lang="es-CL" smtClean="0"/>
              <a:t>‹Nº›</a:t>
            </a:fld>
            <a:endParaRPr lang="es-CL"/>
          </a:p>
        </p:txBody>
      </p:sp>
    </p:spTree>
    <p:extLst>
      <p:ext uri="{BB962C8B-B14F-4D97-AF65-F5344CB8AC3E}">
        <p14:creationId xmlns:p14="http://schemas.microsoft.com/office/powerpoint/2010/main" val="2029223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DB4C6-3B62-44C6-9D23-5220736D0A2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6EBB2E8-CBE3-4010-B36A-D8C3E6D76C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CE5F71-8269-4FA9-AA1B-A2F57970AC13}"/>
              </a:ext>
            </a:extLst>
          </p:cNvPr>
          <p:cNvSpPr>
            <a:spLocks noGrp="1"/>
          </p:cNvSpPr>
          <p:nvPr>
            <p:ph type="dt" sz="half" idx="10"/>
          </p:nvPr>
        </p:nvSpPr>
        <p:spPr/>
        <p:txBody>
          <a:bodyPr/>
          <a:lstStyle/>
          <a:p>
            <a:fld id="{9EB2A5A9-8671-444D-BFD0-EABFC6D7FD5C}" type="datetimeFigureOut">
              <a:rPr lang="es-CL" smtClean="0"/>
              <a:t>02-04-2024</a:t>
            </a:fld>
            <a:endParaRPr lang="es-CL"/>
          </a:p>
        </p:txBody>
      </p:sp>
      <p:sp>
        <p:nvSpPr>
          <p:cNvPr id="5" name="Marcador de pie de página 4">
            <a:extLst>
              <a:ext uri="{FF2B5EF4-FFF2-40B4-BE49-F238E27FC236}">
                <a16:creationId xmlns:a16="http://schemas.microsoft.com/office/drawing/2014/main" id="{BA1D8BA8-DFF4-41C3-9B0E-FF873137BA7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B1F35DD-5714-48EA-880B-493E82A7D444}"/>
              </a:ext>
            </a:extLst>
          </p:cNvPr>
          <p:cNvSpPr>
            <a:spLocks noGrp="1"/>
          </p:cNvSpPr>
          <p:nvPr>
            <p:ph type="sldNum" sz="quarter" idx="12"/>
          </p:nvPr>
        </p:nvSpPr>
        <p:spPr/>
        <p:txBody>
          <a:bodyPr/>
          <a:lstStyle/>
          <a:p>
            <a:fld id="{BDC0148C-B057-4E5C-97C5-2E06A69C63DA}" type="slidenum">
              <a:rPr lang="es-CL" smtClean="0"/>
              <a:t>‹Nº›</a:t>
            </a:fld>
            <a:endParaRPr lang="es-CL"/>
          </a:p>
        </p:txBody>
      </p:sp>
    </p:spTree>
    <p:extLst>
      <p:ext uri="{BB962C8B-B14F-4D97-AF65-F5344CB8AC3E}">
        <p14:creationId xmlns:p14="http://schemas.microsoft.com/office/powerpoint/2010/main" val="3597152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10C61B-C392-45E3-85BD-E2F46493A5C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AB7EFD5-0BE7-4DD9-AC1F-DC7FDF67F3F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388BB2E-F236-4905-9007-A3BF7F5E9F3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89C00B39-35AD-4CD1-8B1B-8C0651D11289}"/>
              </a:ext>
            </a:extLst>
          </p:cNvPr>
          <p:cNvSpPr>
            <a:spLocks noGrp="1"/>
          </p:cNvSpPr>
          <p:nvPr>
            <p:ph type="dt" sz="half" idx="10"/>
          </p:nvPr>
        </p:nvSpPr>
        <p:spPr/>
        <p:txBody>
          <a:bodyPr/>
          <a:lstStyle/>
          <a:p>
            <a:fld id="{9EB2A5A9-8671-444D-BFD0-EABFC6D7FD5C}" type="datetimeFigureOut">
              <a:rPr lang="es-CL" smtClean="0"/>
              <a:t>02-04-2024</a:t>
            </a:fld>
            <a:endParaRPr lang="es-CL"/>
          </a:p>
        </p:txBody>
      </p:sp>
      <p:sp>
        <p:nvSpPr>
          <p:cNvPr id="6" name="Marcador de pie de página 5">
            <a:extLst>
              <a:ext uri="{FF2B5EF4-FFF2-40B4-BE49-F238E27FC236}">
                <a16:creationId xmlns:a16="http://schemas.microsoft.com/office/drawing/2014/main" id="{3F3BF244-5640-46C4-B58F-E2F8A646C58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84EFA12-3DED-4707-A6C5-05110EFA7CFC}"/>
              </a:ext>
            </a:extLst>
          </p:cNvPr>
          <p:cNvSpPr>
            <a:spLocks noGrp="1"/>
          </p:cNvSpPr>
          <p:nvPr>
            <p:ph type="sldNum" sz="quarter" idx="12"/>
          </p:nvPr>
        </p:nvSpPr>
        <p:spPr/>
        <p:txBody>
          <a:bodyPr/>
          <a:lstStyle/>
          <a:p>
            <a:fld id="{BDC0148C-B057-4E5C-97C5-2E06A69C63DA}" type="slidenum">
              <a:rPr lang="es-CL" smtClean="0"/>
              <a:t>‹Nº›</a:t>
            </a:fld>
            <a:endParaRPr lang="es-CL"/>
          </a:p>
        </p:txBody>
      </p:sp>
    </p:spTree>
    <p:extLst>
      <p:ext uri="{BB962C8B-B14F-4D97-AF65-F5344CB8AC3E}">
        <p14:creationId xmlns:p14="http://schemas.microsoft.com/office/powerpoint/2010/main" val="3111492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689AF-87FF-4600-B9C3-C7C50DD96AE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8424826-91EE-43BB-9D7A-00D104FA1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495B89-5119-462D-BB3C-20BA77EBE82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105686D6-0108-401D-879A-9C19565D12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D012D8C-E3F0-4AB4-8647-77A2191F709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D17A2074-FD39-45B7-86D7-63A25CFB6C43}"/>
              </a:ext>
            </a:extLst>
          </p:cNvPr>
          <p:cNvSpPr>
            <a:spLocks noGrp="1"/>
          </p:cNvSpPr>
          <p:nvPr>
            <p:ph type="dt" sz="half" idx="10"/>
          </p:nvPr>
        </p:nvSpPr>
        <p:spPr/>
        <p:txBody>
          <a:bodyPr/>
          <a:lstStyle/>
          <a:p>
            <a:fld id="{9EB2A5A9-8671-444D-BFD0-EABFC6D7FD5C}" type="datetimeFigureOut">
              <a:rPr lang="es-CL" smtClean="0"/>
              <a:t>02-04-2024</a:t>
            </a:fld>
            <a:endParaRPr lang="es-CL"/>
          </a:p>
        </p:txBody>
      </p:sp>
      <p:sp>
        <p:nvSpPr>
          <p:cNvPr id="8" name="Marcador de pie de página 7">
            <a:extLst>
              <a:ext uri="{FF2B5EF4-FFF2-40B4-BE49-F238E27FC236}">
                <a16:creationId xmlns:a16="http://schemas.microsoft.com/office/drawing/2014/main" id="{0678FE6E-EA21-44C4-9ADE-73421C852A3B}"/>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ED2E59EE-EE5E-481E-8BB3-E6FB76D1C515}"/>
              </a:ext>
            </a:extLst>
          </p:cNvPr>
          <p:cNvSpPr>
            <a:spLocks noGrp="1"/>
          </p:cNvSpPr>
          <p:nvPr>
            <p:ph type="sldNum" sz="quarter" idx="12"/>
          </p:nvPr>
        </p:nvSpPr>
        <p:spPr/>
        <p:txBody>
          <a:bodyPr/>
          <a:lstStyle/>
          <a:p>
            <a:fld id="{BDC0148C-B057-4E5C-97C5-2E06A69C63DA}" type="slidenum">
              <a:rPr lang="es-CL" smtClean="0"/>
              <a:t>‹Nº›</a:t>
            </a:fld>
            <a:endParaRPr lang="es-CL"/>
          </a:p>
        </p:txBody>
      </p:sp>
    </p:spTree>
    <p:extLst>
      <p:ext uri="{BB962C8B-B14F-4D97-AF65-F5344CB8AC3E}">
        <p14:creationId xmlns:p14="http://schemas.microsoft.com/office/powerpoint/2010/main" val="612472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C5EA78-45AD-4111-9EBD-46AE1589B51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33F1F4B4-0EF7-4821-A5BD-3A4227AEDF2A}"/>
              </a:ext>
            </a:extLst>
          </p:cNvPr>
          <p:cNvSpPr>
            <a:spLocks noGrp="1"/>
          </p:cNvSpPr>
          <p:nvPr>
            <p:ph type="dt" sz="half" idx="10"/>
          </p:nvPr>
        </p:nvSpPr>
        <p:spPr/>
        <p:txBody>
          <a:bodyPr/>
          <a:lstStyle/>
          <a:p>
            <a:fld id="{9EB2A5A9-8671-444D-BFD0-EABFC6D7FD5C}" type="datetimeFigureOut">
              <a:rPr lang="es-CL" smtClean="0"/>
              <a:t>02-04-2024</a:t>
            </a:fld>
            <a:endParaRPr lang="es-CL"/>
          </a:p>
        </p:txBody>
      </p:sp>
      <p:sp>
        <p:nvSpPr>
          <p:cNvPr id="4" name="Marcador de pie de página 3">
            <a:extLst>
              <a:ext uri="{FF2B5EF4-FFF2-40B4-BE49-F238E27FC236}">
                <a16:creationId xmlns:a16="http://schemas.microsoft.com/office/drawing/2014/main" id="{4317F371-7293-4CD9-90CE-A297E45BF2D4}"/>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3B402CA2-97DE-4482-8917-FD14222A0F01}"/>
              </a:ext>
            </a:extLst>
          </p:cNvPr>
          <p:cNvSpPr>
            <a:spLocks noGrp="1"/>
          </p:cNvSpPr>
          <p:nvPr>
            <p:ph type="sldNum" sz="quarter" idx="12"/>
          </p:nvPr>
        </p:nvSpPr>
        <p:spPr/>
        <p:txBody>
          <a:bodyPr/>
          <a:lstStyle/>
          <a:p>
            <a:fld id="{BDC0148C-B057-4E5C-97C5-2E06A69C63DA}" type="slidenum">
              <a:rPr lang="es-CL" smtClean="0"/>
              <a:t>‹Nº›</a:t>
            </a:fld>
            <a:endParaRPr lang="es-CL"/>
          </a:p>
        </p:txBody>
      </p:sp>
    </p:spTree>
    <p:extLst>
      <p:ext uri="{BB962C8B-B14F-4D97-AF65-F5344CB8AC3E}">
        <p14:creationId xmlns:p14="http://schemas.microsoft.com/office/powerpoint/2010/main" val="404077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E55364F-489D-4299-9539-EBB7572EE8FA}"/>
              </a:ext>
            </a:extLst>
          </p:cNvPr>
          <p:cNvSpPr>
            <a:spLocks noGrp="1"/>
          </p:cNvSpPr>
          <p:nvPr>
            <p:ph type="dt" sz="half" idx="10"/>
          </p:nvPr>
        </p:nvSpPr>
        <p:spPr/>
        <p:txBody>
          <a:bodyPr/>
          <a:lstStyle/>
          <a:p>
            <a:fld id="{9EB2A5A9-8671-444D-BFD0-EABFC6D7FD5C}" type="datetimeFigureOut">
              <a:rPr lang="es-CL" smtClean="0"/>
              <a:t>02-04-2024</a:t>
            </a:fld>
            <a:endParaRPr lang="es-CL"/>
          </a:p>
        </p:txBody>
      </p:sp>
      <p:sp>
        <p:nvSpPr>
          <p:cNvPr id="3" name="Marcador de pie de página 2">
            <a:extLst>
              <a:ext uri="{FF2B5EF4-FFF2-40B4-BE49-F238E27FC236}">
                <a16:creationId xmlns:a16="http://schemas.microsoft.com/office/drawing/2014/main" id="{44ACF6D6-5B3A-4680-B7C5-8783F48D0736}"/>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0CABFEFF-8DAD-4D1F-B28D-6600FBE579DF}"/>
              </a:ext>
            </a:extLst>
          </p:cNvPr>
          <p:cNvSpPr>
            <a:spLocks noGrp="1"/>
          </p:cNvSpPr>
          <p:nvPr>
            <p:ph type="sldNum" sz="quarter" idx="12"/>
          </p:nvPr>
        </p:nvSpPr>
        <p:spPr/>
        <p:txBody>
          <a:bodyPr/>
          <a:lstStyle/>
          <a:p>
            <a:fld id="{BDC0148C-B057-4E5C-97C5-2E06A69C63DA}" type="slidenum">
              <a:rPr lang="es-CL" smtClean="0"/>
              <a:t>‹Nº›</a:t>
            </a:fld>
            <a:endParaRPr lang="es-CL"/>
          </a:p>
        </p:txBody>
      </p:sp>
    </p:spTree>
    <p:extLst>
      <p:ext uri="{BB962C8B-B14F-4D97-AF65-F5344CB8AC3E}">
        <p14:creationId xmlns:p14="http://schemas.microsoft.com/office/powerpoint/2010/main" val="1682018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6B2300-064E-4706-97A6-046A58FC11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4E2EEAE5-8871-4909-82B5-E74D238A97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E7BAE931-72CF-455C-9FC1-6D4953DB3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A0DC8B7-4E23-4C2F-BE6D-34D18C10E567}"/>
              </a:ext>
            </a:extLst>
          </p:cNvPr>
          <p:cNvSpPr>
            <a:spLocks noGrp="1"/>
          </p:cNvSpPr>
          <p:nvPr>
            <p:ph type="dt" sz="half" idx="10"/>
          </p:nvPr>
        </p:nvSpPr>
        <p:spPr/>
        <p:txBody>
          <a:bodyPr/>
          <a:lstStyle/>
          <a:p>
            <a:fld id="{9EB2A5A9-8671-444D-BFD0-EABFC6D7FD5C}" type="datetimeFigureOut">
              <a:rPr lang="es-CL" smtClean="0"/>
              <a:t>02-04-2024</a:t>
            </a:fld>
            <a:endParaRPr lang="es-CL"/>
          </a:p>
        </p:txBody>
      </p:sp>
      <p:sp>
        <p:nvSpPr>
          <p:cNvPr id="6" name="Marcador de pie de página 5">
            <a:extLst>
              <a:ext uri="{FF2B5EF4-FFF2-40B4-BE49-F238E27FC236}">
                <a16:creationId xmlns:a16="http://schemas.microsoft.com/office/drawing/2014/main" id="{85437D7D-BC43-496D-8F02-B47886410E44}"/>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2908FDDF-85DF-4B37-8B69-E9B4226649A9}"/>
              </a:ext>
            </a:extLst>
          </p:cNvPr>
          <p:cNvSpPr>
            <a:spLocks noGrp="1"/>
          </p:cNvSpPr>
          <p:nvPr>
            <p:ph type="sldNum" sz="quarter" idx="12"/>
          </p:nvPr>
        </p:nvSpPr>
        <p:spPr/>
        <p:txBody>
          <a:bodyPr/>
          <a:lstStyle/>
          <a:p>
            <a:fld id="{BDC0148C-B057-4E5C-97C5-2E06A69C63DA}" type="slidenum">
              <a:rPr lang="es-CL" smtClean="0"/>
              <a:t>‹Nº›</a:t>
            </a:fld>
            <a:endParaRPr lang="es-CL"/>
          </a:p>
        </p:txBody>
      </p:sp>
    </p:spTree>
    <p:extLst>
      <p:ext uri="{BB962C8B-B14F-4D97-AF65-F5344CB8AC3E}">
        <p14:creationId xmlns:p14="http://schemas.microsoft.com/office/powerpoint/2010/main" val="317817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016570-722A-4A3C-BC8E-3863DAD417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F9B9736A-9FA9-48DD-9978-77D7393D51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34BC33F5-15FB-4734-A987-6FD29D5DE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F322253-2310-4FE1-A74C-21883429E4B5}"/>
              </a:ext>
            </a:extLst>
          </p:cNvPr>
          <p:cNvSpPr>
            <a:spLocks noGrp="1"/>
          </p:cNvSpPr>
          <p:nvPr>
            <p:ph type="dt" sz="half" idx="10"/>
          </p:nvPr>
        </p:nvSpPr>
        <p:spPr/>
        <p:txBody>
          <a:bodyPr/>
          <a:lstStyle/>
          <a:p>
            <a:fld id="{9EB2A5A9-8671-444D-BFD0-EABFC6D7FD5C}" type="datetimeFigureOut">
              <a:rPr lang="es-CL" smtClean="0"/>
              <a:t>02-04-2024</a:t>
            </a:fld>
            <a:endParaRPr lang="es-CL"/>
          </a:p>
        </p:txBody>
      </p:sp>
      <p:sp>
        <p:nvSpPr>
          <p:cNvPr id="6" name="Marcador de pie de página 5">
            <a:extLst>
              <a:ext uri="{FF2B5EF4-FFF2-40B4-BE49-F238E27FC236}">
                <a16:creationId xmlns:a16="http://schemas.microsoft.com/office/drawing/2014/main" id="{BECA94C4-994C-43CB-BBE2-733CF027863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CFAD1EE-0432-4C5A-8AB5-CA23E3D7B6FC}"/>
              </a:ext>
            </a:extLst>
          </p:cNvPr>
          <p:cNvSpPr>
            <a:spLocks noGrp="1"/>
          </p:cNvSpPr>
          <p:nvPr>
            <p:ph type="sldNum" sz="quarter" idx="12"/>
          </p:nvPr>
        </p:nvSpPr>
        <p:spPr/>
        <p:txBody>
          <a:bodyPr/>
          <a:lstStyle/>
          <a:p>
            <a:fld id="{BDC0148C-B057-4E5C-97C5-2E06A69C63DA}" type="slidenum">
              <a:rPr lang="es-CL" smtClean="0"/>
              <a:t>‹Nº›</a:t>
            </a:fld>
            <a:endParaRPr lang="es-CL"/>
          </a:p>
        </p:txBody>
      </p:sp>
    </p:spTree>
    <p:extLst>
      <p:ext uri="{BB962C8B-B14F-4D97-AF65-F5344CB8AC3E}">
        <p14:creationId xmlns:p14="http://schemas.microsoft.com/office/powerpoint/2010/main" val="378093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A8E634-5505-4339-BA6B-C1A7660E00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800FA5C-CC73-4E09-A783-AA391A85EE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4E08B0C-B7F9-4A28-B259-2B6E06044F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2A5A9-8671-444D-BFD0-EABFC6D7FD5C}" type="datetimeFigureOut">
              <a:rPr lang="es-CL" smtClean="0"/>
              <a:t>02-04-2024</a:t>
            </a:fld>
            <a:endParaRPr lang="es-CL"/>
          </a:p>
        </p:txBody>
      </p:sp>
      <p:sp>
        <p:nvSpPr>
          <p:cNvPr id="5" name="Marcador de pie de página 4">
            <a:extLst>
              <a:ext uri="{FF2B5EF4-FFF2-40B4-BE49-F238E27FC236}">
                <a16:creationId xmlns:a16="http://schemas.microsoft.com/office/drawing/2014/main" id="{67989B84-3A42-4149-A569-847CD9D03F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8B3B08F3-236C-4ACB-AC12-797F9125B4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0148C-B057-4E5C-97C5-2E06A69C63DA}" type="slidenum">
              <a:rPr lang="es-CL" smtClean="0"/>
              <a:t>‹Nº›</a:t>
            </a:fld>
            <a:endParaRPr lang="es-CL"/>
          </a:p>
        </p:txBody>
      </p:sp>
    </p:spTree>
    <p:extLst>
      <p:ext uri="{BB962C8B-B14F-4D97-AF65-F5344CB8AC3E}">
        <p14:creationId xmlns:p14="http://schemas.microsoft.com/office/powerpoint/2010/main" val="752010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sv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6.jpeg"/><Relationship Id="rId4" Type="http://schemas.openxmlformats.org/officeDocument/2006/relationships/hyperlink" Target="http://www.mifuturo.c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esquinas redondeadas 17">
            <a:extLst>
              <a:ext uri="{FF2B5EF4-FFF2-40B4-BE49-F238E27FC236}">
                <a16:creationId xmlns:a16="http://schemas.microsoft.com/office/drawing/2014/main" id="{BB64972D-103C-9716-9F12-881B5C5BB1C5}"/>
              </a:ext>
            </a:extLst>
          </p:cNvPr>
          <p:cNvSpPr/>
          <p:nvPr/>
        </p:nvSpPr>
        <p:spPr>
          <a:xfrm>
            <a:off x="1013791" y="4384496"/>
            <a:ext cx="3902766" cy="60215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22BF9473-17C2-9715-A02E-9C82A8E4CDB9}"/>
              </a:ext>
            </a:extLst>
          </p:cNvPr>
          <p:cNvSpPr>
            <a:spLocks noGrp="1"/>
          </p:cNvSpPr>
          <p:nvPr>
            <p:ph type="ctrTitle"/>
          </p:nvPr>
        </p:nvSpPr>
        <p:spPr>
          <a:xfrm>
            <a:off x="919496" y="2647641"/>
            <a:ext cx="5621357" cy="2214562"/>
          </a:xfrm>
        </p:spPr>
        <p:txBody>
          <a:bodyPr anchor="t">
            <a:normAutofit fontScale="90000"/>
          </a:bodyPr>
          <a:lstStyle/>
          <a:p>
            <a:pPr algn="l"/>
            <a:r>
              <a:rPr lang="es-CL" b="1" dirty="0"/>
              <a:t>Las trayectorias educativas </a:t>
            </a:r>
          </a:p>
        </p:txBody>
      </p:sp>
      <p:sp>
        <p:nvSpPr>
          <p:cNvPr id="3" name="Subtítulo 2">
            <a:extLst>
              <a:ext uri="{FF2B5EF4-FFF2-40B4-BE49-F238E27FC236}">
                <a16:creationId xmlns:a16="http://schemas.microsoft.com/office/drawing/2014/main" id="{42A67D3E-F49C-927C-37C8-95C3A7260CFF}"/>
              </a:ext>
            </a:extLst>
          </p:cNvPr>
          <p:cNvSpPr>
            <a:spLocks noGrp="1"/>
          </p:cNvSpPr>
          <p:nvPr>
            <p:ph type="subTitle" idx="1"/>
          </p:nvPr>
        </p:nvSpPr>
        <p:spPr>
          <a:xfrm>
            <a:off x="1240490" y="4433205"/>
            <a:ext cx="3590045" cy="602150"/>
          </a:xfrm>
        </p:spPr>
        <p:txBody>
          <a:bodyPr>
            <a:normAutofit/>
          </a:bodyPr>
          <a:lstStyle/>
          <a:p>
            <a:pPr algn="l"/>
            <a:r>
              <a:rPr lang="es-CL" sz="3000" dirty="0"/>
              <a:t>Módulo 2 - Taller 5</a:t>
            </a:r>
          </a:p>
        </p:txBody>
      </p:sp>
      <p:grpSp>
        <p:nvGrpSpPr>
          <p:cNvPr id="4" name="Grupo 3">
            <a:extLst>
              <a:ext uri="{FF2B5EF4-FFF2-40B4-BE49-F238E27FC236}">
                <a16:creationId xmlns:a16="http://schemas.microsoft.com/office/drawing/2014/main" id="{DAFE12D9-61AB-CF44-497D-5EAAB2FC52D1}"/>
              </a:ext>
            </a:extLst>
          </p:cNvPr>
          <p:cNvGrpSpPr/>
          <p:nvPr/>
        </p:nvGrpSpPr>
        <p:grpSpPr>
          <a:xfrm>
            <a:off x="0" y="-5712"/>
            <a:ext cx="12209965" cy="556510"/>
            <a:chOff x="0" y="-5712"/>
            <a:chExt cx="12209965" cy="556510"/>
          </a:xfrm>
        </p:grpSpPr>
        <p:grpSp>
          <p:nvGrpSpPr>
            <p:cNvPr id="5" name="Group 1751034285">
              <a:extLst>
                <a:ext uri="{FF2B5EF4-FFF2-40B4-BE49-F238E27FC236}">
                  <a16:creationId xmlns:a16="http://schemas.microsoft.com/office/drawing/2014/main" id="{4BE34B79-50D0-F838-36D4-AB30C385EC9A}"/>
                </a:ext>
              </a:extLst>
            </p:cNvPr>
            <p:cNvGrpSpPr/>
            <p:nvPr/>
          </p:nvGrpSpPr>
          <p:grpSpPr>
            <a:xfrm>
              <a:off x="0" y="-5712"/>
              <a:ext cx="12209965" cy="556510"/>
              <a:chOff x="83698" y="0"/>
              <a:chExt cx="8019537" cy="365885"/>
            </a:xfrm>
          </p:grpSpPr>
          <p:cxnSp>
            <p:nvCxnSpPr>
              <p:cNvPr id="20" name="Conector recto 19">
                <a:extLst>
                  <a:ext uri="{FF2B5EF4-FFF2-40B4-BE49-F238E27FC236}">
                    <a16:creationId xmlns:a16="http://schemas.microsoft.com/office/drawing/2014/main" id="{C8C6B30C-9450-ACFB-5D25-44FE78728159}"/>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Rectangle 213021951">
                <a:extLst>
                  <a:ext uri="{FF2B5EF4-FFF2-40B4-BE49-F238E27FC236}">
                    <a16:creationId xmlns:a16="http://schemas.microsoft.com/office/drawing/2014/main" id="{DA6F1417-D3B9-4D20-4FDD-B366C94A1FBA}"/>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2" name="Text Box 2022840206">
                <a:extLst>
                  <a:ext uri="{FF2B5EF4-FFF2-40B4-BE49-F238E27FC236}">
                    <a16:creationId xmlns:a16="http://schemas.microsoft.com/office/drawing/2014/main" id="{3B2B2C69-5823-784A-A323-1772D1B035A5}"/>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7" name="Imagen 6" descr="Logotipo&#10;&#10;Descripción generada automáticamente">
              <a:extLst>
                <a:ext uri="{FF2B5EF4-FFF2-40B4-BE49-F238E27FC236}">
                  <a16:creationId xmlns:a16="http://schemas.microsoft.com/office/drawing/2014/main" id="{8B0C92B3-8ADA-97DE-11A7-8A7CB0CEA8EE}"/>
                </a:ext>
              </a:extLst>
            </p:cNvPr>
            <p:cNvPicPr>
              <a:picLocks noChangeAspect="1"/>
            </p:cNvPicPr>
            <p:nvPr/>
          </p:nvPicPr>
          <p:blipFill>
            <a:blip r:embed="rId2"/>
            <a:stretch>
              <a:fillRect/>
            </a:stretch>
          </p:blipFill>
          <p:spPr>
            <a:xfrm>
              <a:off x="9594082" y="151313"/>
              <a:ext cx="1139863" cy="359290"/>
            </a:xfrm>
            <a:prstGeom prst="rect">
              <a:avLst/>
            </a:prstGeom>
          </p:spPr>
        </p:pic>
        <p:pic>
          <p:nvPicPr>
            <p:cNvPr id="17" name="Imagen 16">
              <a:extLst>
                <a:ext uri="{FF2B5EF4-FFF2-40B4-BE49-F238E27FC236}">
                  <a16:creationId xmlns:a16="http://schemas.microsoft.com/office/drawing/2014/main" id="{8AFF0BEF-6D36-F6C2-485C-03B08E4844D0}"/>
                </a:ext>
              </a:extLst>
            </p:cNvPr>
            <p:cNvPicPr>
              <a:picLocks noChangeAspect="1"/>
            </p:cNvPicPr>
            <p:nvPr/>
          </p:nvPicPr>
          <p:blipFill>
            <a:blip r:embed="rId3"/>
            <a:stretch>
              <a:fillRect/>
            </a:stretch>
          </p:blipFill>
          <p:spPr>
            <a:xfrm>
              <a:off x="11040588" y="205564"/>
              <a:ext cx="907830" cy="248219"/>
            </a:xfrm>
            <a:prstGeom prst="rect">
              <a:avLst/>
            </a:prstGeom>
          </p:spPr>
        </p:pic>
        <p:cxnSp>
          <p:nvCxnSpPr>
            <p:cNvPr id="19" name="Conector recto 18">
              <a:extLst>
                <a:ext uri="{FF2B5EF4-FFF2-40B4-BE49-F238E27FC236}">
                  <a16:creationId xmlns:a16="http://schemas.microsoft.com/office/drawing/2014/main" id="{59970FC5-BB0F-8B0A-1282-4D9483539B4F}"/>
                </a:ext>
              </a:extLst>
            </p:cNvPr>
            <p:cNvCxnSpPr/>
            <p:nvPr/>
          </p:nvCxnSpPr>
          <p:spPr>
            <a:xfrm>
              <a:off x="10887544" y="161177"/>
              <a:ext cx="3867" cy="33611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9" name="Imagen 8" descr="Una caricatura de una persona&#10;&#10;Descripción generada automáticamente con confianza baja">
            <a:extLst>
              <a:ext uri="{FF2B5EF4-FFF2-40B4-BE49-F238E27FC236}">
                <a16:creationId xmlns:a16="http://schemas.microsoft.com/office/drawing/2014/main" id="{6E808644-14CB-40D5-F44E-60C92DCD1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5148" y="1054367"/>
            <a:ext cx="5115443" cy="5532992"/>
          </a:xfrm>
          <a:prstGeom prst="rect">
            <a:avLst/>
          </a:prstGeom>
        </p:spPr>
      </p:pic>
    </p:spTree>
    <p:extLst>
      <p:ext uri="{BB962C8B-B14F-4D97-AF65-F5344CB8AC3E}">
        <p14:creationId xmlns:p14="http://schemas.microsoft.com/office/powerpoint/2010/main" val="1397169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pic>
        <p:nvPicPr>
          <p:cNvPr id="10" name="Imagen 9" descr="Texto, Pizarra&#10;&#10;Descripción generada automáticamente">
            <a:extLst>
              <a:ext uri="{FF2B5EF4-FFF2-40B4-BE49-F238E27FC236}">
                <a16:creationId xmlns:a16="http://schemas.microsoft.com/office/drawing/2014/main" id="{7650C163-39C7-C3F7-886A-50DAC815CD6C}"/>
              </a:ext>
            </a:extLst>
          </p:cNvPr>
          <p:cNvPicPr>
            <a:picLocks noChangeAspect="1"/>
          </p:cNvPicPr>
          <p:nvPr/>
        </p:nvPicPr>
        <p:blipFill rotWithShape="1">
          <a:blip r:embed="rId2">
            <a:extLst>
              <a:ext uri="{28A0092B-C50C-407E-A947-70E740481C1C}">
                <a14:useLocalDpi xmlns:a14="http://schemas.microsoft.com/office/drawing/2010/main" val="0"/>
              </a:ext>
            </a:extLst>
          </a:blip>
          <a:srcRect l="13730" t="14766" r="12851" b="10723"/>
          <a:stretch/>
        </p:blipFill>
        <p:spPr>
          <a:xfrm>
            <a:off x="5261088" y="1828799"/>
            <a:ext cx="6711728" cy="4079801"/>
          </a:xfrm>
          <a:prstGeom prst="rect">
            <a:avLst/>
          </a:prstGeom>
        </p:spPr>
      </p:pic>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3"/>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4"/>
          <a:srcRect r="41386"/>
          <a:stretch/>
        </p:blipFill>
        <p:spPr>
          <a:xfrm>
            <a:off x="324378" y="6242803"/>
            <a:ext cx="1967730" cy="360383"/>
          </a:xfrm>
          <a:prstGeom prst="rect">
            <a:avLst/>
          </a:prstGeom>
        </p:spPr>
      </p:pic>
      <p:pic>
        <p:nvPicPr>
          <p:cNvPr id="5" name="Imagen 4">
            <a:extLst>
              <a:ext uri="{FF2B5EF4-FFF2-40B4-BE49-F238E27FC236}">
                <a16:creationId xmlns:a16="http://schemas.microsoft.com/office/drawing/2014/main" id="{76384524-C2C6-C452-572C-835088044350}"/>
              </a:ext>
            </a:extLst>
          </p:cNvPr>
          <p:cNvPicPr>
            <a:picLocks noChangeAspect="1"/>
          </p:cNvPicPr>
          <p:nvPr/>
        </p:nvPicPr>
        <p:blipFill>
          <a:blip r:embed="rId5"/>
          <a:stretch>
            <a:fillRect/>
          </a:stretch>
        </p:blipFill>
        <p:spPr>
          <a:xfrm>
            <a:off x="5642865" y="2159000"/>
            <a:ext cx="5864338" cy="3342905"/>
          </a:xfrm>
          <a:prstGeom prst="rect">
            <a:avLst/>
          </a:prstGeom>
        </p:spPr>
      </p:pic>
      <p:pic>
        <p:nvPicPr>
          <p:cNvPr id="33" name="Imagen 32">
            <a:extLst>
              <a:ext uri="{FF2B5EF4-FFF2-40B4-BE49-F238E27FC236}">
                <a16:creationId xmlns:a16="http://schemas.microsoft.com/office/drawing/2014/main" id="{961EDB13-6DAB-0788-1B2C-393AA6E8CAEF}"/>
              </a:ext>
            </a:extLst>
          </p:cNvPr>
          <p:cNvPicPr>
            <a:picLocks noChangeAspect="1"/>
          </p:cNvPicPr>
          <p:nvPr/>
        </p:nvPicPr>
        <p:blipFill rotWithShape="1">
          <a:blip r:embed="rId5"/>
          <a:srcRect l="25147" t="43133" r="48552" b="15128"/>
          <a:stretch/>
        </p:blipFill>
        <p:spPr>
          <a:xfrm>
            <a:off x="6096000" y="2159000"/>
            <a:ext cx="4246463" cy="3841489"/>
          </a:xfrm>
          <a:prstGeom prst="ellipse">
            <a:avLst/>
          </a:prstGeom>
        </p:spPr>
      </p:pic>
      <p:grpSp>
        <p:nvGrpSpPr>
          <p:cNvPr id="8" name="Gráfico 10">
            <a:extLst>
              <a:ext uri="{FF2B5EF4-FFF2-40B4-BE49-F238E27FC236}">
                <a16:creationId xmlns:a16="http://schemas.microsoft.com/office/drawing/2014/main" id="{724A3CCD-6D9F-E1F2-B147-24E213C7DECF}"/>
              </a:ext>
            </a:extLst>
          </p:cNvPr>
          <p:cNvGrpSpPr/>
          <p:nvPr/>
        </p:nvGrpSpPr>
        <p:grpSpPr>
          <a:xfrm>
            <a:off x="5988687" y="1828404"/>
            <a:ext cx="4723910" cy="7864657"/>
            <a:chOff x="-4808602" y="1126751"/>
            <a:chExt cx="4723910" cy="7864657"/>
          </a:xfrm>
        </p:grpSpPr>
        <p:sp>
          <p:nvSpPr>
            <p:cNvPr id="9" name="Forma libre: forma 8">
              <a:extLst>
                <a:ext uri="{FF2B5EF4-FFF2-40B4-BE49-F238E27FC236}">
                  <a16:creationId xmlns:a16="http://schemas.microsoft.com/office/drawing/2014/main" id="{9F4CC748-E34F-AE2E-CFBE-A5B27CF38661}"/>
                </a:ext>
              </a:extLst>
            </p:cNvPr>
            <p:cNvSpPr/>
            <p:nvPr/>
          </p:nvSpPr>
          <p:spPr>
            <a:xfrm rot="-1720799">
              <a:off x="-1589558" y="4958393"/>
              <a:ext cx="356403" cy="1063487"/>
            </a:xfrm>
            <a:custGeom>
              <a:avLst/>
              <a:gdLst>
                <a:gd name="connsiteX0" fmla="*/ 0 w 356403"/>
                <a:gd name="connsiteY0" fmla="*/ 0 h 1063487"/>
                <a:gd name="connsiteX1" fmla="*/ 356403 w 356403"/>
                <a:gd name="connsiteY1" fmla="*/ 0 h 1063487"/>
                <a:gd name="connsiteX2" fmla="*/ 356403 w 356403"/>
                <a:gd name="connsiteY2" fmla="*/ 1063487 h 1063487"/>
                <a:gd name="connsiteX3" fmla="*/ 0 w 356403"/>
                <a:gd name="connsiteY3" fmla="*/ 1063487 h 1063487"/>
              </a:gdLst>
              <a:ahLst/>
              <a:cxnLst>
                <a:cxn ang="0">
                  <a:pos x="connsiteX0" y="connsiteY0"/>
                </a:cxn>
                <a:cxn ang="0">
                  <a:pos x="connsiteX1" y="connsiteY1"/>
                </a:cxn>
                <a:cxn ang="0">
                  <a:pos x="connsiteX2" y="connsiteY2"/>
                </a:cxn>
                <a:cxn ang="0">
                  <a:pos x="connsiteX3" y="connsiteY3"/>
                </a:cxn>
              </a:cxnLst>
              <a:rect l="l" t="t" r="r" b="b"/>
              <a:pathLst>
                <a:path w="356403" h="1063487">
                  <a:moveTo>
                    <a:pt x="0" y="0"/>
                  </a:moveTo>
                  <a:lnTo>
                    <a:pt x="356403" y="0"/>
                  </a:lnTo>
                  <a:lnTo>
                    <a:pt x="356403" y="1063487"/>
                  </a:lnTo>
                  <a:lnTo>
                    <a:pt x="0" y="1063487"/>
                  </a:lnTo>
                  <a:close/>
                </a:path>
              </a:pathLst>
            </a:custGeom>
            <a:solidFill>
              <a:srgbClr val="4E4E4E"/>
            </a:solidFill>
            <a:ln w="31750" cap="flat">
              <a:noFill/>
              <a:prstDash val="solid"/>
              <a:miter/>
            </a:ln>
          </p:spPr>
          <p:txBody>
            <a:bodyPr rtlCol="0" anchor="ctr"/>
            <a:lstStyle/>
            <a:p>
              <a:endParaRPr lang="es-CL"/>
            </a:p>
          </p:txBody>
        </p:sp>
        <p:sp>
          <p:nvSpPr>
            <p:cNvPr id="22" name="Forma libre: forma 21">
              <a:extLst>
                <a:ext uri="{FF2B5EF4-FFF2-40B4-BE49-F238E27FC236}">
                  <a16:creationId xmlns:a16="http://schemas.microsoft.com/office/drawing/2014/main" id="{67CA21F3-A060-2C20-CFB8-44DA01C2E210}"/>
                </a:ext>
              </a:extLst>
            </p:cNvPr>
            <p:cNvSpPr/>
            <p:nvPr/>
          </p:nvSpPr>
          <p:spPr>
            <a:xfrm>
              <a:off x="-1783541" y="5010560"/>
              <a:ext cx="504560" cy="521728"/>
            </a:xfrm>
            <a:custGeom>
              <a:avLst/>
              <a:gdLst>
                <a:gd name="connsiteX0" fmla="*/ 504560 w 504560"/>
                <a:gd name="connsiteY0" fmla="*/ 350680 h 521728"/>
                <a:gd name="connsiteX1" fmla="*/ 312846 w 504560"/>
                <a:gd name="connsiteY1" fmla="*/ 0 h 521728"/>
                <a:gd name="connsiteX2" fmla="*/ 160556 w 504560"/>
                <a:gd name="connsiteY2" fmla="*/ 93154 h 521728"/>
                <a:gd name="connsiteX3" fmla="*/ 0 w 504560"/>
                <a:gd name="connsiteY3" fmla="*/ 171048 h 521728"/>
                <a:gd name="connsiteX4" fmla="*/ 191714 w 504560"/>
                <a:gd name="connsiteY4" fmla="*/ 521729 h 521728"/>
                <a:gd name="connsiteX5" fmla="*/ 351634 w 504560"/>
                <a:gd name="connsiteY5" fmla="*/ 442881 h 521728"/>
                <a:gd name="connsiteX6" fmla="*/ 504242 w 504560"/>
                <a:gd name="connsiteY6" fmla="*/ 350680 h 52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560" h="521728">
                  <a:moveTo>
                    <a:pt x="504560" y="350680"/>
                  </a:moveTo>
                  <a:lnTo>
                    <a:pt x="312846" y="0"/>
                  </a:lnTo>
                  <a:cubicBezTo>
                    <a:pt x="264203" y="33065"/>
                    <a:pt x="213333" y="64222"/>
                    <a:pt x="160556" y="93154"/>
                  </a:cubicBezTo>
                  <a:cubicBezTo>
                    <a:pt x="107779" y="122086"/>
                    <a:pt x="54049" y="147839"/>
                    <a:pt x="0" y="171048"/>
                  </a:cubicBezTo>
                  <a:lnTo>
                    <a:pt x="191714" y="521729"/>
                  </a:lnTo>
                  <a:cubicBezTo>
                    <a:pt x="245445" y="497566"/>
                    <a:pt x="299175" y="471813"/>
                    <a:pt x="351634" y="442881"/>
                  </a:cubicBezTo>
                  <a:cubicBezTo>
                    <a:pt x="404411" y="413949"/>
                    <a:pt x="454963" y="382792"/>
                    <a:pt x="504242" y="350680"/>
                  </a:cubicBezTo>
                  <a:close/>
                </a:path>
              </a:pathLst>
            </a:custGeom>
            <a:solidFill>
              <a:srgbClr val="1D262D"/>
            </a:solidFill>
            <a:ln w="31750" cap="flat">
              <a:noFill/>
              <a:prstDash val="solid"/>
              <a:miter/>
            </a:ln>
          </p:spPr>
          <p:txBody>
            <a:bodyPr rtlCol="0" anchor="ctr"/>
            <a:lstStyle/>
            <a:p>
              <a:endParaRPr lang="es-CL"/>
            </a:p>
          </p:txBody>
        </p:sp>
        <p:sp>
          <p:nvSpPr>
            <p:cNvPr id="23" name="Forma libre: forma 22">
              <a:extLst>
                <a:ext uri="{FF2B5EF4-FFF2-40B4-BE49-F238E27FC236}">
                  <a16:creationId xmlns:a16="http://schemas.microsoft.com/office/drawing/2014/main" id="{B15F29BC-1582-BB2D-ED14-61C54B4DDB88}"/>
                </a:ext>
              </a:extLst>
            </p:cNvPr>
            <p:cNvSpPr/>
            <p:nvPr/>
          </p:nvSpPr>
          <p:spPr>
            <a:xfrm rot="-156000">
              <a:off x="-4409339" y="1526172"/>
              <a:ext cx="3662594" cy="3662593"/>
            </a:xfrm>
            <a:custGeom>
              <a:avLst/>
              <a:gdLst>
                <a:gd name="connsiteX0" fmla="*/ 3662594 w 3662594"/>
                <a:gd name="connsiteY0" fmla="*/ 1831297 h 3662593"/>
                <a:gd name="connsiteX1" fmla="*/ 1831297 w 3662594"/>
                <a:gd name="connsiteY1" fmla="*/ 3662594 h 3662593"/>
                <a:gd name="connsiteX2" fmla="*/ 0 w 3662594"/>
                <a:gd name="connsiteY2" fmla="*/ 1831297 h 3662593"/>
                <a:gd name="connsiteX3" fmla="*/ 1831297 w 3662594"/>
                <a:gd name="connsiteY3" fmla="*/ 0 h 3662593"/>
                <a:gd name="connsiteX4" fmla="*/ 3662594 w 3662594"/>
                <a:gd name="connsiteY4" fmla="*/ 1831297 h 3662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94" h="3662593">
                  <a:moveTo>
                    <a:pt x="3662594" y="1831297"/>
                  </a:moveTo>
                  <a:cubicBezTo>
                    <a:pt x="3662594" y="2842695"/>
                    <a:pt x="2842695" y="3662594"/>
                    <a:pt x="1831297" y="3662594"/>
                  </a:cubicBezTo>
                  <a:cubicBezTo>
                    <a:pt x="819900" y="3662594"/>
                    <a:pt x="0" y="2842695"/>
                    <a:pt x="0" y="1831297"/>
                  </a:cubicBezTo>
                  <a:cubicBezTo>
                    <a:pt x="0" y="819900"/>
                    <a:pt x="819900" y="0"/>
                    <a:pt x="1831297" y="0"/>
                  </a:cubicBezTo>
                  <a:cubicBezTo>
                    <a:pt x="2842695" y="0"/>
                    <a:pt x="3662594" y="819900"/>
                    <a:pt x="3662594" y="1831297"/>
                  </a:cubicBezTo>
                  <a:close/>
                </a:path>
              </a:pathLst>
            </a:custGeom>
            <a:solidFill>
              <a:srgbClr val="DADADA">
                <a:alpha val="10196"/>
              </a:srgbClr>
            </a:solidFill>
            <a:ln w="31750" cap="flat">
              <a:noFill/>
              <a:prstDash val="solid"/>
              <a:miter/>
            </a:ln>
          </p:spPr>
          <p:txBody>
            <a:bodyPr rtlCol="0" anchor="ctr"/>
            <a:lstStyle/>
            <a:p>
              <a:endParaRPr lang="es-CL"/>
            </a:p>
          </p:txBody>
        </p:sp>
        <p:sp>
          <p:nvSpPr>
            <p:cNvPr id="24" name="Forma libre: forma 23">
              <a:extLst>
                <a:ext uri="{FF2B5EF4-FFF2-40B4-BE49-F238E27FC236}">
                  <a16:creationId xmlns:a16="http://schemas.microsoft.com/office/drawing/2014/main" id="{E62777C8-DEE5-A134-944C-9402678658E1}"/>
                </a:ext>
              </a:extLst>
            </p:cNvPr>
            <p:cNvSpPr/>
            <p:nvPr/>
          </p:nvSpPr>
          <p:spPr>
            <a:xfrm>
              <a:off x="-4226564" y="2693874"/>
              <a:ext cx="303554" cy="537556"/>
            </a:xfrm>
            <a:custGeom>
              <a:avLst/>
              <a:gdLst>
                <a:gd name="connsiteX0" fmla="*/ 162169 w 303554"/>
                <a:gd name="connsiteY0" fmla="*/ 524177 h 537556"/>
                <a:gd name="connsiteX1" fmla="*/ 92859 w 303554"/>
                <a:gd name="connsiteY1" fmla="*/ 536259 h 537556"/>
                <a:gd name="connsiteX2" fmla="*/ 1295 w 303554"/>
                <a:gd name="connsiteY2" fmla="*/ 411311 h 537556"/>
                <a:gd name="connsiteX3" fmla="*/ 91270 w 303554"/>
                <a:gd name="connsiteY3" fmla="*/ 70804 h 537556"/>
                <a:gd name="connsiteX4" fmla="*/ 232750 w 303554"/>
                <a:gd name="connsiteY4" fmla="*/ 7218 h 537556"/>
                <a:gd name="connsiteX5" fmla="*/ 296337 w 303554"/>
                <a:gd name="connsiteY5" fmla="*/ 148698 h 537556"/>
                <a:gd name="connsiteX6" fmla="*/ 218125 w 303554"/>
                <a:gd name="connsiteY6" fmla="*/ 444694 h 537556"/>
                <a:gd name="connsiteX7" fmla="*/ 162169 w 303554"/>
                <a:gd name="connsiteY7" fmla="*/ 524177 h 53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54" h="537556">
                  <a:moveTo>
                    <a:pt x="162169" y="524177"/>
                  </a:moveTo>
                  <a:cubicBezTo>
                    <a:pt x="141821" y="535305"/>
                    <a:pt x="117658" y="540074"/>
                    <a:pt x="92859" y="536259"/>
                  </a:cubicBezTo>
                  <a:cubicBezTo>
                    <a:pt x="33088" y="527039"/>
                    <a:pt x="-7925" y="471083"/>
                    <a:pt x="1295" y="411311"/>
                  </a:cubicBezTo>
                  <a:cubicBezTo>
                    <a:pt x="19099" y="295265"/>
                    <a:pt x="49303" y="180491"/>
                    <a:pt x="91270" y="70804"/>
                  </a:cubicBezTo>
                  <a:cubicBezTo>
                    <a:pt x="112889" y="14212"/>
                    <a:pt x="176158" y="-14402"/>
                    <a:pt x="232750" y="7218"/>
                  </a:cubicBezTo>
                  <a:cubicBezTo>
                    <a:pt x="289342" y="28837"/>
                    <a:pt x="317956" y="92106"/>
                    <a:pt x="296337" y="148698"/>
                  </a:cubicBezTo>
                  <a:cubicBezTo>
                    <a:pt x="260092" y="244396"/>
                    <a:pt x="233704" y="343909"/>
                    <a:pt x="218125" y="444694"/>
                  </a:cubicBezTo>
                  <a:cubicBezTo>
                    <a:pt x="212720" y="479667"/>
                    <a:pt x="191101" y="508281"/>
                    <a:pt x="162169" y="524177"/>
                  </a:cubicBezTo>
                  <a:close/>
                </a:path>
              </a:pathLst>
            </a:custGeom>
            <a:solidFill>
              <a:srgbClr val="FFFFFF">
                <a:alpha val="50000"/>
              </a:srgbClr>
            </a:solidFill>
            <a:ln w="31750" cap="flat">
              <a:noFill/>
              <a:prstDash val="solid"/>
              <a:miter/>
            </a:ln>
          </p:spPr>
          <p:txBody>
            <a:bodyPr rtlCol="0" anchor="ctr"/>
            <a:lstStyle/>
            <a:p>
              <a:endParaRPr lang="es-CL"/>
            </a:p>
          </p:txBody>
        </p:sp>
        <p:sp>
          <p:nvSpPr>
            <p:cNvPr id="25" name="Forma libre: forma 24">
              <a:extLst>
                <a:ext uri="{FF2B5EF4-FFF2-40B4-BE49-F238E27FC236}">
                  <a16:creationId xmlns:a16="http://schemas.microsoft.com/office/drawing/2014/main" id="{D9C11727-09C1-14BE-F785-CC318AD3414E}"/>
                </a:ext>
              </a:extLst>
            </p:cNvPr>
            <p:cNvSpPr/>
            <p:nvPr/>
          </p:nvSpPr>
          <p:spPr>
            <a:xfrm>
              <a:off x="-4214771" y="3555385"/>
              <a:ext cx="1030773" cy="1294168"/>
            </a:xfrm>
            <a:custGeom>
              <a:avLst/>
              <a:gdLst>
                <a:gd name="connsiteX0" fmla="*/ 974141 w 1030773"/>
                <a:gd name="connsiteY0" fmla="*/ 1280629 h 1294168"/>
                <a:gd name="connsiteX1" fmla="*/ 871131 w 1030773"/>
                <a:gd name="connsiteY1" fmla="*/ 1281901 h 1294168"/>
                <a:gd name="connsiteX2" fmla="*/ 173903 w 1030773"/>
                <a:gd name="connsiteY2" fmla="*/ 601523 h 1294168"/>
                <a:gd name="connsiteX3" fmla="*/ 2219 w 1030773"/>
                <a:gd name="connsiteY3" fmla="*/ 131300 h 1294168"/>
                <a:gd name="connsiteX4" fmla="*/ 88061 w 1030773"/>
                <a:gd name="connsiteY4" fmla="*/ 2219 h 1294168"/>
                <a:gd name="connsiteX5" fmla="*/ 217142 w 1030773"/>
                <a:gd name="connsiteY5" fmla="*/ 88061 h 1294168"/>
                <a:gd name="connsiteX6" fmla="*/ 366253 w 1030773"/>
                <a:gd name="connsiteY6" fmla="*/ 496287 h 1294168"/>
                <a:gd name="connsiteX7" fmla="*/ 971280 w 1030773"/>
                <a:gd name="connsiteY7" fmla="*/ 1087008 h 1294168"/>
                <a:gd name="connsiteX8" fmla="*/ 1018652 w 1030773"/>
                <a:gd name="connsiteY8" fmla="*/ 1234847 h 1294168"/>
                <a:gd name="connsiteX9" fmla="*/ 973823 w 1030773"/>
                <a:gd name="connsiteY9" fmla="*/ 1280947 h 129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773" h="1294168">
                  <a:moveTo>
                    <a:pt x="974141" y="1280629"/>
                  </a:moveTo>
                  <a:cubicBezTo>
                    <a:pt x="943302" y="1297479"/>
                    <a:pt x="904832" y="1299387"/>
                    <a:pt x="871131" y="1281901"/>
                  </a:cubicBezTo>
                  <a:cubicBezTo>
                    <a:pt x="575135" y="1129293"/>
                    <a:pt x="334141" y="894022"/>
                    <a:pt x="173903" y="601523"/>
                  </a:cubicBezTo>
                  <a:cubicBezTo>
                    <a:pt x="93148" y="453684"/>
                    <a:pt x="35284" y="295353"/>
                    <a:pt x="2219" y="131300"/>
                  </a:cubicBezTo>
                  <a:cubicBezTo>
                    <a:pt x="-9863" y="71846"/>
                    <a:pt x="28607" y="14300"/>
                    <a:pt x="88061" y="2219"/>
                  </a:cubicBezTo>
                  <a:cubicBezTo>
                    <a:pt x="147514" y="-9863"/>
                    <a:pt x="205378" y="28607"/>
                    <a:pt x="217142" y="88061"/>
                  </a:cubicBezTo>
                  <a:cubicBezTo>
                    <a:pt x="245756" y="230495"/>
                    <a:pt x="295989" y="367842"/>
                    <a:pt x="366253" y="496287"/>
                  </a:cubicBezTo>
                  <a:cubicBezTo>
                    <a:pt x="505189" y="750316"/>
                    <a:pt x="714390" y="954429"/>
                    <a:pt x="971280" y="1087008"/>
                  </a:cubicBezTo>
                  <a:cubicBezTo>
                    <a:pt x="1025011" y="1114668"/>
                    <a:pt x="1046312" y="1180798"/>
                    <a:pt x="1018652" y="1234847"/>
                  </a:cubicBezTo>
                  <a:cubicBezTo>
                    <a:pt x="1008160" y="1255194"/>
                    <a:pt x="992263" y="1270773"/>
                    <a:pt x="973823" y="1280947"/>
                  </a:cubicBezTo>
                  <a:close/>
                </a:path>
              </a:pathLst>
            </a:custGeom>
            <a:solidFill>
              <a:srgbClr val="FFFFFF">
                <a:alpha val="50000"/>
              </a:srgbClr>
            </a:solidFill>
            <a:ln w="31750" cap="flat">
              <a:noFill/>
              <a:prstDash val="solid"/>
              <a:miter/>
            </a:ln>
          </p:spPr>
          <p:txBody>
            <a:bodyPr rtlCol="0" anchor="ctr"/>
            <a:lstStyle/>
            <a:p>
              <a:endParaRPr lang="es-CL"/>
            </a:p>
          </p:txBody>
        </p:sp>
        <p:sp>
          <p:nvSpPr>
            <p:cNvPr id="26" name="Forma libre: forma 25">
              <a:extLst>
                <a:ext uri="{FF2B5EF4-FFF2-40B4-BE49-F238E27FC236}">
                  <a16:creationId xmlns:a16="http://schemas.microsoft.com/office/drawing/2014/main" id="{4E48D9FF-9FBB-7082-23D0-5C874BD51F66}"/>
                </a:ext>
              </a:extLst>
            </p:cNvPr>
            <p:cNvSpPr/>
            <p:nvPr/>
          </p:nvSpPr>
          <p:spPr>
            <a:xfrm>
              <a:off x="-4808602" y="1126751"/>
              <a:ext cx="4461090" cy="4460782"/>
            </a:xfrm>
            <a:custGeom>
              <a:avLst/>
              <a:gdLst>
                <a:gd name="connsiteX0" fmla="*/ 1160382 w 4461090"/>
                <a:gd name="connsiteY0" fmla="*/ 273993 h 4460782"/>
                <a:gd name="connsiteX1" fmla="*/ 273983 w 4461090"/>
                <a:gd name="connsiteY1" fmla="*/ 3300401 h 4460782"/>
                <a:gd name="connsiteX2" fmla="*/ 3300709 w 4461090"/>
                <a:gd name="connsiteY2" fmla="*/ 4186799 h 4460782"/>
                <a:gd name="connsiteX3" fmla="*/ 4187107 w 4461090"/>
                <a:gd name="connsiteY3" fmla="*/ 1160073 h 4460782"/>
                <a:gd name="connsiteX4" fmla="*/ 1160382 w 4461090"/>
                <a:gd name="connsiteY4" fmla="*/ 273993 h 4460782"/>
                <a:gd name="connsiteX5" fmla="*/ 3109313 w 4461090"/>
                <a:gd name="connsiteY5" fmla="*/ 3837072 h 4460782"/>
                <a:gd name="connsiteX6" fmla="*/ 624028 w 4461090"/>
                <a:gd name="connsiteY6" fmla="*/ 3109323 h 4460782"/>
                <a:gd name="connsiteX7" fmla="*/ 1351777 w 4461090"/>
                <a:gd name="connsiteY7" fmla="*/ 624038 h 4460782"/>
                <a:gd name="connsiteX8" fmla="*/ 3837063 w 4461090"/>
                <a:gd name="connsiteY8" fmla="*/ 1351787 h 4460782"/>
                <a:gd name="connsiteX9" fmla="*/ 3109313 w 4461090"/>
                <a:gd name="connsiteY9" fmla="*/ 3837072 h 446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1090" h="4460782">
                  <a:moveTo>
                    <a:pt x="1160382" y="273993"/>
                  </a:moveTo>
                  <a:cubicBezTo>
                    <a:pt x="79726" y="865031"/>
                    <a:pt x="-317055" y="2220063"/>
                    <a:pt x="273983" y="3300401"/>
                  </a:cubicBezTo>
                  <a:cubicBezTo>
                    <a:pt x="865021" y="4381057"/>
                    <a:pt x="2220054" y="4777837"/>
                    <a:pt x="3300709" y="4186799"/>
                  </a:cubicBezTo>
                  <a:cubicBezTo>
                    <a:pt x="4381365" y="3595761"/>
                    <a:pt x="4778146" y="2240729"/>
                    <a:pt x="4187107" y="1160073"/>
                  </a:cubicBezTo>
                  <a:cubicBezTo>
                    <a:pt x="3596069" y="79736"/>
                    <a:pt x="2240719" y="-317045"/>
                    <a:pt x="1160382" y="273993"/>
                  </a:cubicBezTo>
                  <a:close/>
                  <a:moveTo>
                    <a:pt x="3109313" y="3837072"/>
                  </a:moveTo>
                  <a:cubicBezTo>
                    <a:pt x="2221961" y="4322557"/>
                    <a:pt x="1109194" y="3996357"/>
                    <a:pt x="624028" y="3109323"/>
                  </a:cubicBezTo>
                  <a:cubicBezTo>
                    <a:pt x="138544" y="2221971"/>
                    <a:pt x="464743" y="1109204"/>
                    <a:pt x="1351777" y="624038"/>
                  </a:cubicBezTo>
                  <a:cubicBezTo>
                    <a:pt x="2239130" y="138553"/>
                    <a:pt x="3351896" y="464435"/>
                    <a:pt x="3837063" y="1351787"/>
                  </a:cubicBezTo>
                  <a:cubicBezTo>
                    <a:pt x="4322547" y="2239139"/>
                    <a:pt x="3996347" y="3351906"/>
                    <a:pt x="3109313" y="3837072"/>
                  </a:cubicBezTo>
                  <a:close/>
                </a:path>
              </a:pathLst>
            </a:custGeom>
            <a:solidFill>
              <a:srgbClr val="363636"/>
            </a:solidFill>
            <a:ln w="31750" cap="flat">
              <a:noFill/>
              <a:prstDash val="solid"/>
              <a:miter/>
            </a:ln>
          </p:spPr>
          <p:txBody>
            <a:bodyPr rtlCol="0" anchor="ctr"/>
            <a:lstStyle/>
            <a:p>
              <a:endParaRPr lang="es-CL"/>
            </a:p>
          </p:txBody>
        </p:sp>
        <p:sp>
          <p:nvSpPr>
            <p:cNvPr id="27" name="Forma libre: forma 26">
              <a:extLst>
                <a:ext uri="{FF2B5EF4-FFF2-40B4-BE49-F238E27FC236}">
                  <a16:creationId xmlns:a16="http://schemas.microsoft.com/office/drawing/2014/main" id="{CDBE82ED-30C2-8220-FA2D-2B691099C037}"/>
                </a:ext>
              </a:extLst>
            </p:cNvPr>
            <p:cNvSpPr/>
            <p:nvPr/>
          </p:nvSpPr>
          <p:spPr>
            <a:xfrm rot="19879201">
              <a:off x="-715471" y="5763485"/>
              <a:ext cx="630779" cy="3150084"/>
            </a:xfrm>
            <a:custGeom>
              <a:avLst/>
              <a:gdLst>
                <a:gd name="connsiteX0" fmla="*/ 0 w 630779"/>
                <a:gd name="connsiteY0" fmla="*/ 0 h 3150084"/>
                <a:gd name="connsiteX1" fmla="*/ 630780 w 630779"/>
                <a:gd name="connsiteY1" fmla="*/ 0 h 3150084"/>
                <a:gd name="connsiteX2" fmla="*/ 630780 w 630779"/>
                <a:gd name="connsiteY2" fmla="*/ 3150084 h 3150084"/>
                <a:gd name="connsiteX3" fmla="*/ 0 w 630779"/>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630779" h="3150084">
                  <a:moveTo>
                    <a:pt x="0" y="0"/>
                  </a:moveTo>
                  <a:lnTo>
                    <a:pt x="630780" y="0"/>
                  </a:lnTo>
                  <a:lnTo>
                    <a:pt x="630780" y="3150084"/>
                  </a:lnTo>
                  <a:lnTo>
                    <a:pt x="0" y="3150084"/>
                  </a:lnTo>
                  <a:close/>
                </a:path>
              </a:pathLst>
            </a:custGeom>
            <a:solidFill>
              <a:srgbClr val="1D262D"/>
            </a:solidFill>
            <a:ln w="31750" cap="flat">
              <a:noFill/>
              <a:prstDash val="solid"/>
              <a:miter/>
            </a:ln>
          </p:spPr>
          <p:txBody>
            <a:bodyPr rtlCol="0" anchor="ctr"/>
            <a:lstStyle/>
            <a:p>
              <a:endParaRPr lang="es-CL"/>
            </a:p>
          </p:txBody>
        </p:sp>
        <p:sp>
          <p:nvSpPr>
            <p:cNvPr id="28" name="Forma libre: forma 27">
              <a:extLst>
                <a:ext uri="{FF2B5EF4-FFF2-40B4-BE49-F238E27FC236}">
                  <a16:creationId xmlns:a16="http://schemas.microsoft.com/office/drawing/2014/main" id="{2543361D-2776-F618-28E9-9EE6A8D1AC2D}"/>
                </a:ext>
              </a:extLst>
            </p:cNvPr>
            <p:cNvSpPr/>
            <p:nvPr/>
          </p:nvSpPr>
          <p:spPr>
            <a:xfrm rot="-1720799">
              <a:off x="-604830" y="5841324"/>
              <a:ext cx="124947" cy="3150084"/>
            </a:xfrm>
            <a:custGeom>
              <a:avLst/>
              <a:gdLst>
                <a:gd name="connsiteX0" fmla="*/ 0 w 124947"/>
                <a:gd name="connsiteY0" fmla="*/ 0 h 3150084"/>
                <a:gd name="connsiteX1" fmla="*/ 124948 w 124947"/>
                <a:gd name="connsiteY1" fmla="*/ 0 h 3150084"/>
                <a:gd name="connsiteX2" fmla="*/ 124948 w 124947"/>
                <a:gd name="connsiteY2" fmla="*/ 3150084 h 3150084"/>
                <a:gd name="connsiteX3" fmla="*/ 0 w 124947"/>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124947" h="3150084">
                  <a:moveTo>
                    <a:pt x="0" y="0"/>
                  </a:moveTo>
                  <a:lnTo>
                    <a:pt x="124948" y="0"/>
                  </a:lnTo>
                  <a:lnTo>
                    <a:pt x="124948" y="3150084"/>
                  </a:lnTo>
                  <a:lnTo>
                    <a:pt x="0" y="3150084"/>
                  </a:lnTo>
                  <a:close/>
                </a:path>
              </a:pathLst>
            </a:custGeom>
            <a:solidFill>
              <a:srgbClr val="363636"/>
            </a:solidFill>
            <a:ln w="31750" cap="flat">
              <a:noFill/>
              <a:prstDash val="solid"/>
              <a:miter/>
            </a:ln>
          </p:spPr>
          <p:txBody>
            <a:bodyPr rtlCol="0" anchor="ctr"/>
            <a:lstStyle/>
            <a:p>
              <a:endParaRPr lang="es-CL"/>
            </a:p>
          </p:txBody>
        </p:sp>
        <p:sp>
          <p:nvSpPr>
            <p:cNvPr id="29" name="Forma libre: forma 28">
              <a:extLst>
                <a:ext uri="{FF2B5EF4-FFF2-40B4-BE49-F238E27FC236}">
                  <a16:creationId xmlns:a16="http://schemas.microsoft.com/office/drawing/2014/main" id="{5A2F5FA2-C71B-304F-30A4-4496B6DFB102}"/>
                </a:ext>
              </a:extLst>
            </p:cNvPr>
            <p:cNvSpPr/>
            <p:nvPr/>
          </p:nvSpPr>
          <p:spPr>
            <a:xfrm rot="-1720799">
              <a:off x="-318125" y="5662060"/>
              <a:ext cx="207292" cy="3150084"/>
            </a:xfrm>
            <a:custGeom>
              <a:avLst/>
              <a:gdLst>
                <a:gd name="connsiteX0" fmla="*/ 0 w 207292"/>
                <a:gd name="connsiteY0" fmla="*/ 0 h 3150084"/>
                <a:gd name="connsiteX1" fmla="*/ 207293 w 207292"/>
                <a:gd name="connsiteY1" fmla="*/ 0 h 3150084"/>
                <a:gd name="connsiteX2" fmla="*/ 207293 w 207292"/>
                <a:gd name="connsiteY2" fmla="*/ 3150084 h 3150084"/>
                <a:gd name="connsiteX3" fmla="*/ 0 w 207292"/>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207292" h="3150084">
                  <a:moveTo>
                    <a:pt x="0" y="0"/>
                  </a:moveTo>
                  <a:lnTo>
                    <a:pt x="207293" y="0"/>
                  </a:lnTo>
                  <a:lnTo>
                    <a:pt x="207293" y="3150084"/>
                  </a:lnTo>
                  <a:lnTo>
                    <a:pt x="0" y="3150084"/>
                  </a:lnTo>
                  <a:close/>
                </a:path>
              </a:pathLst>
            </a:custGeom>
            <a:solidFill>
              <a:srgbClr val="1D262D"/>
            </a:solidFill>
            <a:ln w="31750" cap="flat">
              <a:noFill/>
              <a:prstDash val="solid"/>
              <a:miter/>
            </a:ln>
          </p:spPr>
          <p:txBody>
            <a:bodyPr rtlCol="0" anchor="ctr"/>
            <a:lstStyle/>
            <a:p>
              <a:endParaRPr lang="es-CL"/>
            </a:p>
          </p:txBody>
        </p:sp>
      </p:grpSp>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246463" cy="3767063"/>
          </a:xfrm>
        </p:spPr>
        <p:txBody>
          <a:bodyPr>
            <a:normAutofit/>
          </a:bodyPr>
          <a:lstStyle/>
          <a:p>
            <a:pPr marL="0" indent="0">
              <a:buNone/>
            </a:pPr>
            <a:r>
              <a:rPr lang="es-ES" sz="2700" b="1" dirty="0">
                <a:solidFill>
                  <a:schemeClr val="accent1">
                    <a:lumMod val="50000"/>
                  </a:schemeClr>
                </a:solidFill>
              </a:rPr>
              <a:t>Paso 4: </a:t>
            </a:r>
            <a:r>
              <a:rPr lang="es-ES" sz="2700" dirty="0">
                <a:solidFill>
                  <a:schemeClr val="accent1">
                    <a:lumMod val="50000"/>
                  </a:schemeClr>
                </a:solidFill>
              </a:rPr>
              <a:t>Llegaremos a esta página. Aquí tenemos 4 criterios o formas de buscar por Región, </a:t>
            </a:r>
            <a:r>
              <a:rPr lang="es-ES" sz="2700" b="1" dirty="0">
                <a:solidFill>
                  <a:schemeClr val="accent1">
                    <a:lumMod val="50000"/>
                  </a:schemeClr>
                </a:solidFill>
              </a:rPr>
              <a:t>Área de conocimiento</a:t>
            </a:r>
            <a:r>
              <a:rPr lang="es-ES" sz="2700" dirty="0">
                <a:solidFill>
                  <a:schemeClr val="accent1">
                    <a:lumMod val="50000"/>
                  </a:schemeClr>
                </a:solidFill>
              </a:rPr>
              <a:t>, Instituciones y Carrera.</a:t>
            </a:r>
            <a:endParaRPr lang="es-CL" sz="2700" dirty="0">
              <a:solidFill>
                <a:schemeClr val="accent1">
                  <a:lumMod val="50000"/>
                </a:schemeClr>
              </a:solidFill>
            </a:endParaRPr>
          </a:p>
        </p:txBody>
      </p:sp>
      <p:sp>
        <p:nvSpPr>
          <p:cNvPr id="39" name="Bocadillo: rectángulo con esquinas redondeadas 38">
            <a:extLst>
              <a:ext uri="{FF2B5EF4-FFF2-40B4-BE49-F238E27FC236}">
                <a16:creationId xmlns:a16="http://schemas.microsoft.com/office/drawing/2014/main" id="{D7636928-75CE-A420-21EE-A08E841A04A3}"/>
              </a:ext>
            </a:extLst>
          </p:cNvPr>
          <p:cNvSpPr/>
          <p:nvPr/>
        </p:nvSpPr>
        <p:spPr>
          <a:xfrm>
            <a:off x="8794271" y="2255837"/>
            <a:ext cx="3005031" cy="1509140"/>
          </a:xfrm>
          <a:prstGeom prst="wedgeRoundRectCallout">
            <a:avLst/>
          </a:prstGeom>
          <a:solidFill>
            <a:srgbClr val="CBE4DD"/>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CuadroTexto 40">
            <a:extLst>
              <a:ext uri="{FF2B5EF4-FFF2-40B4-BE49-F238E27FC236}">
                <a16:creationId xmlns:a16="http://schemas.microsoft.com/office/drawing/2014/main" id="{BB24B2B3-AF88-6566-EA23-8E69D0C9D39F}"/>
              </a:ext>
            </a:extLst>
          </p:cNvPr>
          <p:cNvSpPr txBox="1"/>
          <p:nvPr/>
        </p:nvSpPr>
        <p:spPr>
          <a:xfrm>
            <a:off x="8955397" y="2413111"/>
            <a:ext cx="2728126" cy="1200329"/>
          </a:xfrm>
          <a:prstGeom prst="rect">
            <a:avLst/>
          </a:prstGeom>
          <a:noFill/>
        </p:spPr>
        <p:txBody>
          <a:bodyPr wrap="square">
            <a:spAutoFit/>
          </a:bodyPr>
          <a:lstStyle/>
          <a:p>
            <a:r>
              <a:rPr lang="es-ES" sz="2400" dirty="0"/>
              <a:t>Categorías donde se agrupan diferentes carreras</a:t>
            </a:r>
            <a:endParaRPr lang="es-CL" sz="2400" dirty="0"/>
          </a:p>
        </p:txBody>
      </p:sp>
    </p:spTree>
    <p:extLst>
      <p:ext uri="{BB962C8B-B14F-4D97-AF65-F5344CB8AC3E}">
        <p14:creationId xmlns:p14="http://schemas.microsoft.com/office/powerpoint/2010/main" val="2217316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pic>
        <p:nvPicPr>
          <p:cNvPr id="10" name="Imagen 9" descr="Texto, Pizarra&#10;&#10;Descripción generada automáticamente">
            <a:extLst>
              <a:ext uri="{FF2B5EF4-FFF2-40B4-BE49-F238E27FC236}">
                <a16:creationId xmlns:a16="http://schemas.microsoft.com/office/drawing/2014/main" id="{7650C163-39C7-C3F7-886A-50DAC815CD6C}"/>
              </a:ext>
            </a:extLst>
          </p:cNvPr>
          <p:cNvPicPr>
            <a:picLocks noChangeAspect="1"/>
          </p:cNvPicPr>
          <p:nvPr/>
        </p:nvPicPr>
        <p:blipFill rotWithShape="1">
          <a:blip r:embed="rId2">
            <a:extLst>
              <a:ext uri="{28A0092B-C50C-407E-A947-70E740481C1C}">
                <a14:useLocalDpi xmlns:a14="http://schemas.microsoft.com/office/drawing/2010/main" val="0"/>
              </a:ext>
            </a:extLst>
          </a:blip>
          <a:srcRect l="13730" t="14766" r="12851" b="10723"/>
          <a:stretch/>
        </p:blipFill>
        <p:spPr>
          <a:xfrm>
            <a:off x="5261088" y="1828799"/>
            <a:ext cx="6711728" cy="4079801"/>
          </a:xfrm>
          <a:prstGeom prst="rect">
            <a:avLst/>
          </a:prstGeom>
        </p:spPr>
      </p:pic>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3"/>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4"/>
          <a:srcRect r="41386"/>
          <a:stretch/>
        </p:blipFill>
        <p:spPr>
          <a:xfrm>
            <a:off x="324378" y="6242803"/>
            <a:ext cx="1967730" cy="360383"/>
          </a:xfrm>
          <a:prstGeom prst="rect">
            <a:avLst/>
          </a:prstGeom>
        </p:spPr>
      </p:pic>
      <p:pic>
        <p:nvPicPr>
          <p:cNvPr id="5" name="Imagen 4">
            <a:extLst>
              <a:ext uri="{FF2B5EF4-FFF2-40B4-BE49-F238E27FC236}">
                <a16:creationId xmlns:a16="http://schemas.microsoft.com/office/drawing/2014/main" id="{76384524-C2C6-C452-572C-835088044350}"/>
              </a:ext>
            </a:extLst>
          </p:cNvPr>
          <p:cNvPicPr>
            <a:picLocks noChangeAspect="1"/>
          </p:cNvPicPr>
          <p:nvPr/>
        </p:nvPicPr>
        <p:blipFill>
          <a:blip r:embed="rId5"/>
          <a:stretch>
            <a:fillRect/>
          </a:stretch>
        </p:blipFill>
        <p:spPr>
          <a:xfrm>
            <a:off x="5642865" y="2159000"/>
            <a:ext cx="5864338" cy="3342905"/>
          </a:xfrm>
          <a:prstGeom prst="rect">
            <a:avLst/>
          </a:prstGeom>
        </p:spPr>
      </p:pic>
      <p:pic>
        <p:nvPicPr>
          <p:cNvPr id="33" name="Imagen 32">
            <a:extLst>
              <a:ext uri="{FF2B5EF4-FFF2-40B4-BE49-F238E27FC236}">
                <a16:creationId xmlns:a16="http://schemas.microsoft.com/office/drawing/2014/main" id="{961EDB13-6DAB-0788-1B2C-393AA6E8CAEF}"/>
              </a:ext>
            </a:extLst>
          </p:cNvPr>
          <p:cNvPicPr>
            <a:picLocks noChangeAspect="1"/>
          </p:cNvPicPr>
          <p:nvPr/>
        </p:nvPicPr>
        <p:blipFill rotWithShape="1">
          <a:blip r:embed="rId5"/>
          <a:srcRect l="47060" t="44099" r="26639" b="14162"/>
          <a:stretch/>
        </p:blipFill>
        <p:spPr>
          <a:xfrm>
            <a:off x="6455352" y="2159395"/>
            <a:ext cx="4246463" cy="3841489"/>
          </a:xfrm>
          <a:prstGeom prst="ellipse">
            <a:avLst/>
          </a:prstGeom>
        </p:spPr>
      </p:pic>
      <p:sp>
        <p:nvSpPr>
          <p:cNvPr id="9" name="Forma libre: forma 8">
            <a:extLst>
              <a:ext uri="{FF2B5EF4-FFF2-40B4-BE49-F238E27FC236}">
                <a16:creationId xmlns:a16="http://schemas.microsoft.com/office/drawing/2014/main" id="{9F4CC748-E34F-AE2E-CFBE-A5B27CF38661}"/>
              </a:ext>
            </a:extLst>
          </p:cNvPr>
          <p:cNvSpPr/>
          <p:nvPr/>
        </p:nvSpPr>
        <p:spPr>
          <a:xfrm rot="19879201">
            <a:off x="9567083" y="5660441"/>
            <a:ext cx="356403" cy="1063487"/>
          </a:xfrm>
          <a:custGeom>
            <a:avLst/>
            <a:gdLst>
              <a:gd name="connsiteX0" fmla="*/ 0 w 356403"/>
              <a:gd name="connsiteY0" fmla="*/ 0 h 1063487"/>
              <a:gd name="connsiteX1" fmla="*/ 356403 w 356403"/>
              <a:gd name="connsiteY1" fmla="*/ 0 h 1063487"/>
              <a:gd name="connsiteX2" fmla="*/ 356403 w 356403"/>
              <a:gd name="connsiteY2" fmla="*/ 1063487 h 1063487"/>
              <a:gd name="connsiteX3" fmla="*/ 0 w 356403"/>
              <a:gd name="connsiteY3" fmla="*/ 1063487 h 1063487"/>
            </a:gdLst>
            <a:ahLst/>
            <a:cxnLst>
              <a:cxn ang="0">
                <a:pos x="connsiteX0" y="connsiteY0"/>
              </a:cxn>
              <a:cxn ang="0">
                <a:pos x="connsiteX1" y="connsiteY1"/>
              </a:cxn>
              <a:cxn ang="0">
                <a:pos x="connsiteX2" y="connsiteY2"/>
              </a:cxn>
              <a:cxn ang="0">
                <a:pos x="connsiteX3" y="connsiteY3"/>
              </a:cxn>
            </a:cxnLst>
            <a:rect l="l" t="t" r="r" b="b"/>
            <a:pathLst>
              <a:path w="356403" h="1063487">
                <a:moveTo>
                  <a:pt x="0" y="0"/>
                </a:moveTo>
                <a:lnTo>
                  <a:pt x="356403" y="0"/>
                </a:lnTo>
                <a:lnTo>
                  <a:pt x="356403" y="1063487"/>
                </a:lnTo>
                <a:lnTo>
                  <a:pt x="0" y="1063487"/>
                </a:lnTo>
                <a:close/>
              </a:path>
            </a:pathLst>
          </a:custGeom>
          <a:solidFill>
            <a:srgbClr val="4E4E4E"/>
          </a:solidFill>
          <a:ln w="31750" cap="flat">
            <a:noFill/>
            <a:prstDash val="solid"/>
            <a:miter/>
          </a:ln>
        </p:spPr>
        <p:txBody>
          <a:bodyPr rtlCol="0" anchor="ctr"/>
          <a:lstStyle/>
          <a:p>
            <a:endParaRPr lang="es-CL"/>
          </a:p>
        </p:txBody>
      </p:sp>
      <p:sp>
        <p:nvSpPr>
          <p:cNvPr id="22" name="Forma libre: forma 21">
            <a:extLst>
              <a:ext uri="{FF2B5EF4-FFF2-40B4-BE49-F238E27FC236}">
                <a16:creationId xmlns:a16="http://schemas.microsoft.com/office/drawing/2014/main" id="{67CA21F3-A060-2C20-CFB8-44DA01C2E210}"/>
              </a:ext>
            </a:extLst>
          </p:cNvPr>
          <p:cNvSpPr/>
          <p:nvPr/>
        </p:nvSpPr>
        <p:spPr>
          <a:xfrm>
            <a:off x="9373100" y="5712608"/>
            <a:ext cx="504560" cy="521728"/>
          </a:xfrm>
          <a:custGeom>
            <a:avLst/>
            <a:gdLst>
              <a:gd name="connsiteX0" fmla="*/ 504560 w 504560"/>
              <a:gd name="connsiteY0" fmla="*/ 350680 h 521728"/>
              <a:gd name="connsiteX1" fmla="*/ 312846 w 504560"/>
              <a:gd name="connsiteY1" fmla="*/ 0 h 521728"/>
              <a:gd name="connsiteX2" fmla="*/ 160556 w 504560"/>
              <a:gd name="connsiteY2" fmla="*/ 93154 h 521728"/>
              <a:gd name="connsiteX3" fmla="*/ 0 w 504560"/>
              <a:gd name="connsiteY3" fmla="*/ 171048 h 521728"/>
              <a:gd name="connsiteX4" fmla="*/ 191714 w 504560"/>
              <a:gd name="connsiteY4" fmla="*/ 521729 h 521728"/>
              <a:gd name="connsiteX5" fmla="*/ 351634 w 504560"/>
              <a:gd name="connsiteY5" fmla="*/ 442881 h 521728"/>
              <a:gd name="connsiteX6" fmla="*/ 504242 w 504560"/>
              <a:gd name="connsiteY6" fmla="*/ 350680 h 52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560" h="521728">
                <a:moveTo>
                  <a:pt x="504560" y="350680"/>
                </a:moveTo>
                <a:lnTo>
                  <a:pt x="312846" y="0"/>
                </a:lnTo>
                <a:cubicBezTo>
                  <a:pt x="264203" y="33065"/>
                  <a:pt x="213333" y="64222"/>
                  <a:pt x="160556" y="93154"/>
                </a:cubicBezTo>
                <a:cubicBezTo>
                  <a:pt x="107779" y="122086"/>
                  <a:pt x="54049" y="147839"/>
                  <a:pt x="0" y="171048"/>
                </a:cubicBezTo>
                <a:lnTo>
                  <a:pt x="191714" y="521729"/>
                </a:lnTo>
                <a:cubicBezTo>
                  <a:pt x="245445" y="497566"/>
                  <a:pt x="299175" y="471813"/>
                  <a:pt x="351634" y="442881"/>
                </a:cubicBezTo>
                <a:cubicBezTo>
                  <a:pt x="404411" y="413949"/>
                  <a:pt x="454963" y="382792"/>
                  <a:pt x="504242" y="350680"/>
                </a:cubicBezTo>
                <a:close/>
              </a:path>
            </a:pathLst>
          </a:custGeom>
          <a:solidFill>
            <a:srgbClr val="1D262D"/>
          </a:solidFill>
          <a:ln w="31750" cap="flat">
            <a:noFill/>
            <a:prstDash val="solid"/>
            <a:miter/>
          </a:ln>
        </p:spPr>
        <p:txBody>
          <a:bodyPr rtlCol="0" anchor="ctr"/>
          <a:lstStyle/>
          <a:p>
            <a:endParaRPr lang="es-CL"/>
          </a:p>
        </p:txBody>
      </p:sp>
      <p:sp>
        <p:nvSpPr>
          <p:cNvPr id="23" name="Forma libre: forma 22">
            <a:extLst>
              <a:ext uri="{FF2B5EF4-FFF2-40B4-BE49-F238E27FC236}">
                <a16:creationId xmlns:a16="http://schemas.microsoft.com/office/drawing/2014/main" id="{B15F29BC-1582-BB2D-ED14-61C54B4DDB88}"/>
              </a:ext>
            </a:extLst>
          </p:cNvPr>
          <p:cNvSpPr/>
          <p:nvPr/>
        </p:nvSpPr>
        <p:spPr>
          <a:xfrm rot="21444000">
            <a:off x="6747302" y="2228220"/>
            <a:ext cx="3662594" cy="3662593"/>
          </a:xfrm>
          <a:custGeom>
            <a:avLst/>
            <a:gdLst>
              <a:gd name="connsiteX0" fmla="*/ 3662594 w 3662594"/>
              <a:gd name="connsiteY0" fmla="*/ 1831297 h 3662593"/>
              <a:gd name="connsiteX1" fmla="*/ 1831297 w 3662594"/>
              <a:gd name="connsiteY1" fmla="*/ 3662594 h 3662593"/>
              <a:gd name="connsiteX2" fmla="*/ 0 w 3662594"/>
              <a:gd name="connsiteY2" fmla="*/ 1831297 h 3662593"/>
              <a:gd name="connsiteX3" fmla="*/ 1831297 w 3662594"/>
              <a:gd name="connsiteY3" fmla="*/ 0 h 3662593"/>
              <a:gd name="connsiteX4" fmla="*/ 3662594 w 3662594"/>
              <a:gd name="connsiteY4" fmla="*/ 1831297 h 3662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94" h="3662593">
                <a:moveTo>
                  <a:pt x="3662594" y="1831297"/>
                </a:moveTo>
                <a:cubicBezTo>
                  <a:pt x="3662594" y="2842695"/>
                  <a:pt x="2842695" y="3662594"/>
                  <a:pt x="1831297" y="3662594"/>
                </a:cubicBezTo>
                <a:cubicBezTo>
                  <a:pt x="819900" y="3662594"/>
                  <a:pt x="0" y="2842695"/>
                  <a:pt x="0" y="1831297"/>
                </a:cubicBezTo>
                <a:cubicBezTo>
                  <a:pt x="0" y="819900"/>
                  <a:pt x="819900" y="0"/>
                  <a:pt x="1831297" y="0"/>
                </a:cubicBezTo>
                <a:cubicBezTo>
                  <a:pt x="2842695" y="0"/>
                  <a:pt x="3662594" y="819900"/>
                  <a:pt x="3662594" y="1831297"/>
                </a:cubicBezTo>
                <a:close/>
              </a:path>
            </a:pathLst>
          </a:custGeom>
          <a:solidFill>
            <a:srgbClr val="DADADA">
              <a:alpha val="10196"/>
            </a:srgbClr>
          </a:solidFill>
          <a:ln w="31750" cap="flat">
            <a:noFill/>
            <a:prstDash val="solid"/>
            <a:miter/>
          </a:ln>
        </p:spPr>
        <p:txBody>
          <a:bodyPr rtlCol="0" anchor="ctr"/>
          <a:lstStyle/>
          <a:p>
            <a:endParaRPr lang="es-CL"/>
          </a:p>
        </p:txBody>
      </p:sp>
      <p:sp>
        <p:nvSpPr>
          <p:cNvPr id="24" name="Forma libre: forma 23">
            <a:extLst>
              <a:ext uri="{FF2B5EF4-FFF2-40B4-BE49-F238E27FC236}">
                <a16:creationId xmlns:a16="http://schemas.microsoft.com/office/drawing/2014/main" id="{E62777C8-DEE5-A134-944C-9402678658E1}"/>
              </a:ext>
            </a:extLst>
          </p:cNvPr>
          <p:cNvSpPr/>
          <p:nvPr/>
        </p:nvSpPr>
        <p:spPr>
          <a:xfrm>
            <a:off x="6930077" y="3395922"/>
            <a:ext cx="303554" cy="537556"/>
          </a:xfrm>
          <a:custGeom>
            <a:avLst/>
            <a:gdLst>
              <a:gd name="connsiteX0" fmla="*/ 162169 w 303554"/>
              <a:gd name="connsiteY0" fmla="*/ 524177 h 537556"/>
              <a:gd name="connsiteX1" fmla="*/ 92859 w 303554"/>
              <a:gd name="connsiteY1" fmla="*/ 536259 h 537556"/>
              <a:gd name="connsiteX2" fmla="*/ 1295 w 303554"/>
              <a:gd name="connsiteY2" fmla="*/ 411311 h 537556"/>
              <a:gd name="connsiteX3" fmla="*/ 91270 w 303554"/>
              <a:gd name="connsiteY3" fmla="*/ 70804 h 537556"/>
              <a:gd name="connsiteX4" fmla="*/ 232750 w 303554"/>
              <a:gd name="connsiteY4" fmla="*/ 7218 h 537556"/>
              <a:gd name="connsiteX5" fmla="*/ 296337 w 303554"/>
              <a:gd name="connsiteY5" fmla="*/ 148698 h 537556"/>
              <a:gd name="connsiteX6" fmla="*/ 218125 w 303554"/>
              <a:gd name="connsiteY6" fmla="*/ 444694 h 537556"/>
              <a:gd name="connsiteX7" fmla="*/ 162169 w 303554"/>
              <a:gd name="connsiteY7" fmla="*/ 524177 h 53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54" h="537556">
                <a:moveTo>
                  <a:pt x="162169" y="524177"/>
                </a:moveTo>
                <a:cubicBezTo>
                  <a:pt x="141821" y="535305"/>
                  <a:pt x="117658" y="540074"/>
                  <a:pt x="92859" y="536259"/>
                </a:cubicBezTo>
                <a:cubicBezTo>
                  <a:pt x="33088" y="527039"/>
                  <a:pt x="-7925" y="471083"/>
                  <a:pt x="1295" y="411311"/>
                </a:cubicBezTo>
                <a:cubicBezTo>
                  <a:pt x="19099" y="295265"/>
                  <a:pt x="49303" y="180491"/>
                  <a:pt x="91270" y="70804"/>
                </a:cubicBezTo>
                <a:cubicBezTo>
                  <a:pt x="112889" y="14212"/>
                  <a:pt x="176158" y="-14402"/>
                  <a:pt x="232750" y="7218"/>
                </a:cubicBezTo>
                <a:cubicBezTo>
                  <a:pt x="289342" y="28837"/>
                  <a:pt x="317956" y="92106"/>
                  <a:pt x="296337" y="148698"/>
                </a:cubicBezTo>
                <a:cubicBezTo>
                  <a:pt x="260092" y="244396"/>
                  <a:pt x="233704" y="343909"/>
                  <a:pt x="218125" y="444694"/>
                </a:cubicBezTo>
                <a:cubicBezTo>
                  <a:pt x="212720" y="479667"/>
                  <a:pt x="191101" y="508281"/>
                  <a:pt x="162169" y="524177"/>
                </a:cubicBezTo>
                <a:close/>
              </a:path>
            </a:pathLst>
          </a:custGeom>
          <a:solidFill>
            <a:srgbClr val="FFFFFF">
              <a:alpha val="50000"/>
            </a:srgbClr>
          </a:solidFill>
          <a:ln w="31750" cap="flat">
            <a:noFill/>
            <a:prstDash val="solid"/>
            <a:miter/>
          </a:ln>
        </p:spPr>
        <p:txBody>
          <a:bodyPr rtlCol="0" anchor="ctr"/>
          <a:lstStyle/>
          <a:p>
            <a:endParaRPr lang="es-CL"/>
          </a:p>
        </p:txBody>
      </p:sp>
      <p:sp>
        <p:nvSpPr>
          <p:cNvPr id="25" name="Forma libre: forma 24">
            <a:extLst>
              <a:ext uri="{FF2B5EF4-FFF2-40B4-BE49-F238E27FC236}">
                <a16:creationId xmlns:a16="http://schemas.microsoft.com/office/drawing/2014/main" id="{D9C11727-09C1-14BE-F785-CC318AD3414E}"/>
              </a:ext>
            </a:extLst>
          </p:cNvPr>
          <p:cNvSpPr/>
          <p:nvPr/>
        </p:nvSpPr>
        <p:spPr>
          <a:xfrm>
            <a:off x="6941870" y="4257433"/>
            <a:ext cx="1030773" cy="1294168"/>
          </a:xfrm>
          <a:custGeom>
            <a:avLst/>
            <a:gdLst>
              <a:gd name="connsiteX0" fmla="*/ 974141 w 1030773"/>
              <a:gd name="connsiteY0" fmla="*/ 1280629 h 1294168"/>
              <a:gd name="connsiteX1" fmla="*/ 871131 w 1030773"/>
              <a:gd name="connsiteY1" fmla="*/ 1281901 h 1294168"/>
              <a:gd name="connsiteX2" fmla="*/ 173903 w 1030773"/>
              <a:gd name="connsiteY2" fmla="*/ 601523 h 1294168"/>
              <a:gd name="connsiteX3" fmla="*/ 2219 w 1030773"/>
              <a:gd name="connsiteY3" fmla="*/ 131300 h 1294168"/>
              <a:gd name="connsiteX4" fmla="*/ 88061 w 1030773"/>
              <a:gd name="connsiteY4" fmla="*/ 2219 h 1294168"/>
              <a:gd name="connsiteX5" fmla="*/ 217142 w 1030773"/>
              <a:gd name="connsiteY5" fmla="*/ 88061 h 1294168"/>
              <a:gd name="connsiteX6" fmla="*/ 366253 w 1030773"/>
              <a:gd name="connsiteY6" fmla="*/ 496287 h 1294168"/>
              <a:gd name="connsiteX7" fmla="*/ 971280 w 1030773"/>
              <a:gd name="connsiteY7" fmla="*/ 1087008 h 1294168"/>
              <a:gd name="connsiteX8" fmla="*/ 1018652 w 1030773"/>
              <a:gd name="connsiteY8" fmla="*/ 1234847 h 1294168"/>
              <a:gd name="connsiteX9" fmla="*/ 973823 w 1030773"/>
              <a:gd name="connsiteY9" fmla="*/ 1280947 h 129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773" h="1294168">
                <a:moveTo>
                  <a:pt x="974141" y="1280629"/>
                </a:moveTo>
                <a:cubicBezTo>
                  <a:pt x="943302" y="1297479"/>
                  <a:pt x="904832" y="1299387"/>
                  <a:pt x="871131" y="1281901"/>
                </a:cubicBezTo>
                <a:cubicBezTo>
                  <a:pt x="575135" y="1129293"/>
                  <a:pt x="334141" y="894022"/>
                  <a:pt x="173903" y="601523"/>
                </a:cubicBezTo>
                <a:cubicBezTo>
                  <a:pt x="93148" y="453684"/>
                  <a:pt x="35284" y="295353"/>
                  <a:pt x="2219" y="131300"/>
                </a:cubicBezTo>
                <a:cubicBezTo>
                  <a:pt x="-9863" y="71846"/>
                  <a:pt x="28607" y="14300"/>
                  <a:pt x="88061" y="2219"/>
                </a:cubicBezTo>
                <a:cubicBezTo>
                  <a:pt x="147514" y="-9863"/>
                  <a:pt x="205378" y="28607"/>
                  <a:pt x="217142" y="88061"/>
                </a:cubicBezTo>
                <a:cubicBezTo>
                  <a:pt x="245756" y="230495"/>
                  <a:pt x="295989" y="367842"/>
                  <a:pt x="366253" y="496287"/>
                </a:cubicBezTo>
                <a:cubicBezTo>
                  <a:pt x="505189" y="750316"/>
                  <a:pt x="714390" y="954429"/>
                  <a:pt x="971280" y="1087008"/>
                </a:cubicBezTo>
                <a:cubicBezTo>
                  <a:pt x="1025011" y="1114668"/>
                  <a:pt x="1046312" y="1180798"/>
                  <a:pt x="1018652" y="1234847"/>
                </a:cubicBezTo>
                <a:cubicBezTo>
                  <a:pt x="1008160" y="1255194"/>
                  <a:pt x="992263" y="1270773"/>
                  <a:pt x="973823" y="1280947"/>
                </a:cubicBezTo>
                <a:close/>
              </a:path>
            </a:pathLst>
          </a:custGeom>
          <a:solidFill>
            <a:srgbClr val="FFFFFF">
              <a:alpha val="50000"/>
            </a:srgbClr>
          </a:solidFill>
          <a:ln w="31750" cap="flat">
            <a:noFill/>
            <a:prstDash val="solid"/>
            <a:miter/>
          </a:ln>
        </p:spPr>
        <p:txBody>
          <a:bodyPr rtlCol="0" anchor="ctr"/>
          <a:lstStyle/>
          <a:p>
            <a:endParaRPr lang="es-CL"/>
          </a:p>
        </p:txBody>
      </p:sp>
      <p:sp>
        <p:nvSpPr>
          <p:cNvPr id="26" name="Forma libre: forma 25">
            <a:extLst>
              <a:ext uri="{FF2B5EF4-FFF2-40B4-BE49-F238E27FC236}">
                <a16:creationId xmlns:a16="http://schemas.microsoft.com/office/drawing/2014/main" id="{4E48D9FF-9FBB-7082-23D0-5C874BD51F66}"/>
              </a:ext>
            </a:extLst>
          </p:cNvPr>
          <p:cNvSpPr/>
          <p:nvPr/>
        </p:nvSpPr>
        <p:spPr>
          <a:xfrm>
            <a:off x="6348039" y="1828799"/>
            <a:ext cx="4461090" cy="4460782"/>
          </a:xfrm>
          <a:custGeom>
            <a:avLst/>
            <a:gdLst>
              <a:gd name="connsiteX0" fmla="*/ 1160382 w 4461090"/>
              <a:gd name="connsiteY0" fmla="*/ 273993 h 4460782"/>
              <a:gd name="connsiteX1" fmla="*/ 273983 w 4461090"/>
              <a:gd name="connsiteY1" fmla="*/ 3300401 h 4460782"/>
              <a:gd name="connsiteX2" fmla="*/ 3300709 w 4461090"/>
              <a:gd name="connsiteY2" fmla="*/ 4186799 h 4460782"/>
              <a:gd name="connsiteX3" fmla="*/ 4187107 w 4461090"/>
              <a:gd name="connsiteY3" fmla="*/ 1160073 h 4460782"/>
              <a:gd name="connsiteX4" fmla="*/ 1160382 w 4461090"/>
              <a:gd name="connsiteY4" fmla="*/ 273993 h 4460782"/>
              <a:gd name="connsiteX5" fmla="*/ 3109313 w 4461090"/>
              <a:gd name="connsiteY5" fmla="*/ 3837072 h 4460782"/>
              <a:gd name="connsiteX6" fmla="*/ 624028 w 4461090"/>
              <a:gd name="connsiteY6" fmla="*/ 3109323 h 4460782"/>
              <a:gd name="connsiteX7" fmla="*/ 1351777 w 4461090"/>
              <a:gd name="connsiteY7" fmla="*/ 624038 h 4460782"/>
              <a:gd name="connsiteX8" fmla="*/ 3837063 w 4461090"/>
              <a:gd name="connsiteY8" fmla="*/ 1351787 h 4460782"/>
              <a:gd name="connsiteX9" fmla="*/ 3109313 w 4461090"/>
              <a:gd name="connsiteY9" fmla="*/ 3837072 h 446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1090" h="4460782">
                <a:moveTo>
                  <a:pt x="1160382" y="273993"/>
                </a:moveTo>
                <a:cubicBezTo>
                  <a:pt x="79726" y="865031"/>
                  <a:pt x="-317055" y="2220063"/>
                  <a:pt x="273983" y="3300401"/>
                </a:cubicBezTo>
                <a:cubicBezTo>
                  <a:pt x="865021" y="4381057"/>
                  <a:pt x="2220054" y="4777837"/>
                  <a:pt x="3300709" y="4186799"/>
                </a:cubicBezTo>
                <a:cubicBezTo>
                  <a:pt x="4381365" y="3595761"/>
                  <a:pt x="4778146" y="2240729"/>
                  <a:pt x="4187107" y="1160073"/>
                </a:cubicBezTo>
                <a:cubicBezTo>
                  <a:pt x="3596069" y="79736"/>
                  <a:pt x="2240719" y="-317045"/>
                  <a:pt x="1160382" y="273993"/>
                </a:cubicBezTo>
                <a:close/>
                <a:moveTo>
                  <a:pt x="3109313" y="3837072"/>
                </a:moveTo>
                <a:cubicBezTo>
                  <a:pt x="2221961" y="4322557"/>
                  <a:pt x="1109194" y="3996357"/>
                  <a:pt x="624028" y="3109323"/>
                </a:cubicBezTo>
                <a:cubicBezTo>
                  <a:pt x="138544" y="2221971"/>
                  <a:pt x="464743" y="1109204"/>
                  <a:pt x="1351777" y="624038"/>
                </a:cubicBezTo>
                <a:cubicBezTo>
                  <a:pt x="2239130" y="138553"/>
                  <a:pt x="3351896" y="464435"/>
                  <a:pt x="3837063" y="1351787"/>
                </a:cubicBezTo>
                <a:cubicBezTo>
                  <a:pt x="4322547" y="2239139"/>
                  <a:pt x="3996347" y="3351906"/>
                  <a:pt x="3109313" y="3837072"/>
                </a:cubicBezTo>
                <a:close/>
              </a:path>
            </a:pathLst>
          </a:custGeom>
          <a:solidFill>
            <a:srgbClr val="363636"/>
          </a:solidFill>
          <a:ln w="31750" cap="flat">
            <a:noFill/>
            <a:prstDash val="solid"/>
            <a:miter/>
          </a:ln>
        </p:spPr>
        <p:txBody>
          <a:bodyPr rtlCol="0" anchor="ctr"/>
          <a:lstStyle/>
          <a:p>
            <a:endParaRPr lang="es-CL"/>
          </a:p>
        </p:txBody>
      </p:sp>
      <p:sp>
        <p:nvSpPr>
          <p:cNvPr id="27" name="Forma libre: forma 26">
            <a:extLst>
              <a:ext uri="{FF2B5EF4-FFF2-40B4-BE49-F238E27FC236}">
                <a16:creationId xmlns:a16="http://schemas.microsoft.com/office/drawing/2014/main" id="{CDBE82ED-30C2-8220-FA2D-2B691099C037}"/>
              </a:ext>
            </a:extLst>
          </p:cNvPr>
          <p:cNvSpPr/>
          <p:nvPr/>
        </p:nvSpPr>
        <p:spPr>
          <a:xfrm rot="19879201">
            <a:off x="10441170" y="6465533"/>
            <a:ext cx="630779" cy="3150084"/>
          </a:xfrm>
          <a:custGeom>
            <a:avLst/>
            <a:gdLst>
              <a:gd name="connsiteX0" fmla="*/ 0 w 630779"/>
              <a:gd name="connsiteY0" fmla="*/ 0 h 3150084"/>
              <a:gd name="connsiteX1" fmla="*/ 630780 w 630779"/>
              <a:gd name="connsiteY1" fmla="*/ 0 h 3150084"/>
              <a:gd name="connsiteX2" fmla="*/ 630780 w 630779"/>
              <a:gd name="connsiteY2" fmla="*/ 3150084 h 3150084"/>
              <a:gd name="connsiteX3" fmla="*/ 0 w 630779"/>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630779" h="3150084">
                <a:moveTo>
                  <a:pt x="0" y="0"/>
                </a:moveTo>
                <a:lnTo>
                  <a:pt x="630780" y="0"/>
                </a:lnTo>
                <a:lnTo>
                  <a:pt x="630780" y="3150084"/>
                </a:lnTo>
                <a:lnTo>
                  <a:pt x="0" y="3150084"/>
                </a:lnTo>
                <a:close/>
              </a:path>
            </a:pathLst>
          </a:custGeom>
          <a:solidFill>
            <a:srgbClr val="1D262D"/>
          </a:solidFill>
          <a:ln w="31750" cap="flat">
            <a:noFill/>
            <a:prstDash val="solid"/>
            <a:miter/>
          </a:ln>
        </p:spPr>
        <p:txBody>
          <a:bodyPr rtlCol="0" anchor="ctr"/>
          <a:lstStyle/>
          <a:p>
            <a:endParaRPr lang="es-CL"/>
          </a:p>
        </p:txBody>
      </p:sp>
      <p:sp>
        <p:nvSpPr>
          <p:cNvPr id="28" name="Forma libre: forma 27">
            <a:extLst>
              <a:ext uri="{FF2B5EF4-FFF2-40B4-BE49-F238E27FC236}">
                <a16:creationId xmlns:a16="http://schemas.microsoft.com/office/drawing/2014/main" id="{2543361D-2776-F618-28E9-9EE6A8D1AC2D}"/>
              </a:ext>
            </a:extLst>
          </p:cNvPr>
          <p:cNvSpPr/>
          <p:nvPr/>
        </p:nvSpPr>
        <p:spPr>
          <a:xfrm rot="19879201">
            <a:off x="10551811" y="6543372"/>
            <a:ext cx="124947" cy="3150084"/>
          </a:xfrm>
          <a:custGeom>
            <a:avLst/>
            <a:gdLst>
              <a:gd name="connsiteX0" fmla="*/ 0 w 124947"/>
              <a:gd name="connsiteY0" fmla="*/ 0 h 3150084"/>
              <a:gd name="connsiteX1" fmla="*/ 124948 w 124947"/>
              <a:gd name="connsiteY1" fmla="*/ 0 h 3150084"/>
              <a:gd name="connsiteX2" fmla="*/ 124948 w 124947"/>
              <a:gd name="connsiteY2" fmla="*/ 3150084 h 3150084"/>
              <a:gd name="connsiteX3" fmla="*/ 0 w 124947"/>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124947" h="3150084">
                <a:moveTo>
                  <a:pt x="0" y="0"/>
                </a:moveTo>
                <a:lnTo>
                  <a:pt x="124948" y="0"/>
                </a:lnTo>
                <a:lnTo>
                  <a:pt x="124948" y="3150084"/>
                </a:lnTo>
                <a:lnTo>
                  <a:pt x="0" y="3150084"/>
                </a:lnTo>
                <a:close/>
              </a:path>
            </a:pathLst>
          </a:custGeom>
          <a:solidFill>
            <a:srgbClr val="363636"/>
          </a:solidFill>
          <a:ln w="31750" cap="flat">
            <a:noFill/>
            <a:prstDash val="solid"/>
            <a:miter/>
          </a:ln>
        </p:spPr>
        <p:txBody>
          <a:bodyPr rtlCol="0" anchor="ctr"/>
          <a:lstStyle/>
          <a:p>
            <a:endParaRPr lang="es-CL"/>
          </a:p>
        </p:txBody>
      </p:sp>
      <p:sp>
        <p:nvSpPr>
          <p:cNvPr id="29" name="Forma libre: forma 28">
            <a:extLst>
              <a:ext uri="{FF2B5EF4-FFF2-40B4-BE49-F238E27FC236}">
                <a16:creationId xmlns:a16="http://schemas.microsoft.com/office/drawing/2014/main" id="{5A2F5FA2-C71B-304F-30A4-4496B6DFB102}"/>
              </a:ext>
            </a:extLst>
          </p:cNvPr>
          <p:cNvSpPr/>
          <p:nvPr/>
        </p:nvSpPr>
        <p:spPr>
          <a:xfrm rot="19879201">
            <a:off x="10838516" y="6364108"/>
            <a:ext cx="207292" cy="3150084"/>
          </a:xfrm>
          <a:custGeom>
            <a:avLst/>
            <a:gdLst>
              <a:gd name="connsiteX0" fmla="*/ 0 w 207292"/>
              <a:gd name="connsiteY0" fmla="*/ 0 h 3150084"/>
              <a:gd name="connsiteX1" fmla="*/ 207293 w 207292"/>
              <a:gd name="connsiteY1" fmla="*/ 0 h 3150084"/>
              <a:gd name="connsiteX2" fmla="*/ 207293 w 207292"/>
              <a:gd name="connsiteY2" fmla="*/ 3150084 h 3150084"/>
              <a:gd name="connsiteX3" fmla="*/ 0 w 207292"/>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207292" h="3150084">
                <a:moveTo>
                  <a:pt x="0" y="0"/>
                </a:moveTo>
                <a:lnTo>
                  <a:pt x="207293" y="0"/>
                </a:lnTo>
                <a:lnTo>
                  <a:pt x="207293" y="3150084"/>
                </a:lnTo>
                <a:lnTo>
                  <a:pt x="0" y="3150084"/>
                </a:lnTo>
                <a:close/>
              </a:path>
            </a:pathLst>
          </a:custGeom>
          <a:solidFill>
            <a:srgbClr val="1D262D"/>
          </a:solidFill>
          <a:ln w="31750" cap="flat">
            <a:noFill/>
            <a:prstDash val="solid"/>
            <a:miter/>
          </a:ln>
        </p:spPr>
        <p:txBody>
          <a:bodyPr rtlCol="0" anchor="ctr"/>
          <a:lstStyle/>
          <a:p>
            <a:endParaRPr lang="es-CL"/>
          </a:p>
        </p:txBody>
      </p:sp>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246463" cy="3767063"/>
          </a:xfrm>
        </p:spPr>
        <p:txBody>
          <a:bodyPr>
            <a:normAutofit/>
          </a:bodyPr>
          <a:lstStyle/>
          <a:p>
            <a:pPr marL="0" indent="0">
              <a:buNone/>
            </a:pPr>
            <a:r>
              <a:rPr lang="es-ES" sz="2700" b="1" dirty="0">
                <a:solidFill>
                  <a:schemeClr val="accent1">
                    <a:lumMod val="50000"/>
                  </a:schemeClr>
                </a:solidFill>
              </a:rPr>
              <a:t>Paso 4: </a:t>
            </a:r>
            <a:r>
              <a:rPr lang="es-ES" sz="2700" dirty="0">
                <a:solidFill>
                  <a:schemeClr val="accent1">
                    <a:lumMod val="50000"/>
                  </a:schemeClr>
                </a:solidFill>
              </a:rPr>
              <a:t>Llegaremos a esta página. Aquí tenemos 4 criterios o formas de buscar por Región, Área de conocimiento, </a:t>
            </a:r>
            <a:r>
              <a:rPr lang="es-ES" sz="2700" b="1" dirty="0">
                <a:solidFill>
                  <a:schemeClr val="accent1">
                    <a:lumMod val="50000"/>
                  </a:schemeClr>
                </a:solidFill>
              </a:rPr>
              <a:t>Instituciones</a:t>
            </a:r>
            <a:r>
              <a:rPr lang="es-ES" sz="2700" dirty="0">
                <a:solidFill>
                  <a:schemeClr val="accent1">
                    <a:lumMod val="50000"/>
                  </a:schemeClr>
                </a:solidFill>
              </a:rPr>
              <a:t> y Carrera.</a:t>
            </a:r>
            <a:endParaRPr lang="es-CL" sz="2700" dirty="0">
              <a:solidFill>
                <a:schemeClr val="accent1">
                  <a:lumMod val="50000"/>
                </a:schemeClr>
              </a:solidFill>
            </a:endParaRPr>
          </a:p>
        </p:txBody>
      </p:sp>
      <p:sp>
        <p:nvSpPr>
          <p:cNvPr id="3" name="Bocadillo: rectángulo con esquinas redondeadas 2">
            <a:extLst>
              <a:ext uri="{FF2B5EF4-FFF2-40B4-BE49-F238E27FC236}">
                <a16:creationId xmlns:a16="http://schemas.microsoft.com/office/drawing/2014/main" id="{3591925C-26A4-05D1-524C-326051769864}"/>
              </a:ext>
            </a:extLst>
          </p:cNvPr>
          <p:cNvSpPr/>
          <p:nvPr/>
        </p:nvSpPr>
        <p:spPr>
          <a:xfrm flipH="1">
            <a:off x="6888383" y="1700604"/>
            <a:ext cx="4302523" cy="1957827"/>
          </a:xfrm>
          <a:prstGeom prst="wedgeRoundRectCallout">
            <a:avLst/>
          </a:prstGeom>
          <a:solidFill>
            <a:srgbClr val="CBE4DD"/>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3BA9EE7D-FB93-54EC-048C-3116EF05AC38}"/>
              </a:ext>
            </a:extLst>
          </p:cNvPr>
          <p:cNvSpPr txBox="1"/>
          <p:nvPr/>
        </p:nvSpPr>
        <p:spPr>
          <a:xfrm>
            <a:off x="7077331" y="1915152"/>
            <a:ext cx="4065833" cy="1569660"/>
          </a:xfrm>
          <a:prstGeom prst="rect">
            <a:avLst/>
          </a:prstGeom>
          <a:noFill/>
        </p:spPr>
        <p:txBody>
          <a:bodyPr wrap="square">
            <a:spAutoFit/>
          </a:bodyPr>
          <a:lstStyle/>
          <a:p>
            <a:r>
              <a:rPr lang="es-ES" sz="2400" dirty="0">
                <a:latin typeface="+mj-lt"/>
                <a:ea typeface="Calibri" panose="020F0502020204030204" pitchFamily="34" charset="0"/>
                <a:cs typeface="Times New Roman" panose="02020603050405020304" pitchFamily="18" charset="0"/>
              </a:rPr>
              <a:t>T</a:t>
            </a:r>
            <a:r>
              <a:rPr lang="es-ES" sz="2400" dirty="0">
                <a:effectLst/>
                <a:latin typeface="+mj-lt"/>
                <a:ea typeface="Calibri" panose="020F0502020204030204" pitchFamily="34" charset="0"/>
                <a:cs typeface="Times New Roman" panose="02020603050405020304" pitchFamily="18" charset="0"/>
              </a:rPr>
              <a:t>ipo de Institución  Centros de formación técnica, Institutos Profesionales o Universidad </a:t>
            </a:r>
            <a:endParaRPr lang="es-CL" sz="2400" dirty="0">
              <a:latin typeface="+mj-lt"/>
            </a:endParaRPr>
          </a:p>
        </p:txBody>
      </p:sp>
    </p:spTree>
    <p:extLst>
      <p:ext uri="{BB962C8B-B14F-4D97-AF65-F5344CB8AC3E}">
        <p14:creationId xmlns:p14="http://schemas.microsoft.com/office/powerpoint/2010/main" val="1230415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pic>
        <p:nvPicPr>
          <p:cNvPr id="10" name="Imagen 9" descr="Texto, Pizarra&#10;&#10;Descripción generada automáticamente">
            <a:extLst>
              <a:ext uri="{FF2B5EF4-FFF2-40B4-BE49-F238E27FC236}">
                <a16:creationId xmlns:a16="http://schemas.microsoft.com/office/drawing/2014/main" id="{7650C163-39C7-C3F7-886A-50DAC815CD6C}"/>
              </a:ext>
            </a:extLst>
          </p:cNvPr>
          <p:cNvPicPr>
            <a:picLocks noChangeAspect="1"/>
          </p:cNvPicPr>
          <p:nvPr/>
        </p:nvPicPr>
        <p:blipFill rotWithShape="1">
          <a:blip r:embed="rId2">
            <a:extLst>
              <a:ext uri="{28A0092B-C50C-407E-A947-70E740481C1C}">
                <a14:useLocalDpi xmlns:a14="http://schemas.microsoft.com/office/drawing/2010/main" val="0"/>
              </a:ext>
            </a:extLst>
          </a:blip>
          <a:srcRect l="13730" t="14766" r="12851" b="10723"/>
          <a:stretch/>
        </p:blipFill>
        <p:spPr>
          <a:xfrm>
            <a:off x="5261088" y="1828799"/>
            <a:ext cx="6711728" cy="4079801"/>
          </a:xfrm>
          <a:prstGeom prst="rect">
            <a:avLst/>
          </a:prstGeom>
        </p:spPr>
      </p:pic>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3"/>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4"/>
          <a:srcRect r="41386"/>
          <a:stretch/>
        </p:blipFill>
        <p:spPr>
          <a:xfrm>
            <a:off x="324378" y="6242803"/>
            <a:ext cx="1967730" cy="360383"/>
          </a:xfrm>
          <a:prstGeom prst="rect">
            <a:avLst/>
          </a:prstGeom>
        </p:spPr>
      </p:pic>
      <p:pic>
        <p:nvPicPr>
          <p:cNvPr id="5" name="Imagen 4">
            <a:extLst>
              <a:ext uri="{FF2B5EF4-FFF2-40B4-BE49-F238E27FC236}">
                <a16:creationId xmlns:a16="http://schemas.microsoft.com/office/drawing/2014/main" id="{76384524-C2C6-C452-572C-835088044350}"/>
              </a:ext>
            </a:extLst>
          </p:cNvPr>
          <p:cNvPicPr>
            <a:picLocks noChangeAspect="1"/>
          </p:cNvPicPr>
          <p:nvPr/>
        </p:nvPicPr>
        <p:blipFill>
          <a:blip r:embed="rId5"/>
          <a:stretch>
            <a:fillRect/>
          </a:stretch>
        </p:blipFill>
        <p:spPr>
          <a:xfrm>
            <a:off x="5642865" y="2159000"/>
            <a:ext cx="5864338" cy="3342905"/>
          </a:xfrm>
          <a:prstGeom prst="rect">
            <a:avLst/>
          </a:prstGeom>
        </p:spPr>
      </p:pic>
      <p:grpSp>
        <p:nvGrpSpPr>
          <p:cNvPr id="3" name="Grupo 2">
            <a:extLst>
              <a:ext uri="{FF2B5EF4-FFF2-40B4-BE49-F238E27FC236}">
                <a16:creationId xmlns:a16="http://schemas.microsoft.com/office/drawing/2014/main" id="{143538CF-BDA7-5D2A-332F-9E9DD69FC7DC}"/>
              </a:ext>
            </a:extLst>
          </p:cNvPr>
          <p:cNvGrpSpPr/>
          <p:nvPr/>
        </p:nvGrpSpPr>
        <p:grpSpPr>
          <a:xfrm>
            <a:off x="7558127" y="1682176"/>
            <a:ext cx="4723910" cy="7864657"/>
            <a:chOff x="5172020" y="1847378"/>
            <a:chExt cx="4723910" cy="7864657"/>
          </a:xfrm>
        </p:grpSpPr>
        <p:pic>
          <p:nvPicPr>
            <p:cNvPr id="33" name="Imagen 32">
              <a:extLst>
                <a:ext uri="{FF2B5EF4-FFF2-40B4-BE49-F238E27FC236}">
                  <a16:creationId xmlns:a16="http://schemas.microsoft.com/office/drawing/2014/main" id="{961EDB13-6DAB-0788-1B2C-393AA6E8CAEF}"/>
                </a:ext>
              </a:extLst>
            </p:cNvPr>
            <p:cNvPicPr>
              <a:picLocks noChangeAspect="1"/>
            </p:cNvPicPr>
            <p:nvPr/>
          </p:nvPicPr>
          <p:blipFill rotWithShape="1">
            <a:blip r:embed="rId5"/>
            <a:srcRect l="68721" t="44295" r="4978" b="13966"/>
            <a:stretch/>
          </p:blipFill>
          <p:spPr>
            <a:xfrm>
              <a:off x="5368401" y="2159395"/>
              <a:ext cx="4246463" cy="3841489"/>
            </a:xfrm>
            <a:prstGeom prst="ellipse">
              <a:avLst/>
            </a:prstGeom>
          </p:spPr>
        </p:pic>
        <p:grpSp>
          <p:nvGrpSpPr>
            <p:cNvPr id="8" name="Gráfico 10">
              <a:extLst>
                <a:ext uri="{FF2B5EF4-FFF2-40B4-BE49-F238E27FC236}">
                  <a16:creationId xmlns:a16="http://schemas.microsoft.com/office/drawing/2014/main" id="{724A3CCD-6D9F-E1F2-B147-24E213C7DECF}"/>
                </a:ext>
              </a:extLst>
            </p:cNvPr>
            <p:cNvGrpSpPr/>
            <p:nvPr/>
          </p:nvGrpSpPr>
          <p:grpSpPr>
            <a:xfrm>
              <a:off x="5172020" y="1847378"/>
              <a:ext cx="4723910" cy="7864657"/>
              <a:chOff x="-4808602" y="1126751"/>
              <a:chExt cx="4723910" cy="7864657"/>
            </a:xfrm>
          </p:grpSpPr>
          <p:sp>
            <p:nvSpPr>
              <p:cNvPr id="9" name="Forma libre: forma 8">
                <a:extLst>
                  <a:ext uri="{FF2B5EF4-FFF2-40B4-BE49-F238E27FC236}">
                    <a16:creationId xmlns:a16="http://schemas.microsoft.com/office/drawing/2014/main" id="{9F4CC748-E34F-AE2E-CFBE-A5B27CF38661}"/>
                  </a:ext>
                </a:extLst>
              </p:cNvPr>
              <p:cNvSpPr/>
              <p:nvPr/>
            </p:nvSpPr>
            <p:spPr>
              <a:xfrm rot="-1720799">
                <a:off x="-1589558" y="4958393"/>
                <a:ext cx="356403" cy="1063487"/>
              </a:xfrm>
              <a:custGeom>
                <a:avLst/>
                <a:gdLst>
                  <a:gd name="connsiteX0" fmla="*/ 0 w 356403"/>
                  <a:gd name="connsiteY0" fmla="*/ 0 h 1063487"/>
                  <a:gd name="connsiteX1" fmla="*/ 356403 w 356403"/>
                  <a:gd name="connsiteY1" fmla="*/ 0 h 1063487"/>
                  <a:gd name="connsiteX2" fmla="*/ 356403 w 356403"/>
                  <a:gd name="connsiteY2" fmla="*/ 1063487 h 1063487"/>
                  <a:gd name="connsiteX3" fmla="*/ 0 w 356403"/>
                  <a:gd name="connsiteY3" fmla="*/ 1063487 h 1063487"/>
                </a:gdLst>
                <a:ahLst/>
                <a:cxnLst>
                  <a:cxn ang="0">
                    <a:pos x="connsiteX0" y="connsiteY0"/>
                  </a:cxn>
                  <a:cxn ang="0">
                    <a:pos x="connsiteX1" y="connsiteY1"/>
                  </a:cxn>
                  <a:cxn ang="0">
                    <a:pos x="connsiteX2" y="connsiteY2"/>
                  </a:cxn>
                  <a:cxn ang="0">
                    <a:pos x="connsiteX3" y="connsiteY3"/>
                  </a:cxn>
                </a:cxnLst>
                <a:rect l="l" t="t" r="r" b="b"/>
                <a:pathLst>
                  <a:path w="356403" h="1063487">
                    <a:moveTo>
                      <a:pt x="0" y="0"/>
                    </a:moveTo>
                    <a:lnTo>
                      <a:pt x="356403" y="0"/>
                    </a:lnTo>
                    <a:lnTo>
                      <a:pt x="356403" y="1063487"/>
                    </a:lnTo>
                    <a:lnTo>
                      <a:pt x="0" y="1063487"/>
                    </a:lnTo>
                    <a:close/>
                  </a:path>
                </a:pathLst>
              </a:custGeom>
              <a:solidFill>
                <a:srgbClr val="4E4E4E"/>
              </a:solidFill>
              <a:ln w="31750" cap="flat">
                <a:noFill/>
                <a:prstDash val="solid"/>
                <a:miter/>
              </a:ln>
            </p:spPr>
            <p:txBody>
              <a:bodyPr rtlCol="0" anchor="ctr"/>
              <a:lstStyle/>
              <a:p>
                <a:endParaRPr lang="es-CL"/>
              </a:p>
            </p:txBody>
          </p:sp>
          <p:sp>
            <p:nvSpPr>
              <p:cNvPr id="22" name="Forma libre: forma 21">
                <a:extLst>
                  <a:ext uri="{FF2B5EF4-FFF2-40B4-BE49-F238E27FC236}">
                    <a16:creationId xmlns:a16="http://schemas.microsoft.com/office/drawing/2014/main" id="{67CA21F3-A060-2C20-CFB8-44DA01C2E210}"/>
                  </a:ext>
                </a:extLst>
              </p:cNvPr>
              <p:cNvSpPr/>
              <p:nvPr/>
            </p:nvSpPr>
            <p:spPr>
              <a:xfrm>
                <a:off x="-1783541" y="5010560"/>
                <a:ext cx="504560" cy="521728"/>
              </a:xfrm>
              <a:custGeom>
                <a:avLst/>
                <a:gdLst>
                  <a:gd name="connsiteX0" fmla="*/ 504560 w 504560"/>
                  <a:gd name="connsiteY0" fmla="*/ 350680 h 521728"/>
                  <a:gd name="connsiteX1" fmla="*/ 312846 w 504560"/>
                  <a:gd name="connsiteY1" fmla="*/ 0 h 521728"/>
                  <a:gd name="connsiteX2" fmla="*/ 160556 w 504560"/>
                  <a:gd name="connsiteY2" fmla="*/ 93154 h 521728"/>
                  <a:gd name="connsiteX3" fmla="*/ 0 w 504560"/>
                  <a:gd name="connsiteY3" fmla="*/ 171048 h 521728"/>
                  <a:gd name="connsiteX4" fmla="*/ 191714 w 504560"/>
                  <a:gd name="connsiteY4" fmla="*/ 521729 h 521728"/>
                  <a:gd name="connsiteX5" fmla="*/ 351634 w 504560"/>
                  <a:gd name="connsiteY5" fmla="*/ 442881 h 521728"/>
                  <a:gd name="connsiteX6" fmla="*/ 504242 w 504560"/>
                  <a:gd name="connsiteY6" fmla="*/ 350680 h 52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560" h="521728">
                    <a:moveTo>
                      <a:pt x="504560" y="350680"/>
                    </a:moveTo>
                    <a:lnTo>
                      <a:pt x="312846" y="0"/>
                    </a:lnTo>
                    <a:cubicBezTo>
                      <a:pt x="264203" y="33065"/>
                      <a:pt x="213333" y="64222"/>
                      <a:pt x="160556" y="93154"/>
                    </a:cubicBezTo>
                    <a:cubicBezTo>
                      <a:pt x="107779" y="122086"/>
                      <a:pt x="54049" y="147839"/>
                      <a:pt x="0" y="171048"/>
                    </a:cubicBezTo>
                    <a:lnTo>
                      <a:pt x="191714" y="521729"/>
                    </a:lnTo>
                    <a:cubicBezTo>
                      <a:pt x="245445" y="497566"/>
                      <a:pt x="299175" y="471813"/>
                      <a:pt x="351634" y="442881"/>
                    </a:cubicBezTo>
                    <a:cubicBezTo>
                      <a:pt x="404411" y="413949"/>
                      <a:pt x="454963" y="382792"/>
                      <a:pt x="504242" y="350680"/>
                    </a:cubicBezTo>
                    <a:close/>
                  </a:path>
                </a:pathLst>
              </a:custGeom>
              <a:solidFill>
                <a:srgbClr val="1D262D"/>
              </a:solidFill>
              <a:ln w="31750" cap="flat">
                <a:noFill/>
                <a:prstDash val="solid"/>
                <a:miter/>
              </a:ln>
            </p:spPr>
            <p:txBody>
              <a:bodyPr rtlCol="0" anchor="ctr"/>
              <a:lstStyle/>
              <a:p>
                <a:endParaRPr lang="es-CL"/>
              </a:p>
            </p:txBody>
          </p:sp>
          <p:sp>
            <p:nvSpPr>
              <p:cNvPr id="23" name="Forma libre: forma 22">
                <a:extLst>
                  <a:ext uri="{FF2B5EF4-FFF2-40B4-BE49-F238E27FC236}">
                    <a16:creationId xmlns:a16="http://schemas.microsoft.com/office/drawing/2014/main" id="{B15F29BC-1582-BB2D-ED14-61C54B4DDB88}"/>
                  </a:ext>
                </a:extLst>
              </p:cNvPr>
              <p:cNvSpPr/>
              <p:nvPr/>
            </p:nvSpPr>
            <p:spPr>
              <a:xfrm rot="-156000">
                <a:off x="-4409339" y="1526172"/>
                <a:ext cx="3662594" cy="3662593"/>
              </a:xfrm>
              <a:custGeom>
                <a:avLst/>
                <a:gdLst>
                  <a:gd name="connsiteX0" fmla="*/ 3662594 w 3662594"/>
                  <a:gd name="connsiteY0" fmla="*/ 1831297 h 3662593"/>
                  <a:gd name="connsiteX1" fmla="*/ 1831297 w 3662594"/>
                  <a:gd name="connsiteY1" fmla="*/ 3662594 h 3662593"/>
                  <a:gd name="connsiteX2" fmla="*/ 0 w 3662594"/>
                  <a:gd name="connsiteY2" fmla="*/ 1831297 h 3662593"/>
                  <a:gd name="connsiteX3" fmla="*/ 1831297 w 3662594"/>
                  <a:gd name="connsiteY3" fmla="*/ 0 h 3662593"/>
                  <a:gd name="connsiteX4" fmla="*/ 3662594 w 3662594"/>
                  <a:gd name="connsiteY4" fmla="*/ 1831297 h 3662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94" h="3662593">
                    <a:moveTo>
                      <a:pt x="3662594" y="1831297"/>
                    </a:moveTo>
                    <a:cubicBezTo>
                      <a:pt x="3662594" y="2842695"/>
                      <a:pt x="2842695" y="3662594"/>
                      <a:pt x="1831297" y="3662594"/>
                    </a:cubicBezTo>
                    <a:cubicBezTo>
                      <a:pt x="819900" y="3662594"/>
                      <a:pt x="0" y="2842695"/>
                      <a:pt x="0" y="1831297"/>
                    </a:cubicBezTo>
                    <a:cubicBezTo>
                      <a:pt x="0" y="819900"/>
                      <a:pt x="819900" y="0"/>
                      <a:pt x="1831297" y="0"/>
                    </a:cubicBezTo>
                    <a:cubicBezTo>
                      <a:pt x="2842695" y="0"/>
                      <a:pt x="3662594" y="819900"/>
                      <a:pt x="3662594" y="1831297"/>
                    </a:cubicBezTo>
                    <a:close/>
                  </a:path>
                </a:pathLst>
              </a:custGeom>
              <a:solidFill>
                <a:srgbClr val="DADADA">
                  <a:alpha val="10196"/>
                </a:srgbClr>
              </a:solidFill>
              <a:ln w="31750" cap="flat">
                <a:noFill/>
                <a:prstDash val="solid"/>
                <a:miter/>
              </a:ln>
            </p:spPr>
            <p:txBody>
              <a:bodyPr rtlCol="0" anchor="ctr"/>
              <a:lstStyle/>
              <a:p>
                <a:endParaRPr lang="es-CL"/>
              </a:p>
            </p:txBody>
          </p:sp>
          <p:sp>
            <p:nvSpPr>
              <p:cNvPr id="24" name="Forma libre: forma 23">
                <a:extLst>
                  <a:ext uri="{FF2B5EF4-FFF2-40B4-BE49-F238E27FC236}">
                    <a16:creationId xmlns:a16="http://schemas.microsoft.com/office/drawing/2014/main" id="{E62777C8-DEE5-A134-944C-9402678658E1}"/>
                  </a:ext>
                </a:extLst>
              </p:cNvPr>
              <p:cNvSpPr/>
              <p:nvPr/>
            </p:nvSpPr>
            <p:spPr>
              <a:xfrm>
                <a:off x="-4226564" y="2693874"/>
                <a:ext cx="303554" cy="537556"/>
              </a:xfrm>
              <a:custGeom>
                <a:avLst/>
                <a:gdLst>
                  <a:gd name="connsiteX0" fmla="*/ 162169 w 303554"/>
                  <a:gd name="connsiteY0" fmla="*/ 524177 h 537556"/>
                  <a:gd name="connsiteX1" fmla="*/ 92859 w 303554"/>
                  <a:gd name="connsiteY1" fmla="*/ 536259 h 537556"/>
                  <a:gd name="connsiteX2" fmla="*/ 1295 w 303554"/>
                  <a:gd name="connsiteY2" fmla="*/ 411311 h 537556"/>
                  <a:gd name="connsiteX3" fmla="*/ 91270 w 303554"/>
                  <a:gd name="connsiteY3" fmla="*/ 70804 h 537556"/>
                  <a:gd name="connsiteX4" fmla="*/ 232750 w 303554"/>
                  <a:gd name="connsiteY4" fmla="*/ 7218 h 537556"/>
                  <a:gd name="connsiteX5" fmla="*/ 296337 w 303554"/>
                  <a:gd name="connsiteY5" fmla="*/ 148698 h 537556"/>
                  <a:gd name="connsiteX6" fmla="*/ 218125 w 303554"/>
                  <a:gd name="connsiteY6" fmla="*/ 444694 h 537556"/>
                  <a:gd name="connsiteX7" fmla="*/ 162169 w 303554"/>
                  <a:gd name="connsiteY7" fmla="*/ 524177 h 53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54" h="537556">
                    <a:moveTo>
                      <a:pt x="162169" y="524177"/>
                    </a:moveTo>
                    <a:cubicBezTo>
                      <a:pt x="141821" y="535305"/>
                      <a:pt x="117658" y="540074"/>
                      <a:pt x="92859" y="536259"/>
                    </a:cubicBezTo>
                    <a:cubicBezTo>
                      <a:pt x="33088" y="527039"/>
                      <a:pt x="-7925" y="471083"/>
                      <a:pt x="1295" y="411311"/>
                    </a:cubicBezTo>
                    <a:cubicBezTo>
                      <a:pt x="19099" y="295265"/>
                      <a:pt x="49303" y="180491"/>
                      <a:pt x="91270" y="70804"/>
                    </a:cubicBezTo>
                    <a:cubicBezTo>
                      <a:pt x="112889" y="14212"/>
                      <a:pt x="176158" y="-14402"/>
                      <a:pt x="232750" y="7218"/>
                    </a:cubicBezTo>
                    <a:cubicBezTo>
                      <a:pt x="289342" y="28837"/>
                      <a:pt x="317956" y="92106"/>
                      <a:pt x="296337" y="148698"/>
                    </a:cubicBezTo>
                    <a:cubicBezTo>
                      <a:pt x="260092" y="244396"/>
                      <a:pt x="233704" y="343909"/>
                      <a:pt x="218125" y="444694"/>
                    </a:cubicBezTo>
                    <a:cubicBezTo>
                      <a:pt x="212720" y="479667"/>
                      <a:pt x="191101" y="508281"/>
                      <a:pt x="162169" y="524177"/>
                    </a:cubicBezTo>
                    <a:close/>
                  </a:path>
                </a:pathLst>
              </a:custGeom>
              <a:solidFill>
                <a:srgbClr val="FFFFFF">
                  <a:alpha val="50000"/>
                </a:srgbClr>
              </a:solidFill>
              <a:ln w="31750" cap="flat">
                <a:noFill/>
                <a:prstDash val="solid"/>
                <a:miter/>
              </a:ln>
            </p:spPr>
            <p:txBody>
              <a:bodyPr rtlCol="0" anchor="ctr"/>
              <a:lstStyle/>
              <a:p>
                <a:endParaRPr lang="es-CL"/>
              </a:p>
            </p:txBody>
          </p:sp>
          <p:sp>
            <p:nvSpPr>
              <p:cNvPr id="25" name="Forma libre: forma 24">
                <a:extLst>
                  <a:ext uri="{FF2B5EF4-FFF2-40B4-BE49-F238E27FC236}">
                    <a16:creationId xmlns:a16="http://schemas.microsoft.com/office/drawing/2014/main" id="{D9C11727-09C1-14BE-F785-CC318AD3414E}"/>
                  </a:ext>
                </a:extLst>
              </p:cNvPr>
              <p:cNvSpPr/>
              <p:nvPr/>
            </p:nvSpPr>
            <p:spPr>
              <a:xfrm>
                <a:off x="-4214771" y="3555385"/>
                <a:ext cx="1030773" cy="1294168"/>
              </a:xfrm>
              <a:custGeom>
                <a:avLst/>
                <a:gdLst>
                  <a:gd name="connsiteX0" fmla="*/ 974141 w 1030773"/>
                  <a:gd name="connsiteY0" fmla="*/ 1280629 h 1294168"/>
                  <a:gd name="connsiteX1" fmla="*/ 871131 w 1030773"/>
                  <a:gd name="connsiteY1" fmla="*/ 1281901 h 1294168"/>
                  <a:gd name="connsiteX2" fmla="*/ 173903 w 1030773"/>
                  <a:gd name="connsiteY2" fmla="*/ 601523 h 1294168"/>
                  <a:gd name="connsiteX3" fmla="*/ 2219 w 1030773"/>
                  <a:gd name="connsiteY3" fmla="*/ 131300 h 1294168"/>
                  <a:gd name="connsiteX4" fmla="*/ 88061 w 1030773"/>
                  <a:gd name="connsiteY4" fmla="*/ 2219 h 1294168"/>
                  <a:gd name="connsiteX5" fmla="*/ 217142 w 1030773"/>
                  <a:gd name="connsiteY5" fmla="*/ 88061 h 1294168"/>
                  <a:gd name="connsiteX6" fmla="*/ 366253 w 1030773"/>
                  <a:gd name="connsiteY6" fmla="*/ 496287 h 1294168"/>
                  <a:gd name="connsiteX7" fmla="*/ 971280 w 1030773"/>
                  <a:gd name="connsiteY7" fmla="*/ 1087008 h 1294168"/>
                  <a:gd name="connsiteX8" fmla="*/ 1018652 w 1030773"/>
                  <a:gd name="connsiteY8" fmla="*/ 1234847 h 1294168"/>
                  <a:gd name="connsiteX9" fmla="*/ 973823 w 1030773"/>
                  <a:gd name="connsiteY9" fmla="*/ 1280947 h 129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773" h="1294168">
                    <a:moveTo>
                      <a:pt x="974141" y="1280629"/>
                    </a:moveTo>
                    <a:cubicBezTo>
                      <a:pt x="943302" y="1297479"/>
                      <a:pt x="904832" y="1299387"/>
                      <a:pt x="871131" y="1281901"/>
                    </a:cubicBezTo>
                    <a:cubicBezTo>
                      <a:pt x="575135" y="1129293"/>
                      <a:pt x="334141" y="894022"/>
                      <a:pt x="173903" y="601523"/>
                    </a:cubicBezTo>
                    <a:cubicBezTo>
                      <a:pt x="93148" y="453684"/>
                      <a:pt x="35284" y="295353"/>
                      <a:pt x="2219" y="131300"/>
                    </a:cubicBezTo>
                    <a:cubicBezTo>
                      <a:pt x="-9863" y="71846"/>
                      <a:pt x="28607" y="14300"/>
                      <a:pt x="88061" y="2219"/>
                    </a:cubicBezTo>
                    <a:cubicBezTo>
                      <a:pt x="147514" y="-9863"/>
                      <a:pt x="205378" y="28607"/>
                      <a:pt x="217142" y="88061"/>
                    </a:cubicBezTo>
                    <a:cubicBezTo>
                      <a:pt x="245756" y="230495"/>
                      <a:pt x="295989" y="367842"/>
                      <a:pt x="366253" y="496287"/>
                    </a:cubicBezTo>
                    <a:cubicBezTo>
                      <a:pt x="505189" y="750316"/>
                      <a:pt x="714390" y="954429"/>
                      <a:pt x="971280" y="1087008"/>
                    </a:cubicBezTo>
                    <a:cubicBezTo>
                      <a:pt x="1025011" y="1114668"/>
                      <a:pt x="1046312" y="1180798"/>
                      <a:pt x="1018652" y="1234847"/>
                    </a:cubicBezTo>
                    <a:cubicBezTo>
                      <a:pt x="1008160" y="1255194"/>
                      <a:pt x="992263" y="1270773"/>
                      <a:pt x="973823" y="1280947"/>
                    </a:cubicBezTo>
                    <a:close/>
                  </a:path>
                </a:pathLst>
              </a:custGeom>
              <a:solidFill>
                <a:srgbClr val="FFFFFF">
                  <a:alpha val="50000"/>
                </a:srgbClr>
              </a:solidFill>
              <a:ln w="31750" cap="flat">
                <a:noFill/>
                <a:prstDash val="solid"/>
                <a:miter/>
              </a:ln>
            </p:spPr>
            <p:txBody>
              <a:bodyPr rtlCol="0" anchor="ctr"/>
              <a:lstStyle/>
              <a:p>
                <a:endParaRPr lang="es-CL"/>
              </a:p>
            </p:txBody>
          </p:sp>
          <p:sp>
            <p:nvSpPr>
              <p:cNvPr id="26" name="Forma libre: forma 25">
                <a:extLst>
                  <a:ext uri="{FF2B5EF4-FFF2-40B4-BE49-F238E27FC236}">
                    <a16:creationId xmlns:a16="http://schemas.microsoft.com/office/drawing/2014/main" id="{4E48D9FF-9FBB-7082-23D0-5C874BD51F66}"/>
                  </a:ext>
                </a:extLst>
              </p:cNvPr>
              <p:cNvSpPr/>
              <p:nvPr/>
            </p:nvSpPr>
            <p:spPr>
              <a:xfrm>
                <a:off x="-4808602" y="1126751"/>
                <a:ext cx="4461090" cy="4460782"/>
              </a:xfrm>
              <a:custGeom>
                <a:avLst/>
                <a:gdLst>
                  <a:gd name="connsiteX0" fmla="*/ 1160382 w 4461090"/>
                  <a:gd name="connsiteY0" fmla="*/ 273993 h 4460782"/>
                  <a:gd name="connsiteX1" fmla="*/ 273983 w 4461090"/>
                  <a:gd name="connsiteY1" fmla="*/ 3300401 h 4460782"/>
                  <a:gd name="connsiteX2" fmla="*/ 3300709 w 4461090"/>
                  <a:gd name="connsiteY2" fmla="*/ 4186799 h 4460782"/>
                  <a:gd name="connsiteX3" fmla="*/ 4187107 w 4461090"/>
                  <a:gd name="connsiteY3" fmla="*/ 1160073 h 4460782"/>
                  <a:gd name="connsiteX4" fmla="*/ 1160382 w 4461090"/>
                  <a:gd name="connsiteY4" fmla="*/ 273993 h 4460782"/>
                  <a:gd name="connsiteX5" fmla="*/ 3109313 w 4461090"/>
                  <a:gd name="connsiteY5" fmla="*/ 3837072 h 4460782"/>
                  <a:gd name="connsiteX6" fmla="*/ 624028 w 4461090"/>
                  <a:gd name="connsiteY6" fmla="*/ 3109323 h 4460782"/>
                  <a:gd name="connsiteX7" fmla="*/ 1351777 w 4461090"/>
                  <a:gd name="connsiteY7" fmla="*/ 624038 h 4460782"/>
                  <a:gd name="connsiteX8" fmla="*/ 3837063 w 4461090"/>
                  <a:gd name="connsiteY8" fmla="*/ 1351787 h 4460782"/>
                  <a:gd name="connsiteX9" fmla="*/ 3109313 w 4461090"/>
                  <a:gd name="connsiteY9" fmla="*/ 3837072 h 446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1090" h="4460782">
                    <a:moveTo>
                      <a:pt x="1160382" y="273993"/>
                    </a:moveTo>
                    <a:cubicBezTo>
                      <a:pt x="79726" y="865031"/>
                      <a:pt x="-317055" y="2220063"/>
                      <a:pt x="273983" y="3300401"/>
                    </a:cubicBezTo>
                    <a:cubicBezTo>
                      <a:pt x="865021" y="4381057"/>
                      <a:pt x="2220054" y="4777837"/>
                      <a:pt x="3300709" y="4186799"/>
                    </a:cubicBezTo>
                    <a:cubicBezTo>
                      <a:pt x="4381365" y="3595761"/>
                      <a:pt x="4778146" y="2240729"/>
                      <a:pt x="4187107" y="1160073"/>
                    </a:cubicBezTo>
                    <a:cubicBezTo>
                      <a:pt x="3596069" y="79736"/>
                      <a:pt x="2240719" y="-317045"/>
                      <a:pt x="1160382" y="273993"/>
                    </a:cubicBezTo>
                    <a:close/>
                    <a:moveTo>
                      <a:pt x="3109313" y="3837072"/>
                    </a:moveTo>
                    <a:cubicBezTo>
                      <a:pt x="2221961" y="4322557"/>
                      <a:pt x="1109194" y="3996357"/>
                      <a:pt x="624028" y="3109323"/>
                    </a:cubicBezTo>
                    <a:cubicBezTo>
                      <a:pt x="138544" y="2221971"/>
                      <a:pt x="464743" y="1109204"/>
                      <a:pt x="1351777" y="624038"/>
                    </a:cubicBezTo>
                    <a:cubicBezTo>
                      <a:pt x="2239130" y="138553"/>
                      <a:pt x="3351896" y="464435"/>
                      <a:pt x="3837063" y="1351787"/>
                    </a:cubicBezTo>
                    <a:cubicBezTo>
                      <a:pt x="4322547" y="2239139"/>
                      <a:pt x="3996347" y="3351906"/>
                      <a:pt x="3109313" y="3837072"/>
                    </a:cubicBezTo>
                    <a:close/>
                  </a:path>
                </a:pathLst>
              </a:custGeom>
              <a:solidFill>
                <a:srgbClr val="363636"/>
              </a:solidFill>
              <a:ln w="31750" cap="flat">
                <a:noFill/>
                <a:prstDash val="solid"/>
                <a:miter/>
              </a:ln>
            </p:spPr>
            <p:txBody>
              <a:bodyPr rtlCol="0" anchor="ctr"/>
              <a:lstStyle/>
              <a:p>
                <a:endParaRPr lang="es-CL"/>
              </a:p>
            </p:txBody>
          </p:sp>
          <p:sp>
            <p:nvSpPr>
              <p:cNvPr id="27" name="Forma libre: forma 26">
                <a:extLst>
                  <a:ext uri="{FF2B5EF4-FFF2-40B4-BE49-F238E27FC236}">
                    <a16:creationId xmlns:a16="http://schemas.microsoft.com/office/drawing/2014/main" id="{CDBE82ED-30C2-8220-FA2D-2B691099C037}"/>
                  </a:ext>
                </a:extLst>
              </p:cNvPr>
              <p:cNvSpPr/>
              <p:nvPr/>
            </p:nvSpPr>
            <p:spPr>
              <a:xfrm rot="19879201">
                <a:off x="-715471" y="5763485"/>
                <a:ext cx="630779" cy="3150084"/>
              </a:xfrm>
              <a:custGeom>
                <a:avLst/>
                <a:gdLst>
                  <a:gd name="connsiteX0" fmla="*/ 0 w 630779"/>
                  <a:gd name="connsiteY0" fmla="*/ 0 h 3150084"/>
                  <a:gd name="connsiteX1" fmla="*/ 630780 w 630779"/>
                  <a:gd name="connsiteY1" fmla="*/ 0 h 3150084"/>
                  <a:gd name="connsiteX2" fmla="*/ 630780 w 630779"/>
                  <a:gd name="connsiteY2" fmla="*/ 3150084 h 3150084"/>
                  <a:gd name="connsiteX3" fmla="*/ 0 w 630779"/>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630779" h="3150084">
                    <a:moveTo>
                      <a:pt x="0" y="0"/>
                    </a:moveTo>
                    <a:lnTo>
                      <a:pt x="630780" y="0"/>
                    </a:lnTo>
                    <a:lnTo>
                      <a:pt x="630780" y="3150084"/>
                    </a:lnTo>
                    <a:lnTo>
                      <a:pt x="0" y="3150084"/>
                    </a:lnTo>
                    <a:close/>
                  </a:path>
                </a:pathLst>
              </a:custGeom>
              <a:solidFill>
                <a:srgbClr val="1D262D"/>
              </a:solidFill>
              <a:ln w="31750" cap="flat">
                <a:noFill/>
                <a:prstDash val="solid"/>
                <a:miter/>
              </a:ln>
            </p:spPr>
            <p:txBody>
              <a:bodyPr rtlCol="0" anchor="ctr"/>
              <a:lstStyle/>
              <a:p>
                <a:endParaRPr lang="es-CL"/>
              </a:p>
            </p:txBody>
          </p:sp>
          <p:sp>
            <p:nvSpPr>
              <p:cNvPr id="28" name="Forma libre: forma 27">
                <a:extLst>
                  <a:ext uri="{FF2B5EF4-FFF2-40B4-BE49-F238E27FC236}">
                    <a16:creationId xmlns:a16="http://schemas.microsoft.com/office/drawing/2014/main" id="{2543361D-2776-F618-28E9-9EE6A8D1AC2D}"/>
                  </a:ext>
                </a:extLst>
              </p:cNvPr>
              <p:cNvSpPr/>
              <p:nvPr/>
            </p:nvSpPr>
            <p:spPr>
              <a:xfrm rot="-1720799">
                <a:off x="-604830" y="5841324"/>
                <a:ext cx="124947" cy="3150084"/>
              </a:xfrm>
              <a:custGeom>
                <a:avLst/>
                <a:gdLst>
                  <a:gd name="connsiteX0" fmla="*/ 0 w 124947"/>
                  <a:gd name="connsiteY0" fmla="*/ 0 h 3150084"/>
                  <a:gd name="connsiteX1" fmla="*/ 124948 w 124947"/>
                  <a:gd name="connsiteY1" fmla="*/ 0 h 3150084"/>
                  <a:gd name="connsiteX2" fmla="*/ 124948 w 124947"/>
                  <a:gd name="connsiteY2" fmla="*/ 3150084 h 3150084"/>
                  <a:gd name="connsiteX3" fmla="*/ 0 w 124947"/>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124947" h="3150084">
                    <a:moveTo>
                      <a:pt x="0" y="0"/>
                    </a:moveTo>
                    <a:lnTo>
                      <a:pt x="124948" y="0"/>
                    </a:lnTo>
                    <a:lnTo>
                      <a:pt x="124948" y="3150084"/>
                    </a:lnTo>
                    <a:lnTo>
                      <a:pt x="0" y="3150084"/>
                    </a:lnTo>
                    <a:close/>
                  </a:path>
                </a:pathLst>
              </a:custGeom>
              <a:solidFill>
                <a:srgbClr val="363636"/>
              </a:solidFill>
              <a:ln w="31750" cap="flat">
                <a:noFill/>
                <a:prstDash val="solid"/>
                <a:miter/>
              </a:ln>
            </p:spPr>
            <p:txBody>
              <a:bodyPr rtlCol="0" anchor="ctr"/>
              <a:lstStyle/>
              <a:p>
                <a:endParaRPr lang="es-CL"/>
              </a:p>
            </p:txBody>
          </p:sp>
          <p:sp>
            <p:nvSpPr>
              <p:cNvPr id="29" name="Forma libre: forma 28">
                <a:extLst>
                  <a:ext uri="{FF2B5EF4-FFF2-40B4-BE49-F238E27FC236}">
                    <a16:creationId xmlns:a16="http://schemas.microsoft.com/office/drawing/2014/main" id="{5A2F5FA2-C71B-304F-30A4-4496B6DFB102}"/>
                  </a:ext>
                </a:extLst>
              </p:cNvPr>
              <p:cNvSpPr/>
              <p:nvPr/>
            </p:nvSpPr>
            <p:spPr>
              <a:xfrm rot="-1720799">
                <a:off x="-318125" y="5662060"/>
                <a:ext cx="207292" cy="3150084"/>
              </a:xfrm>
              <a:custGeom>
                <a:avLst/>
                <a:gdLst>
                  <a:gd name="connsiteX0" fmla="*/ 0 w 207292"/>
                  <a:gd name="connsiteY0" fmla="*/ 0 h 3150084"/>
                  <a:gd name="connsiteX1" fmla="*/ 207293 w 207292"/>
                  <a:gd name="connsiteY1" fmla="*/ 0 h 3150084"/>
                  <a:gd name="connsiteX2" fmla="*/ 207293 w 207292"/>
                  <a:gd name="connsiteY2" fmla="*/ 3150084 h 3150084"/>
                  <a:gd name="connsiteX3" fmla="*/ 0 w 207292"/>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207292" h="3150084">
                    <a:moveTo>
                      <a:pt x="0" y="0"/>
                    </a:moveTo>
                    <a:lnTo>
                      <a:pt x="207293" y="0"/>
                    </a:lnTo>
                    <a:lnTo>
                      <a:pt x="207293" y="3150084"/>
                    </a:lnTo>
                    <a:lnTo>
                      <a:pt x="0" y="3150084"/>
                    </a:lnTo>
                    <a:close/>
                  </a:path>
                </a:pathLst>
              </a:custGeom>
              <a:solidFill>
                <a:srgbClr val="1D262D"/>
              </a:solidFill>
              <a:ln w="31750" cap="flat">
                <a:noFill/>
                <a:prstDash val="solid"/>
                <a:miter/>
              </a:ln>
            </p:spPr>
            <p:txBody>
              <a:bodyPr rtlCol="0" anchor="ctr"/>
              <a:lstStyle/>
              <a:p>
                <a:endParaRPr lang="es-CL"/>
              </a:p>
            </p:txBody>
          </p:sp>
        </p:grpSp>
      </p:grpSp>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246463" cy="3767063"/>
          </a:xfrm>
        </p:spPr>
        <p:txBody>
          <a:bodyPr>
            <a:normAutofit/>
          </a:bodyPr>
          <a:lstStyle/>
          <a:p>
            <a:pPr marL="0" indent="0">
              <a:buNone/>
            </a:pPr>
            <a:r>
              <a:rPr lang="es-ES" sz="2700" b="1" dirty="0">
                <a:solidFill>
                  <a:schemeClr val="accent1">
                    <a:lumMod val="50000"/>
                  </a:schemeClr>
                </a:solidFill>
              </a:rPr>
              <a:t>Paso 4: </a:t>
            </a:r>
            <a:r>
              <a:rPr lang="es-ES" sz="2700" dirty="0">
                <a:solidFill>
                  <a:schemeClr val="accent1">
                    <a:lumMod val="50000"/>
                  </a:schemeClr>
                </a:solidFill>
              </a:rPr>
              <a:t>Llegaremos a esta página. Aquí tenemos 4 criterios o formas de buscar por Región, Área de conocimiento, Instituciones y </a:t>
            </a:r>
            <a:r>
              <a:rPr lang="es-ES" sz="2700" b="1" dirty="0">
                <a:solidFill>
                  <a:schemeClr val="accent1">
                    <a:lumMod val="50000"/>
                  </a:schemeClr>
                </a:solidFill>
              </a:rPr>
              <a:t>Carrera</a:t>
            </a:r>
            <a:r>
              <a:rPr lang="es-ES" sz="2700" dirty="0">
                <a:solidFill>
                  <a:schemeClr val="accent1">
                    <a:lumMod val="50000"/>
                  </a:schemeClr>
                </a:solidFill>
              </a:rPr>
              <a:t>.</a:t>
            </a:r>
            <a:endParaRPr lang="es-CL" sz="2700" dirty="0">
              <a:solidFill>
                <a:schemeClr val="accent1">
                  <a:lumMod val="50000"/>
                </a:schemeClr>
              </a:solidFill>
            </a:endParaRPr>
          </a:p>
        </p:txBody>
      </p:sp>
      <p:sp>
        <p:nvSpPr>
          <p:cNvPr id="39" name="Bocadillo: rectángulo con esquinas redondeadas 38">
            <a:extLst>
              <a:ext uri="{FF2B5EF4-FFF2-40B4-BE49-F238E27FC236}">
                <a16:creationId xmlns:a16="http://schemas.microsoft.com/office/drawing/2014/main" id="{D7636928-75CE-A420-21EE-A08E841A04A3}"/>
              </a:ext>
            </a:extLst>
          </p:cNvPr>
          <p:cNvSpPr/>
          <p:nvPr/>
        </p:nvSpPr>
        <p:spPr>
          <a:xfrm flipH="1">
            <a:off x="8774155" y="2159000"/>
            <a:ext cx="3340968" cy="1335526"/>
          </a:xfrm>
          <a:prstGeom prst="wedgeRoundRectCallout">
            <a:avLst/>
          </a:prstGeom>
          <a:solidFill>
            <a:srgbClr val="CBE4DD"/>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CuadroTexto 40">
            <a:extLst>
              <a:ext uri="{FF2B5EF4-FFF2-40B4-BE49-F238E27FC236}">
                <a16:creationId xmlns:a16="http://schemas.microsoft.com/office/drawing/2014/main" id="{BB24B2B3-AF88-6566-EA23-8E69D0C9D39F}"/>
              </a:ext>
            </a:extLst>
          </p:cNvPr>
          <p:cNvSpPr txBox="1"/>
          <p:nvPr/>
        </p:nvSpPr>
        <p:spPr>
          <a:xfrm>
            <a:off x="8989300" y="2392379"/>
            <a:ext cx="3042307" cy="830997"/>
          </a:xfrm>
          <a:prstGeom prst="rect">
            <a:avLst/>
          </a:prstGeom>
          <a:noFill/>
        </p:spPr>
        <p:txBody>
          <a:bodyPr wrap="square">
            <a:spAutoFit/>
          </a:bodyPr>
          <a:lstStyle/>
          <a:p>
            <a:r>
              <a:rPr lang="es-ES" sz="2400" dirty="0"/>
              <a:t>Títulos profesionales y técnicos</a:t>
            </a:r>
            <a:endParaRPr lang="es-CL" sz="2400" dirty="0"/>
          </a:p>
        </p:txBody>
      </p:sp>
    </p:spTree>
    <p:extLst>
      <p:ext uri="{BB962C8B-B14F-4D97-AF65-F5344CB8AC3E}">
        <p14:creationId xmlns:p14="http://schemas.microsoft.com/office/powerpoint/2010/main" val="3112603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pic>
        <p:nvPicPr>
          <p:cNvPr id="10" name="Imagen 9" descr="Texto, Pizarra&#10;&#10;Descripción generada automáticamente">
            <a:extLst>
              <a:ext uri="{FF2B5EF4-FFF2-40B4-BE49-F238E27FC236}">
                <a16:creationId xmlns:a16="http://schemas.microsoft.com/office/drawing/2014/main" id="{7650C163-39C7-C3F7-886A-50DAC815CD6C}"/>
              </a:ext>
            </a:extLst>
          </p:cNvPr>
          <p:cNvPicPr>
            <a:picLocks noChangeAspect="1"/>
          </p:cNvPicPr>
          <p:nvPr/>
        </p:nvPicPr>
        <p:blipFill rotWithShape="1">
          <a:blip r:embed="rId2">
            <a:extLst>
              <a:ext uri="{28A0092B-C50C-407E-A947-70E740481C1C}">
                <a14:useLocalDpi xmlns:a14="http://schemas.microsoft.com/office/drawing/2010/main" val="0"/>
              </a:ext>
            </a:extLst>
          </a:blip>
          <a:srcRect l="13730" t="14766" r="12851" b="10723"/>
          <a:stretch/>
        </p:blipFill>
        <p:spPr>
          <a:xfrm>
            <a:off x="5261088" y="1828799"/>
            <a:ext cx="6711728" cy="4079801"/>
          </a:xfrm>
          <a:prstGeom prst="rect">
            <a:avLst/>
          </a:prstGeom>
        </p:spPr>
      </p:pic>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3"/>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4"/>
          <a:srcRect r="41386"/>
          <a:stretch/>
        </p:blipFill>
        <p:spPr>
          <a:xfrm>
            <a:off x="324378" y="6242803"/>
            <a:ext cx="1967730" cy="360383"/>
          </a:xfrm>
          <a:prstGeom prst="rect">
            <a:avLst/>
          </a:prstGeom>
        </p:spPr>
      </p:pic>
      <p:pic>
        <p:nvPicPr>
          <p:cNvPr id="5" name="Imagen 4">
            <a:extLst>
              <a:ext uri="{FF2B5EF4-FFF2-40B4-BE49-F238E27FC236}">
                <a16:creationId xmlns:a16="http://schemas.microsoft.com/office/drawing/2014/main" id="{76384524-C2C6-C452-572C-835088044350}"/>
              </a:ext>
            </a:extLst>
          </p:cNvPr>
          <p:cNvPicPr>
            <a:picLocks noChangeAspect="1"/>
          </p:cNvPicPr>
          <p:nvPr/>
        </p:nvPicPr>
        <p:blipFill>
          <a:blip r:embed="rId5"/>
          <a:stretch>
            <a:fillRect/>
          </a:stretch>
        </p:blipFill>
        <p:spPr>
          <a:xfrm>
            <a:off x="5642865" y="2159000"/>
            <a:ext cx="5864338" cy="3342905"/>
          </a:xfrm>
          <a:prstGeom prst="rect">
            <a:avLst/>
          </a:prstGeom>
        </p:spPr>
      </p:pic>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477823" cy="3767063"/>
          </a:xfrm>
        </p:spPr>
        <p:txBody>
          <a:bodyPr>
            <a:normAutofit/>
          </a:bodyPr>
          <a:lstStyle/>
          <a:p>
            <a:pPr marL="0" indent="0">
              <a:buNone/>
            </a:pPr>
            <a:r>
              <a:rPr lang="es-ES" sz="2700" b="1" dirty="0">
                <a:solidFill>
                  <a:schemeClr val="accent1">
                    <a:lumMod val="50000"/>
                  </a:schemeClr>
                </a:solidFill>
              </a:rPr>
              <a:t>Nota: </a:t>
            </a:r>
            <a:r>
              <a:rPr lang="es-ES" sz="2700" dirty="0">
                <a:solidFill>
                  <a:schemeClr val="accent1">
                    <a:lumMod val="50000"/>
                  </a:schemeClr>
                </a:solidFill>
              </a:rPr>
              <a:t>Es importante saber que, </a:t>
            </a:r>
            <a:r>
              <a:rPr lang="es-ES" sz="2700" b="1" dirty="0">
                <a:solidFill>
                  <a:schemeClr val="accent1">
                    <a:lumMod val="50000"/>
                  </a:schemeClr>
                </a:solidFill>
              </a:rPr>
              <a:t>si usas los 4 criterios </a:t>
            </a:r>
            <a:r>
              <a:rPr lang="es-ES" sz="2700" dirty="0">
                <a:solidFill>
                  <a:schemeClr val="accent1">
                    <a:lumMod val="50000"/>
                  </a:schemeClr>
                </a:solidFill>
              </a:rPr>
              <a:t>en una </a:t>
            </a:r>
            <a:r>
              <a:rPr lang="es-ES" sz="2700" b="1" dirty="0">
                <a:solidFill>
                  <a:schemeClr val="accent1">
                    <a:lumMod val="50000"/>
                  </a:schemeClr>
                </a:solidFill>
              </a:rPr>
              <a:t>búsqueda</a:t>
            </a:r>
            <a:r>
              <a:rPr lang="es-ES" sz="2700" dirty="0">
                <a:solidFill>
                  <a:schemeClr val="accent1">
                    <a:lumMod val="50000"/>
                  </a:schemeClr>
                </a:solidFill>
              </a:rPr>
              <a:t>, esta será </a:t>
            </a:r>
            <a:r>
              <a:rPr lang="es-ES" sz="2700" b="1" dirty="0">
                <a:solidFill>
                  <a:schemeClr val="accent1">
                    <a:lumMod val="50000"/>
                  </a:schemeClr>
                </a:solidFill>
              </a:rPr>
              <a:t>más precisa</a:t>
            </a:r>
            <a:r>
              <a:rPr lang="es-ES" sz="2700" dirty="0">
                <a:solidFill>
                  <a:schemeClr val="accent1">
                    <a:lumMod val="50000"/>
                  </a:schemeClr>
                </a:solidFill>
              </a:rPr>
              <a:t>, si usas uno o dos criterios perderá precisión, es decir, aparecerán muchos resultados.</a:t>
            </a:r>
            <a:endParaRPr lang="es-CL" sz="2700" dirty="0">
              <a:solidFill>
                <a:schemeClr val="accent1">
                  <a:lumMod val="50000"/>
                </a:schemeClr>
              </a:solidFill>
            </a:endParaRPr>
          </a:p>
        </p:txBody>
      </p:sp>
    </p:spTree>
    <p:extLst>
      <p:ext uri="{BB962C8B-B14F-4D97-AF65-F5344CB8AC3E}">
        <p14:creationId xmlns:p14="http://schemas.microsoft.com/office/powerpoint/2010/main" val="237600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pic>
        <p:nvPicPr>
          <p:cNvPr id="10" name="Imagen 9" descr="Texto, Pizarra&#10;&#10;Descripción generada automáticamente">
            <a:extLst>
              <a:ext uri="{FF2B5EF4-FFF2-40B4-BE49-F238E27FC236}">
                <a16:creationId xmlns:a16="http://schemas.microsoft.com/office/drawing/2014/main" id="{7650C163-39C7-C3F7-886A-50DAC815CD6C}"/>
              </a:ext>
            </a:extLst>
          </p:cNvPr>
          <p:cNvPicPr>
            <a:picLocks noChangeAspect="1"/>
          </p:cNvPicPr>
          <p:nvPr/>
        </p:nvPicPr>
        <p:blipFill rotWithShape="1">
          <a:blip r:embed="rId4">
            <a:extLst>
              <a:ext uri="{28A0092B-C50C-407E-A947-70E740481C1C}">
                <a14:useLocalDpi xmlns:a14="http://schemas.microsoft.com/office/drawing/2010/main" val="0"/>
              </a:ext>
            </a:extLst>
          </a:blip>
          <a:srcRect l="13730" t="14766" r="12851" b="10723"/>
          <a:stretch/>
        </p:blipFill>
        <p:spPr>
          <a:xfrm>
            <a:off x="5261088" y="1828799"/>
            <a:ext cx="6711728" cy="4079801"/>
          </a:xfrm>
          <a:prstGeom prst="rect">
            <a:avLst/>
          </a:prstGeom>
        </p:spPr>
      </p:pic>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5"/>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6"/>
          <a:srcRect r="41386"/>
          <a:stretch/>
        </p:blipFill>
        <p:spPr>
          <a:xfrm>
            <a:off x="324378" y="6242803"/>
            <a:ext cx="1967730" cy="360383"/>
          </a:xfrm>
          <a:prstGeom prst="rect">
            <a:avLst/>
          </a:prstGeom>
        </p:spPr>
      </p:pic>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246463" cy="3767063"/>
          </a:xfrm>
        </p:spPr>
        <p:txBody>
          <a:bodyPr>
            <a:normAutofit/>
          </a:bodyPr>
          <a:lstStyle/>
          <a:p>
            <a:pPr marL="0" indent="0">
              <a:buNone/>
            </a:pPr>
            <a:r>
              <a:rPr lang="es-ES" b="1" dirty="0">
                <a:solidFill>
                  <a:schemeClr val="accent1">
                    <a:lumMod val="50000"/>
                  </a:schemeClr>
                </a:solidFill>
              </a:rPr>
              <a:t>Paso 5 </a:t>
            </a:r>
            <a:r>
              <a:rPr lang="es-ES" dirty="0">
                <a:solidFill>
                  <a:schemeClr val="accent1">
                    <a:lumMod val="50000"/>
                  </a:schemeClr>
                </a:solidFill>
              </a:rPr>
              <a:t>(ejemplo): </a:t>
            </a:r>
            <a:r>
              <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Donde dice “Región” </a:t>
            </a:r>
            <a:r>
              <a:rPr lang="es-ES" sz="2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seleccionaremos Región Metropolitana</a:t>
            </a:r>
            <a:r>
              <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Esto significa que en esta búsqueda solo queremos resultados de CFT, IP y Universidades de la región metropolitana</a:t>
            </a:r>
            <a:r>
              <a:rPr lang="es-CL"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4" name="Vídeo sin título ‐ Hecho con Clipchamp (22)">
            <a:hlinkClick r:id="" action="ppaction://media"/>
            <a:extLst>
              <a:ext uri="{FF2B5EF4-FFF2-40B4-BE49-F238E27FC236}">
                <a16:creationId xmlns:a16="http://schemas.microsoft.com/office/drawing/2014/main" id="{72058A7C-5E8E-EAE6-01B4-D2A40B3F2093}"/>
              </a:ext>
            </a:extLst>
          </p:cNvPr>
          <p:cNvPicPr>
            <a:picLocks noChangeAspect="1"/>
          </p:cNvPicPr>
          <p:nvPr>
            <a:videoFile r:link="rId1"/>
            <p:extLst>
              <p:ext uri="{DAA4B4D4-6D71-4841-9C94-3DE7FCFB9230}">
                <p14:media xmlns:p14="http://schemas.microsoft.com/office/powerpoint/2010/main" r:embed="rId2">
                  <p14:trim st="1940" end="85138"/>
                </p14:media>
              </p:ext>
            </p:extLst>
          </p:nvPr>
        </p:nvPicPr>
        <p:blipFill rotWithShape="1">
          <a:blip r:embed="rId7"/>
          <a:srcRect l="3668" t="278" r="4451" b="7899"/>
          <a:stretch/>
        </p:blipFill>
        <p:spPr>
          <a:xfrm>
            <a:off x="5629619" y="2137271"/>
            <a:ext cx="5938092" cy="3338112"/>
          </a:xfrm>
          <a:prstGeom prst="rect">
            <a:avLst/>
          </a:prstGeom>
        </p:spPr>
      </p:pic>
    </p:spTree>
    <p:extLst>
      <p:ext uri="{BB962C8B-B14F-4D97-AF65-F5344CB8AC3E}">
        <p14:creationId xmlns:p14="http://schemas.microsoft.com/office/powerpoint/2010/main" val="415247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pic>
        <p:nvPicPr>
          <p:cNvPr id="10" name="Imagen 9" descr="Texto, Pizarra&#10;&#10;Descripción generada automáticamente">
            <a:extLst>
              <a:ext uri="{FF2B5EF4-FFF2-40B4-BE49-F238E27FC236}">
                <a16:creationId xmlns:a16="http://schemas.microsoft.com/office/drawing/2014/main" id="{7650C163-39C7-C3F7-886A-50DAC815CD6C}"/>
              </a:ext>
            </a:extLst>
          </p:cNvPr>
          <p:cNvPicPr>
            <a:picLocks noChangeAspect="1"/>
          </p:cNvPicPr>
          <p:nvPr/>
        </p:nvPicPr>
        <p:blipFill rotWithShape="1">
          <a:blip r:embed="rId4">
            <a:extLst>
              <a:ext uri="{28A0092B-C50C-407E-A947-70E740481C1C}">
                <a14:useLocalDpi xmlns:a14="http://schemas.microsoft.com/office/drawing/2010/main" val="0"/>
              </a:ext>
            </a:extLst>
          </a:blip>
          <a:srcRect l="13730" t="14766" r="12851" b="10723"/>
          <a:stretch/>
        </p:blipFill>
        <p:spPr>
          <a:xfrm>
            <a:off x="5261088" y="1828799"/>
            <a:ext cx="6711728" cy="4079801"/>
          </a:xfrm>
          <a:prstGeom prst="rect">
            <a:avLst/>
          </a:prstGeom>
        </p:spPr>
      </p:pic>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5"/>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6"/>
          <a:srcRect r="41386"/>
          <a:stretch/>
        </p:blipFill>
        <p:spPr>
          <a:xfrm>
            <a:off x="324378" y="6242803"/>
            <a:ext cx="1967730" cy="360383"/>
          </a:xfrm>
          <a:prstGeom prst="rect">
            <a:avLst/>
          </a:prstGeom>
        </p:spPr>
      </p:pic>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404756" cy="3948728"/>
          </a:xfrm>
        </p:spPr>
        <p:txBody>
          <a:bodyPr>
            <a:normAutofit/>
          </a:bodyPr>
          <a:lstStyle/>
          <a:p>
            <a:pPr marL="0" indent="0">
              <a:buNone/>
            </a:pPr>
            <a:r>
              <a:rPr lang="es-ES" b="1" dirty="0">
                <a:solidFill>
                  <a:schemeClr val="accent1">
                    <a:lumMod val="50000"/>
                  </a:schemeClr>
                </a:solidFill>
              </a:rPr>
              <a:t>Paso 6 </a:t>
            </a:r>
            <a:r>
              <a:rPr lang="es-ES" dirty="0">
                <a:solidFill>
                  <a:schemeClr val="accent1">
                    <a:lumMod val="50000"/>
                  </a:schemeClr>
                </a:solidFill>
              </a:rPr>
              <a:t>(ejemplo): </a:t>
            </a:r>
            <a:r>
              <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Donde dice “</a:t>
            </a:r>
            <a:r>
              <a:rPr lang="es-ES" sz="2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Área de conocimiento” </a:t>
            </a:r>
            <a:r>
              <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seleccionar </a:t>
            </a:r>
            <a:r>
              <a:rPr lang="es-ES" sz="2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Administración y Comercio</a:t>
            </a:r>
            <a:r>
              <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endParaRPr lang="es-ES"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s-ES" sz="2200" dirty="0">
                <a:solidFill>
                  <a:schemeClr val="accent1">
                    <a:lumMod val="50000"/>
                  </a:schemeClr>
                </a:solidFill>
              </a:rPr>
              <a:t>Ahora haremos clic en buscar, si revisas al final de la página tenemos más de 1000 carreras de diferentes tipos de instituciones. Lo haremos más preciso.</a:t>
            </a:r>
            <a:endParaRPr lang="es-CL" sz="2200" dirty="0">
              <a:solidFill>
                <a:schemeClr val="accent1">
                  <a:lumMod val="50000"/>
                </a:schemeClr>
              </a:solidFill>
            </a:endParaRPr>
          </a:p>
          <a:p>
            <a:pPr marL="0" indent="0">
              <a:buNone/>
            </a:pPr>
            <a:endParaRPr lang="es-CL" dirty="0">
              <a:solidFill>
                <a:schemeClr val="accent1">
                  <a:lumMod val="50000"/>
                </a:schemeClr>
              </a:solidFill>
            </a:endParaRPr>
          </a:p>
        </p:txBody>
      </p:sp>
      <p:pic>
        <p:nvPicPr>
          <p:cNvPr id="7" name="Vídeo sin título ‐ Hecho con Clipchamp (24)">
            <a:hlinkClick r:id="" action="ppaction://media"/>
            <a:extLst>
              <a:ext uri="{FF2B5EF4-FFF2-40B4-BE49-F238E27FC236}">
                <a16:creationId xmlns:a16="http://schemas.microsoft.com/office/drawing/2014/main" id="{85792AD8-3794-78FF-E0F0-CC6372C05C6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4391" r="3283" b="7165"/>
          <a:stretch/>
        </p:blipFill>
        <p:spPr>
          <a:xfrm>
            <a:off x="5640637" y="2159360"/>
            <a:ext cx="5860974" cy="3314935"/>
          </a:xfrm>
          <a:prstGeom prst="rect">
            <a:avLst/>
          </a:prstGeom>
        </p:spPr>
      </p:pic>
    </p:spTree>
    <p:extLst>
      <p:ext uri="{BB962C8B-B14F-4D97-AF65-F5344CB8AC3E}">
        <p14:creationId xmlns:p14="http://schemas.microsoft.com/office/powerpoint/2010/main" val="303529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pic>
        <p:nvPicPr>
          <p:cNvPr id="10" name="Imagen 9" descr="Texto, Pizarra&#10;&#10;Descripción generada automáticamente">
            <a:extLst>
              <a:ext uri="{FF2B5EF4-FFF2-40B4-BE49-F238E27FC236}">
                <a16:creationId xmlns:a16="http://schemas.microsoft.com/office/drawing/2014/main" id="{7650C163-39C7-C3F7-886A-50DAC815CD6C}"/>
              </a:ext>
            </a:extLst>
          </p:cNvPr>
          <p:cNvPicPr>
            <a:picLocks noChangeAspect="1"/>
          </p:cNvPicPr>
          <p:nvPr/>
        </p:nvPicPr>
        <p:blipFill rotWithShape="1">
          <a:blip r:embed="rId4">
            <a:extLst>
              <a:ext uri="{28A0092B-C50C-407E-A947-70E740481C1C}">
                <a14:useLocalDpi xmlns:a14="http://schemas.microsoft.com/office/drawing/2010/main" val="0"/>
              </a:ext>
            </a:extLst>
          </a:blip>
          <a:srcRect l="13730" t="14766" r="12851" b="10723"/>
          <a:stretch/>
        </p:blipFill>
        <p:spPr>
          <a:xfrm>
            <a:off x="5261088" y="1828799"/>
            <a:ext cx="6711728" cy="4079801"/>
          </a:xfrm>
          <a:prstGeom prst="rect">
            <a:avLst/>
          </a:prstGeom>
        </p:spPr>
      </p:pic>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5"/>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6"/>
          <a:srcRect r="41386"/>
          <a:stretch/>
        </p:blipFill>
        <p:spPr>
          <a:xfrm>
            <a:off x="324378" y="6242803"/>
            <a:ext cx="1967730" cy="360383"/>
          </a:xfrm>
          <a:prstGeom prst="rect">
            <a:avLst/>
          </a:prstGeom>
        </p:spPr>
      </p:pic>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246463" cy="3767063"/>
          </a:xfrm>
        </p:spPr>
        <p:txBody>
          <a:bodyPr>
            <a:normAutofit fontScale="92500"/>
          </a:bodyPr>
          <a:lstStyle/>
          <a:p>
            <a:pPr marL="0" indent="0">
              <a:buNone/>
            </a:pPr>
            <a:r>
              <a:rPr lang="es-ES" b="1" dirty="0">
                <a:solidFill>
                  <a:schemeClr val="accent1">
                    <a:lumMod val="50000"/>
                  </a:schemeClr>
                </a:solidFill>
              </a:rPr>
              <a:t>Paso 7</a:t>
            </a:r>
            <a:r>
              <a:rPr lang="es-ES" dirty="0">
                <a:solidFill>
                  <a:schemeClr val="accent1">
                    <a:lumMod val="50000"/>
                  </a:schemeClr>
                </a:solidFill>
              </a:rPr>
              <a:t>(ejemplo): </a:t>
            </a:r>
            <a:r>
              <a:rPr lang="es-ES"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d</a:t>
            </a:r>
            <a:r>
              <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onde dice </a:t>
            </a:r>
            <a:r>
              <a:rPr lang="es-ES" sz="2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“Instituciones” </a:t>
            </a:r>
            <a:r>
              <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seleccionar </a:t>
            </a:r>
            <a:r>
              <a:rPr lang="es-ES" sz="2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IP DUOC UC</a:t>
            </a:r>
            <a:r>
              <a:rPr lang="es-CL"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es-ES" b="1" dirty="0">
                <a:solidFill>
                  <a:schemeClr val="accent1">
                    <a:lumMod val="50000"/>
                  </a:schemeClr>
                </a:solidFill>
              </a:rPr>
              <a:t>Paso 8 </a:t>
            </a:r>
            <a:r>
              <a:rPr lang="es-ES" dirty="0">
                <a:solidFill>
                  <a:schemeClr val="accent1">
                    <a:lumMod val="50000"/>
                  </a:schemeClr>
                </a:solidFill>
              </a:rPr>
              <a:t>(ejemplo):</a:t>
            </a:r>
            <a:r>
              <a:rPr lang="es-ES" sz="2800" dirty="0">
                <a:solidFill>
                  <a:schemeClr val="accent1">
                    <a:lumMod val="50000"/>
                  </a:schemeClr>
                </a:solidFill>
              </a:rPr>
              <a:t> </a:t>
            </a:r>
            <a:r>
              <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 </a:t>
            </a:r>
            <a:r>
              <a:rPr lang="es-ES" sz="2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“Carrera” </a:t>
            </a:r>
            <a:r>
              <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seleccionar </a:t>
            </a:r>
            <a:r>
              <a:rPr lang="es-ES" sz="2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Administración hotelera</a:t>
            </a:r>
            <a:r>
              <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es-ES" sz="2400" dirty="0">
                <a:solidFill>
                  <a:schemeClr val="accent1">
                    <a:lumMod val="50000"/>
                  </a:schemeClr>
                </a:solidFill>
              </a:rPr>
              <a:t>Ahora haremos clic en buscar, tenemos 1 carrera que dicta esta institución, relacionada con Administración y Comercio.</a:t>
            </a:r>
            <a:endParaRPr lang="es-CL" sz="2400" dirty="0">
              <a:solidFill>
                <a:schemeClr val="accent1">
                  <a:lumMod val="50000"/>
                </a:schemeClr>
              </a:solidFill>
            </a:endParaRPr>
          </a:p>
          <a:p>
            <a:pPr marL="0" indent="0">
              <a:buNone/>
            </a:pPr>
            <a:endParaRPr lang="es-CL" dirty="0">
              <a:solidFill>
                <a:schemeClr val="accent1">
                  <a:lumMod val="50000"/>
                </a:schemeClr>
              </a:solidFill>
            </a:endParaRPr>
          </a:p>
          <a:p>
            <a:pPr marL="0" indent="0">
              <a:buNone/>
            </a:pPr>
            <a:endPar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Vídeo sin título ‐ Hecho con Clipchamp (22)">
            <a:hlinkClick r:id="" action="ppaction://media"/>
            <a:extLst>
              <a:ext uri="{FF2B5EF4-FFF2-40B4-BE49-F238E27FC236}">
                <a16:creationId xmlns:a16="http://schemas.microsoft.com/office/drawing/2014/main" id="{87D7D823-E144-4095-B90F-09FD28285EAA}"/>
              </a:ext>
            </a:extLst>
          </p:cNvPr>
          <p:cNvPicPr>
            <a:picLocks noChangeAspect="1"/>
          </p:cNvPicPr>
          <p:nvPr>
            <a:videoFile r:link="rId1"/>
            <p:extLst>
              <p:ext uri="{DAA4B4D4-6D71-4841-9C94-3DE7FCFB9230}">
                <p14:media xmlns:p14="http://schemas.microsoft.com/office/powerpoint/2010/main" r:embed="rId2">
                  <p14:trim st="14777" end="48381"/>
                </p14:media>
              </p:ext>
            </p:extLst>
          </p:nvPr>
        </p:nvPicPr>
        <p:blipFill rotWithShape="1">
          <a:blip r:embed="rId7"/>
          <a:srcRect l="3668" t="278" r="4451" b="7899"/>
          <a:stretch/>
        </p:blipFill>
        <p:spPr>
          <a:xfrm>
            <a:off x="5629619" y="2137271"/>
            <a:ext cx="5938092" cy="3338112"/>
          </a:xfrm>
          <a:prstGeom prst="rect">
            <a:avLst/>
          </a:prstGeom>
        </p:spPr>
      </p:pic>
    </p:spTree>
    <p:extLst>
      <p:ext uri="{BB962C8B-B14F-4D97-AF65-F5344CB8AC3E}">
        <p14:creationId xmlns:p14="http://schemas.microsoft.com/office/powerpoint/2010/main" val="370527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pic>
        <p:nvPicPr>
          <p:cNvPr id="10" name="Imagen 9" descr="Texto, Pizarra&#10;&#10;Descripción generada automáticamente">
            <a:extLst>
              <a:ext uri="{FF2B5EF4-FFF2-40B4-BE49-F238E27FC236}">
                <a16:creationId xmlns:a16="http://schemas.microsoft.com/office/drawing/2014/main" id="{7650C163-39C7-C3F7-886A-50DAC815CD6C}"/>
              </a:ext>
            </a:extLst>
          </p:cNvPr>
          <p:cNvPicPr>
            <a:picLocks noChangeAspect="1"/>
          </p:cNvPicPr>
          <p:nvPr/>
        </p:nvPicPr>
        <p:blipFill rotWithShape="1">
          <a:blip r:embed="rId4">
            <a:extLst>
              <a:ext uri="{28A0092B-C50C-407E-A947-70E740481C1C}">
                <a14:useLocalDpi xmlns:a14="http://schemas.microsoft.com/office/drawing/2010/main" val="0"/>
              </a:ext>
            </a:extLst>
          </a:blip>
          <a:srcRect l="13730" t="14766" r="12851" b="10723"/>
          <a:stretch/>
        </p:blipFill>
        <p:spPr>
          <a:xfrm>
            <a:off x="5261088" y="1828799"/>
            <a:ext cx="6711728" cy="4079801"/>
          </a:xfrm>
          <a:prstGeom prst="rect">
            <a:avLst/>
          </a:prstGeom>
        </p:spPr>
      </p:pic>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5"/>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6"/>
          <a:srcRect r="41386"/>
          <a:stretch/>
        </p:blipFill>
        <p:spPr>
          <a:xfrm>
            <a:off x="324378" y="6242803"/>
            <a:ext cx="1967730" cy="360383"/>
          </a:xfrm>
          <a:prstGeom prst="rect">
            <a:avLst/>
          </a:prstGeom>
        </p:spPr>
      </p:pic>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246463" cy="3767063"/>
          </a:xfrm>
        </p:spPr>
        <p:txBody>
          <a:bodyPr>
            <a:normAutofit/>
          </a:bodyPr>
          <a:lstStyle/>
          <a:p>
            <a:pPr marL="0" indent="0">
              <a:buNone/>
            </a:pPr>
            <a:r>
              <a:rPr lang="es-ES" sz="2700" b="1" dirty="0">
                <a:solidFill>
                  <a:schemeClr val="accent1">
                    <a:lumMod val="50000"/>
                  </a:schemeClr>
                </a:solidFill>
              </a:rPr>
              <a:t>PASO 9: </a:t>
            </a:r>
            <a:r>
              <a:rPr lang="es-ES" sz="2700" dirty="0">
                <a:solidFill>
                  <a:schemeClr val="accent1">
                    <a:lumMod val="50000"/>
                  </a:schemeClr>
                </a:solidFill>
              </a:rPr>
              <a:t>En los resultados, haremos clic en Ver Ficha de la carrera Administración Hotelera. </a:t>
            </a:r>
            <a:r>
              <a:rPr lang="es-ES" sz="2700" b="1" dirty="0">
                <a:solidFill>
                  <a:schemeClr val="accent1">
                    <a:lumMod val="50000"/>
                  </a:schemeClr>
                </a:solidFill>
              </a:rPr>
              <a:t>¡Ya tenemos la ficha de la carrera!</a:t>
            </a:r>
            <a:endParaRPr lang="es-CL" sz="2700" b="1" dirty="0">
              <a:solidFill>
                <a:schemeClr val="accent1">
                  <a:lumMod val="50000"/>
                </a:schemeClr>
              </a:solidFill>
            </a:endParaRPr>
          </a:p>
          <a:p>
            <a:pPr marL="0" indent="0">
              <a:buNone/>
            </a:pPr>
            <a:endParaRPr lang="es-CL" sz="2700" dirty="0">
              <a:solidFill>
                <a:schemeClr val="accent1">
                  <a:lumMod val="50000"/>
                </a:schemeClr>
              </a:solidFill>
            </a:endParaRPr>
          </a:p>
          <a:p>
            <a:pPr marL="0" indent="0">
              <a:buNone/>
            </a:pPr>
            <a:endParaRPr lang="es-ES" sz="27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Vídeo sin título ‐ Hecho con Clipchamp (22)">
            <a:hlinkClick r:id="" action="ppaction://media"/>
            <a:extLst>
              <a:ext uri="{FF2B5EF4-FFF2-40B4-BE49-F238E27FC236}">
                <a16:creationId xmlns:a16="http://schemas.microsoft.com/office/drawing/2014/main" id="{87D7D823-E144-4095-B90F-09FD28285EAA}"/>
              </a:ext>
            </a:extLst>
          </p:cNvPr>
          <p:cNvPicPr>
            <a:picLocks noChangeAspect="1"/>
          </p:cNvPicPr>
          <p:nvPr>
            <a:videoFile r:link="rId1"/>
            <p:extLst>
              <p:ext uri="{DAA4B4D4-6D71-4841-9C94-3DE7FCFB9230}">
                <p14:media xmlns:p14="http://schemas.microsoft.com/office/powerpoint/2010/main" r:embed="rId2">
                  <p14:trim st="46038" end="18733"/>
                </p14:media>
              </p:ext>
            </p:extLst>
          </p:nvPr>
        </p:nvPicPr>
        <p:blipFill rotWithShape="1">
          <a:blip r:embed="rId7"/>
          <a:srcRect l="3668" t="278" r="4451" b="7899"/>
          <a:stretch/>
        </p:blipFill>
        <p:spPr>
          <a:xfrm>
            <a:off x="5629619" y="2137271"/>
            <a:ext cx="5938092" cy="3338112"/>
          </a:xfrm>
          <a:prstGeom prst="rect">
            <a:avLst/>
          </a:prstGeom>
        </p:spPr>
      </p:pic>
    </p:spTree>
    <p:extLst>
      <p:ext uri="{BB962C8B-B14F-4D97-AF65-F5344CB8AC3E}">
        <p14:creationId xmlns:p14="http://schemas.microsoft.com/office/powerpoint/2010/main" val="183474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áfico 22">
            <a:extLst>
              <a:ext uri="{FF2B5EF4-FFF2-40B4-BE49-F238E27FC236}">
                <a16:creationId xmlns:a16="http://schemas.microsoft.com/office/drawing/2014/main" id="{07E9BCF1-C546-4990-FAF5-D0E2E50BC2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61397" y="4588031"/>
            <a:ext cx="4308616" cy="2023882"/>
          </a:xfrm>
          <a:prstGeom prst="rect">
            <a:avLst/>
          </a:prstGeom>
        </p:spPr>
      </p:pic>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4"/>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5"/>
          <a:srcRect r="41386"/>
          <a:stretch/>
        </p:blipFill>
        <p:spPr>
          <a:xfrm>
            <a:off x="324378" y="6242803"/>
            <a:ext cx="1967730" cy="360383"/>
          </a:xfrm>
          <a:prstGeom prst="rect">
            <a:avLst/>
          </a:prstGeom>
        </p:spPr>
      </p:pic>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246463" cy="3767063"/>
          </a:xfrm>
        </p:spPr>
        <p:txBody>
          <a:bodyPr>
            <a:noAutofit/>
          </a:bodyPr>
          <a:lstStyle/>
          <a:p>
            <a:pPr marL="0" indent="0">
              <a:lnSpc>
                <a:spcPct val="100000"/>
              </a:lnSpc>
              <a:buNone/>
            </a:pPr>
            <a:r>
              <a:rPr lang="es-ES" sz="2200" b="1" dirty="0">
                <a:solidFill>
                  <a:schemeClr val="accent1">
                    <a:lumMod val="50000"/>
                  </a:schemeClr>
                </a:solidFill>
              </a:rPr>
              <a:t>PASO 10: </a:t>
            </a:r>
            <a:r>
              <a:rPr lang="es-ES" sz="2200" dirty="0">
                <a:solidFill>
                  <a:schemeClr val="accent1">
                    <a:lumMod val="50000"/>
                  </a:schemeClr>
                </a:solidFill>
              </a:rPr>
              <a:t>Aquí recogeremos los siguientes datos: Nombre de la Institución, Nombre de la carrera, Jornada (Diurna / Vespertina), Duración y Arancel aproximado (valor anual) y los llevaremos a nuestra hoja de registro. </a:t>
            </a:r>
            <a:r>
              <a:rPr lang="es-ES" sz="2200" b="1" dirty="0">
                <a:solidFill>
                  <a:schemeClr val="accent1">
                    <a:lumMod val="50000"/>
                  </a:schemeClr>
                </a:solidFill>
              </a:rPr>
              <a:t>Esto nos ayudará a tener un orden para no confundir datos. </a:t>
            </a:r>
          </a:p>
          <a:p>
            <a:pPr marL="0" indent="0">
              <a:lnSpc>
                <a:spcPct val="100000"/>
              </a:lnSpc>
              <a:buNone/>
            </a:pPr>
            <a:endParaRPr lang="es-CL" sz="2200" dirty="0">
              <a:solidFill>
                <a:schemeClr val="accent1">
                  <a:lumMod val="50000"/>
                </a:schemeClr>
              </a:solidFill>
            </a:endParaRPr>
          </a:p>
          <a:p>
            <a:pPr marL="0" indent="0">
              <a:lnSpc>
                <a:spcPct val="100000"/>
              </a:lnSpc>
              <a:buNone/>
            </a:pPr>
            <a:endParaRPr lang="es-ES" sz="2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descr="Texto, Pizarra&#10;&#10;Descripción generada automáticamente">
            <a:extLst>
              <a:ext uri="{FF2B5EF4-FFF2-40B4-BE49-F238E27FC236}">
                <a16:creationId xmlns:a16="http://schemas.microsoft.com/office/drawing/2014/main" id="{9ED9658F-36AB-453B-3DDA-81461B3AFEC7}"/>
              </a:ext>
            </a:extLst>
          </p:cNvPr>
          <p:cNvPicPr>
            <a:picLocks noChangeAspect="1"/>
          </p:cNvPicPr>
          <p:nvPr/>
        </p:nvPicPr>
        <p:blipFill rotWithShape="1">
          <a:blip r:embed="rId6">
            <a:extLst>
              <a:ext uri="{28A0092B-C50C-407E-A947-70E740481C1C}">
                <a14:useLocalDpi xmlns:a14="http://schemas.microsoft.com/office/drawing/2010/main" val="0"/>
              </a:ext>
            </a:extLst>
          </a:blip>
          <a:srcRect l="13730" t="14766" r="12851" b="10723"/>
          <a:stretch/>
        </p:blipFill>
        <p:spPr>
          <a:xfrm>
            <a:off x="6407947" y="991175"/>
            <a:ext cx="4473451" cy="2719239"/>
          </a:xfrm>
          <a:prstGeom prst="rect">
            <a:avLst/>
          </a:prstGeom>
        </p:spPr>
      </p:pic>
      <p:sp>
        <p:nvSpPr>
          <p:cNvPr id="5" name="Rectángulo 4">
            <a:extLst>
              <a:ext uri="{FF2B5EF4-FFF2-40B4-BE49-F238E27FC236}">
                <a16:creationId xmlns:a16="http://schemas.microsoft.com/office/drawing/2014/main" id="{2B711C93-201A-C5AC-4123-393104A7CA06}"/>
              </a:ext>
            </a:extLst>
          </p:cNvPr>
          <p:cNvSpPr/>
          <p:nvPr/>
        </p:nvSpPr>
        <p:spPr>
          <a:xfrm>
            <a:off x="6655293" y="1246693"/>
            <a:ext cx="3932898" cy="219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5">
            <a:extLst>
              <a:ext uri="{FF2B5EF4-FFF2-40B4-BE49-F238E27FC236}">
                <a16:creationId xmlns:a16="http://schemas.microsoft.com/office/drawing/2014/main" id="{1C3F497C-E0FF-E230-C6FA-AED5F73BBA7C}"/>
              </a:ext>
            </a:extLst>
          </p:cNvPr>
          <p:cNvPicPr>
            <a:picLocks noChangeAspect="1"/>
          </p:cNvPicPr>
          <p:nvPr/>
        </p:nvPicPr>
        <p:blipFill>
          <a:blip r:embed="rId7"/>
          <a:stretch>
            <a:fillRect/>
          </a:stretch>
        </p:blipFill>
        <p:spPr>
          <a:xfrm>
            <a:off x="7134632" y="1313904"/>
            <a:ext cx="3170599" cy="2115096"/>
          </a:xfrm>
          <a:prstGeom prst="rect">
            <a:avLst/>
          </a:prstGeom>
        </p:spPr>
      </p:pic>
      <p:sp>
        <p:nvSpPr>
          <p:cNvPr id="7" name="Flecha: hacia abajo 6">
            <a:extLst>
              <a:ext uri="{FF2B5EF4-FFF2-40B4-BE49-F238E27FC236}">
                <a16:creationId xmlns:a16="http://schemas.microsoft.com/office/drawing/2014/main" id="{1FBB972E-C374-3F36-D3EC-300942557065}"/>
              </a:ext>
            </a:extLst>
          </p:cNvPr>
          <p:cNvSpPr/>
          <p:nvPr/>
        </p:nvSpPr>
        <p:spPr>
          <a:xfrm>
            <a:off x="8332998" y="3853689"/>
            <a:ext cx="453844" cy="540629"/>
          </a:xfrm>
          <a:prstGeom prst="down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Imagen 10" descr="Imagen que contiene Logotipo&#10;&#10;Descripción generada automáticamente">
            <a:extLst>
              <a:ext uri="{FF2B5EF4-FFF2-40B4-BE49-F238E27FC236}">
                <a16:creationId xmlns:a16="http://schemas.microsoft.com/office/drawing/2014/main" id="{882DFF29-74EB-A1D4-E7A0-8919005CCB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2655" y="3797737"/>
            <a:ext cx="581427" cy="581427"/>
          </a:xfrm>
          <a:prstGeom prst="rect">
            <a:avLst/>
          </a:prstGeom>
        </p:spPr>
      </p:pic>
      <p:pic>
        <p:nvPicPr>
          <p:cNvPr id="9" name="Imagen 8">
            <a:extLst>
              <a:ext uri="{FF2B5EF4-FFF2-40B4-BE49-F238E27FC236}">
                <a16:creationId xmlns:a16="http://schemas.microsoft.com/office/drawing/2014/main" id="{9B0D2176-2FC5-6C69-73BE-E22BCE3D5F4B}"/>
              </a:ext>
            </a:extLst>
          </p:cNvPr>
          <p:cNvPicPr>
            <a:picLocks noChangeAspect="1"/>
          </p:cNvPicPr>
          <p:nvPr/>
        </p:nvPicPr>
        <p:blipFill>
          <a:blip r:embed="rId9"/>
          <a:stretch>
            <a:fillRect/>
          </a:stretch>
        </p:blipFill>
        <p:spPr>
          <a:xfrm>
            <a:off x="6802717" y="4872536"/>
            <a:ext cx="3514406" cy="1699233"/>
          </a:xfrm>
          <a:prstGeom prst="rect">
            <a:avLst/>
          </a:prstGeom>
        </p:spPr>
      </p:pic>
    </p:spTree>
    <p:extLst>
      <p:ext uri="{BB962C8B-B14F-4D97-AF65-F5344CB8AC3E}">
        <p14:creationId xmlns:p14="http://schemas.microsoft.com/office/powerpoint/2010/main" val="1405121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2"/>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3"/>
          <a:srcRect r="41386"/>
          <a:stretch/>
        </p:blipFill>
        <p:spPr>
          <a:xfrm>
            <a:off x="324378" y="6242803"/>
            <a:ext cx="1967730" cy="360383"/>
          </a:xfrm>
          <a:prstGeom prst="rect">
            <a:avLst/>
          </a:prstGeom>
        </p:spPr>
      </p:pic>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246463" cy="3767063"/>
          </a:xfrm>
        </p:spPr>
        <p:txBody>
          <a:bodyPr>
            <a:normAutofit/>
          </a:bodyPr>
          <a:lstStyle/>
          <a:p>
            <a:pPr marL="0" indent="0">
              <a:lnSpc>
                <a:spcPct val="100000"/>
              </a:lnSpc>
              <a:buNone/>
            </a:pPr>
            <a:r>
              <a:rPr lang="es-ES" sz="2400" b="1" dirty="0">
                <a:solidFill>
                  <a:schemeClr val="accent1">
                    <a:lumMod val="50000"/>
                  </a:schemeClr>
                </a:solidFill>
              </a:rPr>
              <a:t>PASO 11: </a:t>
            </a:r>
            <a:r>
              <a:rPr lang="es-ES" sz="2400" dirty="0">
                <a:solidFill>
                  <a:schemeClr val="accent1">
                    <a:lumMod val="50000"/>
                  </a:schemeClr>
                </a:solidFill>
              </a:rPr>
              <a:t>Para conocer los siguientes datos hacer clic en el punto 3. </a:t>
            </a:r>
            <a:r>
              <a:rPr lang="es-ES" sz="2400" b="1" dirty="0">
                <a:solidFill>
                  <a:schemeClr val="accent1">
                    <a:lumMod val="50000"/>
                  </a:schemeClr>
                </a:solidFill>
              </a:rPr>
              <a:t>Requisitos y Vacantes</a:t>
            </a:r>
            <a:r>
              <a:rPr lang="es-ES" sz="2400" dirty="0">
                <a:solidFill>
                  <a:schemeClr val="accent1">
                    <a:lumMod val="50000"/>
                  </a:schemeClr>
                </a:solidFill>
              </a:rPr>
              <a:t>. Aquí verás las vacantes que tuvo este IP y en Ponderaciones verás que tipo de requisitos solicitan. </a:t>
            </a:r>
          </a:p>
          <a:p>
            <a:pPr marL="0" indent="0">
              <a:lnSpc>
                <a:spcPct val="100000"/>
              </a:lnSpc>
              <a:buNone/>
            </a:pPr>
            <a:endParaRPr lang="es-CL" sz="2400" dirty="0">
              <a:solidFill>
                <a:schemeClr val="accent1">
                  <a:lumMod val="50000"/>
                </a:schemeClr>
              </a:solidFill>
            </a:endParaRPr>
          </a:p>
          <a:p>
            <a:pPr marL="0" indent="0">
              <a:lnSpc>
                <a:spcPct val="100000"/>
              </a:lnSpc>
              <a:buNone/>
            </a:pPr>
            <a:endParaRPr lang="es-ES" sz="2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descr="Texto, Pizarra&#10;&#10;Descripción generada automáticamente">
            <a:extLst>
              <a:ext uri="{FF2B5EF4-FFF2-40B4-BE49-F238E27FC236}">
                <a16:creationId xmlns:a16="http://schemas.microsoft.com/office/drawing/2014/main" id="{9ED9658F-36AB-453B-3DDA-81461B3AFEC7}"/>
              </a:ext>
            </a:extLst>
          </p:cNvPr>
          <p:cNvPicPr>
            <a:picLocks noChangeAspect="1"/>
          </p:cNvPicPr>
          <p:nvPr/>
        </p:nvPicPr>
        <p:blipFill rotWithShape="1">
          <a:blip r:embed="rId4">
            <a:extLst>
              <a:ext uri="{28A0092B-C50C-407E-A947-70E740481C1C}">
                <a14:useLocalDpi xmlns:a14="http://schemas.microsoft.com/office/drawing/2010/main" val="0"/>
              </a:ext>
            </a:extLst>
          </a:blip>
          <a:srcRect l="13730" t="14766" r="12851" b="10723"/>
          <a:stretch/>
        </p:blipFill>
        <p:spPr>
          <a:xfrm>
            <a:off x="5263154" y="1773372"/>
            <a:ext cx="6499593" cy="3950853"/>
          </a:xfrm>
          <a:prstGeom prst="rect">
            <a:avLst/>
          </a:prstGeom>
        </p:spPr>
      </p:pic>
      <p:sp>
        <p:nvSpPr>
          <p:cNvPr id="5" name="Rectángulo 4">
            <a:extLst>
              <a:ext uri="{FF2B5EF4-FFF2-40B4-BE49-F238E27FC236}">
                <a16:creationId xmlns:a16="http://schemas.microsoft.com/office/drawing/2014/main" id="{2B711C93-201A-C5AC-4123-393104A7CA06}"/>
              </a:ext>
            </a:extLst>
          </p:cNvPr>
          <p:cNvSpPr/>
          <p:nvPr/>
        </p:nvSpPr>
        <p:spPr>
          <a:xfrm>
            <a:off x="5634100" y="2134167"/>
            <a:ext cx="5714210" cy="31851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Imagen 2">
            <a:extLst>
              <a:ext uri="{FF2B5EF4-FFF2-40B4-BE49-F238E27FC236}">
                <a16:creationId xmlns:a16="http://schemas.microsoft.com/office/drawing/2014/main" id="{C36EB58D-F8A8-EA69-83DC-0850B6D47575}"/>
              </a:ext>
            </a:extLst>
          </p:cNvPr>
          <p:cNvPicPr>
            <a:picLocks noChangeAspect="1"/>
          </p:cNvPicPr>
          <p:nvPr/>
        </p:nvPicPr>
        <p:blipFill>
          <a:blip r:embed="rId5"/>
          <a:stretch>
            <a:fillRect/>
          </a:stretch>
        </p:blipFill>
        <p:spPr>
          <a:xfrm>
            <a:off x="6104982" y="2229150"/>
            <a:ext cx="4535867" cy="3039295"/>
          </a:xfrm>
          <a:prstGeom prst="rect">
            <a:avLst/>
          </a:prstGeom>
        </p:spPr>
      </p:pic>
      <p:sp>
        <p:nvSpPr>
          <p:cNvPr id="9" name="Rectángulo 8">
            <a:extLst>
              <a:ext uri="{FF2B5EF4-FFF2-40B4-BE49-F238E27FC236}">
                <a16:creationId xmlns:a16="http://schemas.microsoft.com/office/drawing/2014/main" id="{B7CD8FA4-4F7E-923F-79C8-7D5C0CFB927D}"/>
              </a:ext>
            </a:extLst>
          </p:cNvPr>
          <p:cNvSpPr/>
          <p:nvPr/>
        </p:nvSpPr>
        <p:spPr>
          <a:xfrm>
            <a:off x="8207566" y="2566930"/>
            <a:ext cx="980501" cy="22033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9" name="Imagen 38">
            <a:extLst>
              <a:ext uri="{FF2B5EF4-FFF2-40B4-BE49-F238E27FC236}">
                <a16:creationId xmlns:a16="http://schemas.microsoft.com/office/drawing/2014/main" id="{AAA074F3-283F-EE81-16BB-EAF610E5B524}"/>
              </a:ext>
            </a:extLst>
          </p:cNvPr>
          <p:cNvPicPr>
            <a:picLocks noChangeAspect="1"/>
          </p:cNvPicPr>
          <p:nvPr/>
        </p:nvPicPr>
        <p:blipFill rotWithShape="1">
          <a:blip r:embed="rId5"/>
          <a:srcRect l="35273" t="-9596" r="22773" b="60490"/>
          <a:stretch/>
        </p:blipFill>
        <p:spPr>
          <a:xfrm>
            <a:off x="7389229" y="1377558"/>
            <a:ext cx="3313977" cy="2599080"/>
          </a:xfrm>
          <a:prstGeom prst="ellipse">
            <a:avLst/>
          </a:prstGeom>
        </p:spPr>
      </p:pic>
      <p:grpSp>
        <p:nvGrpSpPr>
          <p:cNvPr id="25" name="Gráfico 10">
            <a:extLst>
              <a:ext uri="{FF2B5EF4-FFF2-40B4-BE49-F238E27FC236}">
                <a16:creationId xmlns:a16="http://schemas.microsoft.com/office/drawing/2014/main" id="{FE0816B3-CCDE-33FF-07D4-E32911811B0C}"/>
              </a:ext>
            </a:extLst>
          </p:cNvPr>
          <p:cNvGrpSpPr/>
          <p:nvPr/>
        </p:nvGrpSpPr>
        <p:grpSpPr>
          <a:xfrm>
            <a:off x="7329715" y="820816"/>
            <a:ext cx="3791092" cy="6311644"/>
            <a:chOff x="-4808602" y="1126751"/>
            <a:chExt cx="4723910" cy="7864657"/>
          </a:xfrm>
        </p:grpSpPr>
        <p:sp>
          <p:nvSpPr>
            <p:cNvPr id="26" name="Forma libre: forma 25">
              <a:extLst>
                <a:ext uri="{FF2B5EF4-FFF2-40B4-BE49-F238E27FC236}">
                  <a16:creationId xmlns:a16="http://schemas.microsoft.com/office/drawing/2014/main" id="{9FC696DD-DF41-11E6-8FCC-9C0FA4381ACB}"/>
                </a:ext>
              </a:extLst>
            </p:cNvPr>
            <p:cNvSpPr/>
            <p:nvPr/>
          </p:nvSpPr>
          <p:spPr>
            <a:xfrm rot="-1720799">
              <a:off x="-1589558" y="4958393"/>
              <a:ext cx="356403" cy="1063487"/>
            </a:xfrm>
            <a:custGeom>
              <a:avLst/>
              <a:gdLst>
                <a:gd name="connsiteX0" fmla="*/ 0 w 356403"/>
                <a:gd name="connsiteY0" fmla="*/ 0 h 1063487"/>
                <a:gd name="connsiteX1" fmla="*/ 356403 w 356403"/>
                <a:gd name="connsiteY1" fmla="*/ 0 h 1063487"/>
                <a:gd name="connsiteX2" fmla="*/ 356403 w 356403"/>
                <a:gd name="connsiteY2" fmla="*/ 1063487 h 1063487"/>
                <a:gd name="connsiteX3" fmla="*/ 0 w 356403"/>
                <a:gd name="connsiteY3" fmla="*/ 1063487 h 1063487"/>
              </a:gdLst>
              <a:ahLst/>
              <a:cxnLst>
                <a:cxn ang="0">
                  <a:pos x="connsiteX0" y="connsiteY0"/>
                </a:cxn>
                <a:cxn ang="0">
                  <a:pos x="connsiteX1" y="connsiteY1"/>
                </a:cxn>
                <a:cxn ang="0">
                  <a:pos x="connsiteX2" y="connsiteY2"/>
                </a:cxn>
                <a:cxn ang="0">
                  <a:pos x="connsiteX3" y="connsiteY3"/>
                </a:cxn>
              </a:cxnLst>
              <a:rect l="l" t="t" r="r" b="b"/>
              <a:pathLst>
                <a:path w="356403" h="1063487">
                  <a:moveTo>
                    <a:pt x="0" y="0"/>
                  </a:moveTo>
                  <a:lnTo>
                    <a:pt x="356403" y="0"/>
                  </a:lnTo>
                  <a:lnTo>
                    <a:pt x="356403" y="1063487"/>
                  </a:lnTo>
                  <a:lnTo>
                    <a:pt x="0" y="1063487"/>
                  </a:lnTo>
                  <a:close/>
                </a:path>
              </a:pathLst>
            </a:custGeom>
            <a:solidFill>
              <a:srgbClr val="4E4E4E"/>
            </a:solidFill>
            <a:ln w="31750" cap="flat">
              <a:noFill/>
              <a:prstDash val="solid"/>
              <a:miter/>
            </a:ln>
          </p:spPr>
          <p:txBody>
            <a:bodyPr rtlCol="0" anchor="ctr"/>
            <a:lstStyle/>
            <a:p>
              <a:endParaRPr lang="es-CL"/>
            </a:p>
          </p:txBody>
        </p:sp>
        <p:sp>
          <p:nvSpPr>
            <p:cNvPr id="27" name="Forma libre: forma 26">
              <a:extLst>
                <a:ext uri="{FF2B5EF4-FFF2-40B4-BE49-F238E27FC236}">
                  <a16:creationId xmlns:a16="http://schemas.microsoft.com/office/drawing/2014/main" id="{EC6C7C44-67AF-180F-13C6-AC0974D57A4D}"/>
                </a:ext>
              </a:extLst>
            </p:cNvPr>
            <p:cNvSpPr/>
            <p:nvPr/>
          </p:nvSpPr>
          <p:spPr>
            <a:xfrm>
              <a:off x="-1783541" y="5010560"/>
              <a:ext cx="504560" cy="521728"/>
            </a:xfrm>
            <a:custGeom>
              <a:avLst/>
              <a:gdLst>
                <a:gd name="connsiteX0" fmla="*/ 504560 w 504560"/>
                <a:gd name="connsiteY0" fmla="*/ 350680 h 521728"/>
                <a:gd name="connsiteX1" fmla="*/ 312846 w 504560"/>
                <a:gd name="connsiteY1" fmla="*/ 0 h 521728"/>
                <a:gd name="connsiteX2" fmla="*/ 160556 w 504560"/>
                <a:gd name="connsiteY2" fmla="*/ 93154 h 521728"/>
                <a:gd name="connsiteX3" fmla="*/ 0 w 504560"/>
                <a:gd name="connsiteY3" fmla="*/ 171048 h 521728"/>
                <a:gd name="connsiteX4" fmla="*/ 191714 w 504560"/>
                <a:gd name="connsiteY4" fmla="*/ 521729 h 521728"/>
                <a:gd name="connsiteX5" fmla="*/ 351634 w 504560"/>
                <a:gd name="connsiteY5" fmla="*/ 442881 h 521728"/>
                <a:gd name="connsiteX6" fmla="*/ 504242 w 504560"/>
                <a:gd name="connsiteY6" fmla="*/ 350680 h 52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560" h="521728">
                  <a:moveTo>
                    <a:pt x="504560" y="350680"/>
                  </a:moveTo>
                  <a:lnTo>
                    <a:pt x="312846" y="0"/>
                  </a:lnTo>
                  <a:cubicBezTo>
                    <a:pt x="264203" y="33065"/>
                    <a:pt x="213333" y="64222"/>
                    <a:pt x="160556" y="93154"/>
                  </a:cubicBezTo>
                  <a:cubicBezTo>
                    <a:pt x="107779" y="122086"/>
                    <a:pt x="54049" y="147839"/>
                    <a:pt x="0" y="171048"/>
                  </a:cubicBezTo>
                  <a:lnTo>
                    <a:pt x="191714" y="521729"/>
                  </a:lnTo>
                  <a:cubicBezTo>
                    <a:pt x="245445" y="497566"/>
                    <a:pt x="299175" y="471813"/>
                    <a:pt x="351634" y="442881"/>
                  </a:cubicBezTo>
                  <a:cubicBezTo>
                    <a:pt x="404411" y="413949"/>
                    <a:pt x="454963" y="382792"/>
                    <a:pt x="504242" y="350680"/>
                  </a:cubicBezTo>
                  <a:close/>
                </a:path>
              </a:pathLst>
            </a:custGeom>
            <a:solidFill>
              <a:srgbClr val="1D262D"/>
            </a:solidFill>
            <a:ln w="31750" cap="flat">
              <a:noFill/>
              <a:prstDash val="solid"/>
              <a:miter/>
            </a:ln>
          </p:spPr>
          <p:txBody>
            <a:bodyPr rtlCol="0" anchor="ctr"/>
            <a:lstStyle/>
            <a:p>
              <a:endParaRPr lang="es-CL"/>
            </a:p>
          </p:txBody>
        </p:sp>
        <p:sp>
          <p:nvSpPr>
            <p:cNvPr id="28" name="Forma libre: forma 27">
              <a:extLst>
                <a:ext uri="{FF2B5EF4-FFF2-40B4-BE49-F238E27FC236}">
                  <a16:creationId xmlns:a16="http://schemas.microsoft.com/office/drawing/2014/main" id="{FA33D041-2A7F-A706-2801-26FA82C4377E}"/>
                </a:ext>
              </a:extLst>
            </p:cNvPr>
            <p:cNvSpPr/>
            <p:nvPr/>
          </p:nvSpPr>
          <p:spPr>
            <a:xfrm rot="-156000">
              <a:off x="-4409339" y="1526172"/>
              <a:ext cx="3662594" cy="3662593"/>
            </a:xfrm>
            <a:custGeom>
              <a:avLst/>
              <a:gdLst>
                <a:gd name="connsiteX0" fmla="*/ 3662594 w 3662594"/>
                <a:gd name="connsiteY0" fmla="*/ 1831297 h 3662593"/>
                <a:gd name="connsiteX1" fmla="*/ 1831297 w 3662594"/>
                <a:gd name="connsiteY1" fmla="*/ 3662594 h 3662593"/>
                <a:gd name="connsiteX2" fmla="*/ 0 w 3662594"/>
                <a:gd name="connsiteY2" fmla="*/ 1831297 h 3662593"/>
                <a:gd name="connsiteX3" fmla="*/ 1831297 w 3662594"/>
                <a:gd name="connsiteY3" fmla="*/ 0 h 3662593"/>
                <a:gd name="connsiteX4" fmla="*/ 3662594 w 3662594"/>
                <a:gd name="connsiteY4" fmla="*/ 1831297 h 3662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94" h="3662593">
                  <a:moveTo>
                    <a:pt x="3662594" y="1831297"/>
                  </a:moveTo>
                  <a:cubicBezTo>
                    <a:pt x="3662594" y="2842695"/>
                    <a:pt x="2842695" y="3662594"/>
                    <a:pt x="1831297" y="3662594"/>
                  </a:cubicBezTo>
                  <a:cubicBezTo>
                    <a:pt x="819900" y="3662594"/>
                    <a:pt x="0" y="2842695"/>
                    <a:pt x="0" y="1831297"/>
                  </a:cubicBezTo>
                  <a:cubicBezTo>
                    <a:pt x="0" y="819900"/>
                    <a:pt x="819900" y="0"/>
                    <a:pt x="1831297" y="0"/>
                  </a:cubicBezTo>
                  <a:cubicBezTo>
                    <a:pt x="2842695" y="0"/>
                    <a:pt x="3662594" y="819900"/>
                    <a:pt x="3662594" y="1831297"/>
                  </a:cubicBezTo>
                  <a:close/>
                </a:path>
              </a:pathLst>
            </a:custGeom>
            <a:solidFill>
              <a:srgbClr val="DADADA">
                <a:alpha val="10196"/>
              </a:srgbClr>
            </a:solidFill>
            <a:ln w="31750" cap="flat">
              <a:noFill/>
              <a:prstDash val="solid"/>
              <a:miter/>
            </a:ln>
          </p:spPr>
          <p:txBody>
            <a:bodyPr rtlCol="0" anchor="ctr"/>
            <a:lstStyle/>
            <a:p>
              <a:endParaRPr lang="es-CL"/>
            </a:p>
          </p:txBody>
        </p:sp>
        <p:sp>
          <p:nvSpPr>
            <p:cNvPr id="29" name="Forma libre: forma 28">
              <a:extLst>
                <a:ext uri="{FF2B5EF4-FFF2-40B4-BE49-F238E27FC236}">
                  <a16:creationId xmlns:a16="http://schemas.microsoft.com/office/drawing/2014/main" id="{E1A04DB6-8EFB-D6BD-2404-370DCAE4C856}"/>
                </a:ext>
              </a:extLst>
            </p:cNvPr>
            <p:cNvSpPr/>
            <p:nvPr/>
          </p:nvSpPr>
          <p:spPr>
            <a:xfrm>
              <a:off x="-4226564" y="2693874"/>
              <a:ext cx="303554" cy="537556"/>
            </a:xfrm>
            <a:custGeom>
              <a:avLst/>
              <a:gdLst>
                <a:gd name="connsiteX0" fmla="*/ 162169 w 303554"/>
                <a:gd name="connsiteY0" fmla="*/ 524177 h 537556"/>
                <a:gd name="connsiteX1" fmla="*/ 92859 w 303554"/>
                <a:gd name="connsiteY1" fmla="*/ 536259 h 537556"/>
                <a:gd name="connsiteX2" fmla="*/ 1295 w 303554"/>
                <a:gd name="connsiteY2" fmla="*/ 411311 h 537556"/>
                <a:gd name="connsiteX3" fmla="*/ 91270 w 303554"/>
                <a:gd name="connsiteY3" fmla="*/ 70804 h 537556"/>
                <a:gd name="connsiteX4" fmla="*/ 232750 w 303554"/>
                <a:gd name="connsiteY4" fmla="*/ 7218 h 537556"/>
                <a:gd name="connsiteX5" fmla="*/ 296337 w 303554"/>
                <a:gd name="connsiteY5" fmla="*/ 148698 h 537556"/>
                <a:gd name="connsiteX6" fmla="*/ 218125 w 303554"/>
                <a:gd name="connsiteY6" fmla="*/ 444694 h 537556"/>
                <a:gd name="connsiteX7" fmla="*/ 162169 w 303554"/>
                <a:gd name="connsiteY7" fmla="*/ 524177 h 53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54" h="537556">
                  <a:moveTo>
                    <a:pt x="162169" y="524177"/>
                  </a:moveTo>
                  <a:cubicBezTo>
                    <a:pt x="141821" y="535305"/>
                    <a:pt x="117658" y="540074"/>
                    <a:pt x="92859" y="536259"/>
                  </a:cubicBezTo>
                  <a:cubicBezTo>
                    <a:pt x="33088" y="527039"/>
                    <a:pt x="-7925" y="471083"/>
                    <a:pt x="1295" y="411311"/>
                  </a:cubicBezTo>
                  <a:cubicBezTo>
                    <a:pt x="19099" y="295265"/>
                    <a:pt x="49303" y="180491"/>
                    <a:pt x="91270" y="70804"/>
                  </a:cubicBezTo>
                  <a:cubicBezTo>
                    <a:pt x="112889" y="14212"/>
                    <a:pt x="176158" y="-14402"/>
                    <a:pt x="232750" y="7218"/>
                  </a:cubicBezTo>
                  <a:cubicBezTo>
                    <a:pt x="289342" y="28837"/>
                    <a:pt x="317956" y="92106"/>
                    <a:pt x="296337" y="148698"/>
                  </a:cubicBezTo>
                  <a:cubicBezTo>
                    <a:pt x="260092" y="244396"/>
                    <a:pt x="233704" y="343909"/>
                    <a:pt x="218125" y="444694"/>
                  </a:cubicBezTo>
                  <a:cubicBezTo>
                    <a:pt x="212720" y="479667"/>
                    <a:pt x="191101" y="508281"/>
                    <a:pt x="162169" y="524177"/>
                  </a:cubicBezTo>
                  <a:close/>
                </a:path>
              </a:pathLst>
            </a:custGeom>
            <a:solidFill>
              <a:srgbClr val="FFFFFF">
                <a:alpha val="50000"/>
              </a:srgbClr>
            </a:solidFill>
            <a:ln w="31750" cap="flat">
              <a:noFill/>
              <a:prstDash val="solid"/>
              <a:miter/>
            </a:ln>
          </p:spPr>
          <p:txBody>
            <a:bodyPr rtlCol="0" anchor="ctr"/>
            <a:lstStyle/>
            <a:p>
              <a:endParaRPr lang="es-CL"/>
            </a:p>
          </p:txBody>
        </p:sp>
        <p:sp>
          <p:nvSpPr>
            <p:cNvPr id="30" name="Forma libre: forma 29">
              <a:extLst>
                <a:ext uri="{FF2B5EF4-FFF2-40B4-BE49-F238E27FC236}">
                  <a16:creationId xmlns:a16="http://schemas.microsoft.com/office/drawing/2014/main" id="{EE3F94F4-975D-2ABA-18FD-5F4A517D4B76}"/>
                </a:ext>
              </a:extLst>
            </p:cNvPr>
            <p:cNvSpPr/>
            <p:nvPr/>
          </p:nvSpPr>
          <p:spPr>
            <a:xfrm>
              <a:off x="-4214771" y="3555385"/>
              <a:ext cx="1030773" cy="1294168"/>
            </a:xfrm>
            <a:custGeom>
              <a:avLst/>
              <a:gdLst>
                <a:gd name="connsiteX0" fmla="*/ 974141 w 1030773"/>
                <a:gd name="connsiteY0" fmla="*/ 1280629 h 1294168"/>
                <a:gd name="connsiteX1" fmla="*/ 871131 w 1030773"/>
                <a:gd name="connsiteY1" fmla="*/ 1281901 h 1294168"/>
                <a:gd name="connsiteX2" fmla="*/ 173903 w 1030773"/>
                <a:gd name="connsiteY2" fmla="*/ 601523 h 1294168"/>
                <a:gd name="connsiteX3" fmla="*/ 2219 w 1030773"/>
                <a:gd name="connsiteY3" fmla="*/ 131300 h 1294168"/>
                <a:gd name="connsiteX4" fmla="*/ 88061 w 1030773"/>
                <a:gd name="connsiteY4" fmla="*/ 2219 h 1294168"/>
                <a:gd name="connsiteX5" fmla="*/ 217142 w 1030773"/>
                <a:gd name="connsiteY5" fmla="*/ 88061 h 1294168"/>
                <a:gd name="connsiteX6" fmla="*/ 366253 w 1030773"/>
                <a:gd name="connsiteY6" fmla="*/ 496287 h 1294168"/>
                <a:gd name="connsiteX7" fmla="*/ 971280 w 1030773"/>
                <a:gd name="connsiteY7" fmla="*/ 1087008 h 1294168"/>
                <a:gd name="connsiteX8" fmla="*/ 1018652 w 1030773"/>
                <a:gd name="connsiteY8" fmla="*/ 1234847 h 1294168"/>
                <a:gd name="connsiteX9" fmla="*/ 973823 w 1030773"/>
                <a:gd name="connsiteY9" fmla="*/ 1280947 h 129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773" h="1294168">
                  <a:moveTo>
                    <a:pt x="974141" y="1280629"/>
                  </a:moveTo>
                  <a:cubicBezTo>
                    <a:pt x="943302" y="1297479"/>
                    <a:pt x="904832" y="1299387"/>
                    <a:pt x="871131" y="1281901"/>
                  </a:cubicBezTo>
                  <a:cubicBezTo>
                    <a:pt x="575135" y="1129293"/>
                    <a:pt x="334141" y="894022"/>
                    <a:pt x="173903" y="601523"/>
                  </a:cubicBezTo>
                  <a:cubicBezTo>
                    <a:pt x="93148" y="453684"/>
                    <a:pt x="35284" y="295353"/>
                    <a:pt x="2219" y="131300"/>
                  </a:cubicBezTo>
                  <a:cubicBezTo>
                    <a:pt x="-9863" y="71846"/>
                    <a:pt x="28607" y="14300"/>
                    <a:pt x="88061" y="2219"/>
                  </a:cubicBezTo>
                  <a:cubicBezTo>
                    <a:pt x="147514" y="-9863"/>
                    <a:pt x="205378" y="28607"/>
                    <a:pt x="217142" y="88061"/>
                  </a:cubicBezTo>
                  <a:cubicBezTo>
                    <a:pt x="245756" y="230495"/>
                    <a:pt x="295989" y="367842"/>
                    <a:pt x="366253" y="496287"/>
                  </a:cubicBezTo>
                  <a:cubicBezTo>
                    <a:pt x="505189" y="750316"/>
                    <a:pt x="714390" y="954429"/>
                    <a:pt x="971280" y="1087008"/>
                  </a:cubicBezTo>
                  <a:cubicBezTo>
                    <a:pt x="1025011" y="1114668"/>
                    <a:pt x="1046312" y="1180798"/>
                    <a:pt x="1018652" y="1234847"/>
                  </a:cubicBezTo>
                  <a:cubicBezTo>
                    <a:pt x="1008160" y="1255194"/>
                    <a:pt x="992263" y="1270773"/>
                    <a:pt x="973823" y="1280947"/>
                  </a:cubicBezTo>
                  <a:close/>
                </a:path>
              </a:pathLst>
            </a:custGeom>
            <a:solidFill>
              <a:srgbClr val="FFFFFF">
                <a:alpha val="50000"/>
              </a:srgbClr>
            </a:solidFill>
            <a:ln w="31750" cap="flat">
              <a:noFill/>
              <a:prstDash val="solid"/>
              <a:miter/>
            </a:ln>
          </p:spPr>
          <p:txBody>
            <a:bodyPr rtlCol="0" anchor="ctr"/>
            <a:lstStyle/>
            <a:p>
              <a:endParaRPr lang="es-CL"/>
            </a:p>
          </p:txBody>
        </p:sp>
        <p:sp>
          <p:nvSpPr>
            <p:cNvPr id="31" name="Forma libre: forma 30">
              <a:extLst>
                <a:ext uri="{FF2B5EF4-FFF2-40B4-BE49-F238E27FC236}">
                  <a16:creationId xmlns:a16="http://schemas.microsoft.com/office/drawing/2014/main" id="{88899A52-866A-4360-349D-1586DC503A83}"/>
                </a:ext>
              </a:extLst>
            </p:cNvPr>
            <p:cNvSpPr/>
            <p:nvPr/>
          </p:nvSpPr>
          <p:spPr>
            <a:xfrm>
              <a:off x="-4808602" y="1126751"/>
              <a:ext cx="4461090" cy="4460782"/>
            </a:xfrm>
            <a:custGeom>
              <a:avLst/>
              <a:gdLst>
                <a:gd name="connsiteX0" fmla="*/ 1160382 w 4461090"/>
                <a:gd name="connsiteY0" fmla="*/ 273993 h 4460782"/>
                <a:gd name="connsiteX1" fmla="*/ 273983 w 4461090"/>
                <a:gd name="connsiteY1" fmla="*/ 3300401 h 4460782"/>
                <a:gd name="connsiteX2" fmla="*/ 3300709 w 4461090"/>
                <a:gd name="connsiteY2" fmla="*/ 4186799 h 4460782"/>
                <a:gd name="connsiteX3" fmla="*/ 4187107 w 4461090"/>
                <a:gd name="connsiteY3" fmla="*/ 1160073 h 4460782"/>
                <a:gd name="connsiteX4" fmla="*/ 1160382 w 4461090"/>
                <a:gd name="connsiteY4" fmla="*/ 273993 h 4460782"/>
                <a:gd name="connsiteX5" fmla="*/ 3109313 w 4461090"/>
                <a:gd name="connsiteY5" fmla="*/ 3837072 h 4460782"/>
                <a:gd name="connsiteX6" fmla="*/ 624028 w 4461090"/>
                <a:gd name="connsiteY6" fmla="*/ 3109323 h 4460782"/>
                <a:gd name="connsiteX7" fmla="*/ 1351777 w 4461090"/>
                <a:gd name="connsiteY7" fmla="*/ 624038 h 4460782"/>
                <a:gd name="connsiteX8" fmla="*/ 3837063 w 4461090"/>
                <a:gd name="connsiteY8" fmla="*/ 1351787 h 4460782"/>
                <a:gd name="connsiteX9" fmla="*/ 3109313 w 4461090"/>
                <a:gd name="connsiteY9" fmla="*/ 3837072 h 446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1090" h="4460782">
                  <a:moveTo>
                    <a:pt x="1160382" y="273993"/>
                  </a:moveTo>
                  <a:cubicBezTo>
                    <a:pt x="79726" y="865031"/>
                    <a:pt x="-317055" y="2220063"/>
                    <a:pt x="273983" y="3300401"/>
                  </a:cubicBezTo>
                  <a:cubicBezTo>
                    <a:pt x="865021" y="4381057"/>
                    <a:pt x="2220054" y="4777837"/>
                    <a:pt x="3300709" y="4186799"/>
                  </a:cubicBezTo>
                  <a:cubicBezTo>
                    <a:pt x="4381365" y="3595761"/>
                    <a:pt x="4778146" y="2240729"/>
                    <a:pt x="4187107" y="1160073"/>
                  </a:cubicBezTo>
                  <a:cubicBezTo>
                    <a:pt x="3596069" y="79736"/>
                    <a:pt x="2240719" y="-317045"/>
                    <a:pt x="1160382" y="273993"/>
                  </a:cubicBezTo>
                  <a:close/>
                  <a:moveTo>
                    <a:pt x="3109313" y="3837072"/>
                  </a:moveTo>
                  <a:cubicBezTo>
                    <a:pt x="2221961" y="4322557"/>
                    <a:pt x="1109194" y="3996357"/>
                    <a:pt x="624028" y="3109323"/>
                  </a:cubicBezTo>
                  <a:cubicBezTo>
                    <a:pt x="138544" y="2221971"/>
                    <a:pt x="464743" y="1109204"/>
                    <a:pt x="1351777" y="624038"/>
                  </a:cubicBezTo>
                  <a:cubicBezTo>
                    <a:pt x="2239130" y="138553"/>
                    <a:pt x="3351896" y="464435"/>
                    <a:pt x="3837063" y="1351787"/>
                  </a:cubicBezTo>
                  <a:cubicBezTo>
                    <a:pt x="4322547" y="2239139"/>
                    <a:pt x="3996347" y="3351906"/>
                    <a:pt x="3109313" y="3837072"/>
                  </a:cubicBezTo>
                  <a:close/>
                </a:path>
              </a:pathLst>
            </a:custGeom>
            <a:solidFill>
              <a:srgbClr val="363636"/>
            </a:solidFill>
            <a:ln w="31750" cap="flat">
              <a:noFill/>
              <a:prstDash val="solid"/>
              <a:miter/>
            </a:ln>
          </p:spPr>
          <p:txBody>
            <a:bodyPr rtlCol="0" anchor="ctr"/>
            <a:lstStyle/>
            <a:p>
              <a:endParaRPr lang="es-CL"/>
            </a:p>
          </p:txBody>
        </p:sp>
        <p:sp>
          <p:nvSpPr>
            <p:cNvPr id="32" name="Forma libre: forma 31">
              <a:extLst>
                <a:ext uri="{FF2B5EF4-FFF2-40B4-BE49-F238E27FC236}">
                  <a16:creationId xmlns:a16="http://schemas.microsoft.com/office/drawing/2014/main" id="{CF79E649-8436-9F3D-F6E9-C2E668329330}"/>
                </a:ext>
              </a:extLst>
            </p:cNvPr>
            <p:cNvSpPr/>
            <p:nvPr/>
          </p:nvSpPr>
          <p:spPr>
            <a:xfrm rot="19879201">
              <a:off x="-715471" y="5763485"/>
              <a:ext cx="630779" cy="3150084"/>
            </a:xfrm>
            <a:custGeom>
              <a:avLst/>
              <a:gdLst>
                <a:gd name="connsiteX0" fmla="*/ 0 w 630779"/>
                <a:gd name="connsiteY0" fmla="*/ 0 h 3150084"/>
                <a:gd name="connsiteX1" fmla="*/ 630780 w 630779"/>
                <a:gd name="connsiteY1" fmla="*/ 0 h 3150084"/>
                <a:gd name="connsiteX2" fmla="*/ 630780 w 630779"/>
                <a:gd name="connsiteY2" fmla="*/ 3150084 h 3150084"/>
                <a:gd name="connsiteX3" fmla="*/ 0 w 630779"/>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630779" h="3150084">
                  <a:moveTo>
                    <a:pt x="0" y="0"/>
                  </a:moveTo>
                  <a:lnTo>
                    <a:pt x="630780" y="0"/>
                  </a:lnTo>
                  <a:lnTo>
                    <a:pt x="630780" y="3150084"/>
                  </a:lnTo>
                  <a:lnTo>
                    <a:pt x="0" y="3150084"/>
                  </a:lnTo>
                  <a:close/>
                </a:path>
              </a:pathLst>
            </a:custGeom>
            <a:solidFill>
              <a:srgbClr val="1D262D"/>
            </a:solidFill>
            <a:ln w="31750" cap="flat">
              <a:noFill/>
              <a:prstDash val="solid"/>
              <a:miter/>
            </a:ln>
          </p:spPr>
          <p:txBody>
            <a:bodyPr rtlCol="0" anchor="ctr"/>
            <a:lstStyle/>
            <a:p>
              <a:endParaRPr lang="es-CL"/>
            </a:p>
          </p:txBody>
        </p:sp>
        <p:sp>
          <p:nvSpPr>
            <p:cNvPr id="33" name="Forma libre: forma 32">
              <a:extLst>
                <a:ext uri="{FF2B5EF4-FFF2-40B4-BE49-F238E27FC236}">
                  <a16:creationId xmlns:a16="http://schemas.microsoft.com/office/drawing/2014/main" id="{96913F8D-1B2E-1185-1D12-8CE52626D3E6}"/>
                </a:ext>
              </a:extLst>
            </p:cNvPr>
            <p:cNvSpPr/>
            <p:nvPr/>
          </p:nvSpPr>
          <p:spPr>
            <a:xfrm rot="-1720799">
              <a:off x="-604830" y="5841324"/>
              <a:ext cx="124947" cy="3150084"/>
            </a:xfrm>
            <a:custGeom>
              <a:avLst/>
              <a:gdLst>
                <a:gd name="connsiteX0" fmla="*/ 0 w 124947"/>
                <a:gd name="connsiteY0" fmla="*/ 0 h 3150084"/>
                <a:gd name="connsiteX1" fmla="*/ 124948 w 124947"/>
                <a:gd name="connsiteY1" fmla="*/ 0 h 3150084"/>
                <a:gd name="connsiteX2" fmla="*/ 124948 w 124947"/>
                <a:gd name="connsiteY2" fmla="*/ 3150084 h 3150084"/>
                <a:gd name="connsiteX3" fmla="*/ 0 w 124947"/>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124947" h="3150084">
                  <a:moveTo>
                    <a:pt x="0" y="0"/>
                  </a:moveTo>
                  <a:lnTo>
                    <a:pt x="124948" y="0"/>
                  </a:lnTo>
                  <a:lnTo>
                    <a:pt x="124948" y="3150084"/>
                  </a:lnTo>
                  <a:lnTo>
                    <a:pt x="0" y="3150084"/>
                  </a:lnTo>
                  <a:close/>
                </a:path>
              </a:pathLst>
            </a:custGeom>
            <a:solidFill>
              <a:srgbClr val="363636"/>
            </a:solidFill>
            <a:ln w="31750" cap="flat">
              <a:noFill/>
              <a:prstDash val="solid"/>
              <a:miter/>
            </a:ln>
          </p:spPr>
          <p:txBody>
            <a:bodyPr rtlCol="0" anchor="ctr"/>
            <a:lstStyle/>
            <a:p>
              <a:endParaRPr lang="es-CL"/>
            </a:p>
          </p:txBody>
        </p:sp>
        <p:sp>
          <p:nvSpPr>
            <p:cNvPr id="34" name="Forma libre: forma 33">
              <a:extLst>
                <a:ext uri="{FF2B5EF4-FFF2-40B4-BE49-F238E27FC236}">
                  <a16:creationId xmlns:a16="http://schemas.microsoft.com/office/drawing/2014/main" id="{D645B233-B751-34A8-96D6-CDF3FAD65387}"/>
                </a:ext>
              </a:extLst>
            </p:cNvPr>
            <p:cNvSpPr/>
            <p:nvPr/>
          </p:nvSpPr>
          <p:spPr>
            <a:xfrm rot="-1720799">
              <a:off x="-318125" y="5662060"/>
              <a:ext cx="207292" cy="3150084"/>
            </a:xfrm>
            <a:custGeom>
              <a:avLst/>
              <a:gdLst>
                <a:gd name="connsiteX0" fmla="*/ 0 w 207292"/>
                <a:gd name="connsiteY0" fmla="*/ 0 h 3150084"/>
                <a:gd name="connsiteX1" fmla="*/ 207293 w 207292"/>
                <a:gd name="connsiteY1" fmla="*/ 0 h 3150084"/>
                <a:gd name="connsiteX2" fmla="*/ 207293 w 207292"/>
                <a:gd name="connsiteY2" fmla="*/ 3150084 h 3150084"/>
                <a:gd name="connsiteX3" fmla="*/ 0 w 207292"/>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207292" h="3150084">
                  <a:moveTo>
                    <a:pt x="0" y="0"/>
                  </a:moveTo>
                  <a:lnTo>
                    <a:pt x="207293" y="0"/>
                  </a:lnTo>
                  <a:lnTo>
                    <a:pt x="207293" y="3150084"/>
                  </a:lnTo>
                  <a:lnTo>
                    <a:pt x="0" y="3150084"/>
                  </a:lnTo>
                  <a:close/>
                </a:path>
              </a:pathLst>
            </a:custGeom>
            <a:solidFill>
              <a:srgbClr val="1D262D"/>
            </a:solidFill>
            <a:ln w="31750" cap="flat">
              <a:noFill/>
              <a:prstDash val="solid"/>
              <a:miter/>
            </a:ln>
          </p:spPr>
          <p:txBody>
            <a:bodyPr rtlCol="0" anchor="ctr"/>
            <a:lstStyle/>
            <a:p>
              <a:endParaRPr lang="es-CL"/>
            </a:p>
          </p:txBody>
        </p:sp>
      </p:grpSp>
    </p:spTree>
    <p:extLst>
      <p:ext uri="{BB962C8B-B14F-4D97-AF65-F5344CB8AC3E}">
        <p14:creationId xmlns:p14="http://schemas.microsoft.com/office/powerpoint/2010/main" val="3206124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D7FC5443-6B75-E0B5-41D1-724D5A104503}"/>
              </a:ext>
            </a:extLst>
          </p:cNvPr>
          <p:cNvSpPr/>
          <p:nvPr/>
        </p:nvSpPr>
        <p:spPr>
          <a:xfrm rot="5400000">
            <a:off x="2053354" y="-381933"/>
            <a:ext cx="1038168" cy="3940175"/>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181D3884-5792-6198-E495-3AD3F68516BB}"/>
              </a:ext>
            </a:extLst>
          </p:cNvPr>
          <p:cNvSpPr>
            <a:spLocks noGrp="1"/>
          </p:cNvSpPr>
          <p:nvPr>
            <p:ph type="title"/>
          </p:nvPr>
        </p:nvSpPr>
        <p:spPr>
          <a:xfrm>
            <a:off x="831849" y="1012031"/>
            <a:ext cx="3940175" cy="2162174"/>
          </a:xfrm>
        </p:spPr>
        <p:txBody>
          <a:bodyPr anchor="t">
            <a:normAutofit/>
          </a:bodyPr>
          <a:lstStyle/>
          <a:p>
            <a:pPr>
              <a:lnSpc>
                <a:spcPct val="110000"/>
              </a:lnSpc>
            </a:pPr>
            <a:r>
              <a:rPr lang="es-CL" b="1"/>
              <a:t>Objetivo del taller</a:t>
            </a:r>
          </a:p>
        </p:txBody>
      </p:sp>
      <p:sp>
        <p:nvSpPr>
          <p:cNvPr id="3" name="Marcador de contenido 2">
            <a:extLst>
              <a:ext uri="{FF2B5EF4-FFF2-40B4-BE49-F238E27FC236}">
                <a16:creationId xmlns:a16="http://schemas.microsoft.com/office/drawing/2014/main" id="{E4C8E1C6-E954-085C-DA1F-1F3C8D0E7A5D}"/>
              </a:ext>
            </a:extLst>
          </p:cNvPr>
          <p:cNvSpPr>
            <a:spLocks noGrp="1"/>
          </p:cNvSpPr>
          <p:nvPr>
            <p:ph type="body" idx="1"/>
          </p:nvPr>
        </p:nvSpPr>
        <p:spPr>
          <a:xfrm>
            <a:off x="831850" y="3689350"/>
            <a:ext cx="4454525" cy="2268537"/>
          </a:xfrm>
        </p:spPr>
        <p:txBody>
          <a:bodyPr anchor="t">
            <a:normAutofit/>
          </a:bodyPr>
          <a:lstStyle/>
          <a:p>
            <a:pPr>
              <a:lnSpc>
                <a:spcPct val="107000"/>
              </a:lnSpc>
              <a:spcBef>
                <a:spcPts val="1200"/>
              </a:spcBef>
              <a:spcAft>
                <a:spcPts val="800"/>
              </a:spcAft>
            </a:pPr>
            <a:r>
              <a:rPr lang="es-CL" sz="2800" dirty="0">
                <a:solidFill>
                  <a:schemeClr val="tx2">
                    <a:lumMod val="90000"/>
                    <a:lumOff val="10000"/>
                  </a:schemeClr>
                </a:solidFill>
              </a:rPr>
              <a:t>Estudiantes aprenden a indagar sobre trayectorias formativas específicas.</a:t>
            </a:r>
          </a:p>
          <a:p>
            <a:pPr marL="0" indent="0">
              <a:lnSpc>
                <a:spcPct val="100000"/>
              </a:lnSpc>
              <a:buNone/>
            </a:pPr>
            <a:endParaRPr lang="es-CL" sz="2500" dirty="0">
              <a:solidFill>
                <a:schemeClr val="tx2">
                  <a:lumMod val="90000"/>
                  <a:lumOff val="10000"/>
                </a:schemeClr>
              </a:solidFill>
            </a:endParaRPr>
          </a:p>
        </p:txBody>
      </p:sp>
      <p:pic>
        <p:nvPicPr>
          <p:cNvPr id="7" name="Imagen 6">
            <a:extLst>
              <a:ext uri="{FF2B5EF4-FFF2-40B4-BE49-F238E27FC236}">
                <a16:creationId xmlns:a16="http://schemas.microsoft.com/office/drawing/2014/main" id="{D2506411-9C71-066F-68ED-4F7FA7EEA4FA}"/>
              </a:ext>
            </a:extLst>
          </p:cNvPr>
          <p:cNvPicPr>
            <a:picLocks noChangeAspect="1"/>
          </p:cNvPicPr>
          <p:nvPr/>
        </p:nvPicPr>
        <p:blipFill rotWithShape="1">
          <a:blip r:embed="rId2"/>
          <a:srcRect r="41386"/>
          <a:stretch/>
        </p:blipFill>
        <p:spPr>
          <a:xfrm>
            <a:off x="834207" y="3144817"/>
            <a:ext cx="1967730" cy="360383"/>
          </a:xfrm>
          <a:prstGeom prst="rect">
            <a:avLst/>
          </a:prstGeom>
        </p:spPr>
      </p:pic>
      <p:grpSp>
        <p:nvGrpSpPr>
          <p:cNvPr id="4" name="Grupo 3">
            <a:extLst>
              <a:ext uri="{FF2B5EF4-FFF2-40B4-BE49-F238E27FC236}">
                <a16:creationId xmlns:a16="http://schemas.microsoft.com/office/drawing/2014/main" id="{D4361921-148E-EF26-0A99-E89A556CAB5C}"/>
              </a:ext>
            </a:extLst>
          </p:cNvPr>
          <p:cNvGrpSpPr/>
          <p:nvPr/>
        </p:nvGrpSpPr>
        <p:grpSpPr>
          <a:xfrm>
            <a:off x="0" y="-5712"/>
            <a:ext cx="12209965" cy="556510"/>
            <a:chOff x="0" y="-5712"/>
            <a:chExt cx="12209965" cy="556510"/>
          </a:xfrm>
        </p:grpSpPr>
        <p:grpSp>
          <p:nvGrpSpPr>
            <p:cNvPr id="6" name="Group 1751034285">
              <a:extLst>
                <a:ext uri="{FF2B5EF4-FFF2-40B4-BE49-F238E27FC236}">
                  <a16:creationId xmlns:a16="http://schemas.microsoft.com/office/drawing/2014/main" id="{C8C80038-DB69-FB63-0218-B838EB09E14E}"/>
                </a:ext>
              </a:extLst>
            </p:cNvPr>
            <p:cNvGrpSpPr/>
            <p:nvPr/>
          </p:nvGrpSpPr>
          <p:grpSpPr>
            <a:xfrm>
              <a:off x="0" y="-5712"/>
              <a:ext cx="12209965" cy="556510"/>
              <a:chOff x="83698" y="0"/>
              <a:chExt cx="8019537" cy="365885"/>
            </a:xfrm>
          </p:grpSpPr>
          <p:cxnSp>
            <p:nvCxnSpPr>
              <p:cNvPr id="12" name="Conector recto 11">
                <a:extLst>
                  <a:ext uri="{FF2B5EF4-FFF2-40B4-BE49-F238E27FC236}">
                    <a16:creationId xmlns:a16="http://schemas.microsoft.com/office/drawing/2014/main" id="{BC465540-CE91-B4E0-DFBB-38981809898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2C31AC22-8D49-F061-573A-20600F4610BB}"/>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F11EBC26-53D7-A67C-D8A8-FC064D92E251}"/>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0" name="Imagen 9">
              <a:extLst>
                <a:ext uri="{FF2B5EF4-FFF2-40B4-BE49-F238E27FC236}">
                  <a16:creationId xmlns:a16="http://schemas.microsoft.com/office/drawing/2014/main" id="{4D99B1C4-A4D4-7296-D80B-8E6CEE4C0E96}"/>
                </a:ext>
              </a:extLst>
            </p:cNvPr>
            <p:cNvPicPr>
              <a:picLocks noChangeAspect="1"/>
            </p:cNvPicPr>
            <p:nvPr/>
          </p:nvPicPr>
          <p:blipFill>
            <a:blip r:embed="rId3"/>
            <a:stretch>
              <a:fillRect/>
            </a:stretch>
          </p:blipFill>
          <p:spPr>
            <a:xfrm>
              <a:off x="11040588" y="205564"/>
              <a:ext cx="907830" cy="248219"/>
            </a:xfrm>
            <a:prstGeom prst="rect">
              <a:avLst/>
            </a:prstGeom>
          </p:spPr>
        </p:pic>
      </p:grpSp>
      <p:pic>
        <p:nvPicPr>
          <p:cNvPr id="8" name="Imagen 7" descr="Una caricatura de una persona&#10;&#10;Descripción generada automáticamente con confianza media">
            <a:extLst>
              <a:ext uri="{FF2B5EF4-FFF2-40B4-BE49-F238E27FC236}">
                <a16:creationId xmlns:a16="http://schemas.microsoft.com/office/drawing/2014/main" id="{10FEA620-1566-FC27-C883-50AD59959484}"/>
              </a:ext>
            </a:extLst>
          </p:cNvPr>
          <p:cNvPicPr>
            <a:picLocks noChangeAspect="1"/>
          </p:cNvPicPr>
          <p:nvPr/>
        </p:nvPicPr>
        <p:blipFill>
          <a:blip r:embed="rId4"/>
          <a:stretch>
            <a:fillRect/>
          </a:stretch>
        </p:blipFill>
        <p:spPr>
          <a:xfrm>
            <a:off x="5754142" y="1009650"/>
            <a:ext cx="5961609" cy="5233153"/>
          </a:xfrm>
          <a:prstGeom prst="rect">
            <a:avLst/>
          </a:prstGeom>
        </p:spPr>
      </p:pic>
    </p:spTree>
    <p:extLst>
      <p:ext uri="{BB962C8B-B14F-4D97-AF65-F5344CB8AC3E}">
        <p14:creationId xmlns:p14="http://schemas.microsoft.com/office/powerpoint/2010/main" val="529220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2"/>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3"/>
          <a:srcRect r="41386"/>
          <a:stretch/>
        </p:blipFill>
        <p:spPr>
          <a:xfrm>
            <a:off x="324378" y="6242803"/>
            <a:ext cx="1967730" cy="360383"/>
          </a:xfrm>
          <a:prstGeom prst="rect">
            <a:avLst/>
          </a:prstGeom>
        </p:spPr>
      </p:pic>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246463" cy="3767063"/>
          </a:xfrm>
        </p:spPr>
        <p:txBody>
          <a:bodyPr>
            <a:normAutofit fontScale="77500" lnSpcReduction="20000"/>
          </a:bodyPr>
          <a:lstStyle/>
          <a:p>
            <a:pPr marL="0" indent="0">
              <a:lnSpc>
                <a:spcPct val="120000"/>
              </a:lnSpc>
              <a:buNone/>
            </a:pPr>
            <a:r>
              <a:rPr lang="es-ES" sz="2800" b="1" dirty="0">
                <a:solidFill>
                  <a:schemeClr val="accent1">
                    <a:lumMod val="50000"/>
                  </a:schemeClr>
                </a:solidFill>
              </a:rPr>
              <a:t>PASO 12: </a:t>
            </a:r>
            <a:r>
              <a:rPr lang="es-ES" sz="2800" dirty="0">
                <a:solidFill>
                  <a:schemeClr val="accent1">
                    <a:lumMod val="50000"/>
                  </a:schemeClr>
                </a:solidFill>
              </a:rPr>
              <a:t>Para conocer los últimos datos, al final de la ventana que estás visualizando, hacer clic en </a:t>
            </a:r>
            <a:r>
              <a:rPr lang="es-ES" sz="2800" b="1" dirty="0">
                <a:solidFill>
                  <a:schemeClr val="accent1">
                    <a:lumMod val="50000"/>
                  </a:schemeClr>
                </a:solidFill>
              </a:rPr>
              <a:t>Ver datos de la institución</a:t>
            </a:r>
            <a:r>
              <a:rPr lang="es-ES" sz="2800" dirty="0">
                <a:solidFill>
                  <a:schemeClr val="accent1">
                    <a:lumMod val="50000"/>
                  </a:schemeClr>
                </a:solidFill>
              </a:rPr>
              <a:t>, se abrirá una nueva ventana y debajo del nombre de la institución hacer clic en </a:t>
            </a:r>
            <a:r>
              <a:rPr lang="es-ES" sz="2800" b="1" dirty="0">
                <a:solidFill>
                  <a:schemeClr val="accent1">
                    <a:lumMod val="50000"/>
                  </a:schemeClr>
                </a:solidFill>
              </a:rPr>
              <a:t>Ver Ficha, </a:t>
            </a:r>
            <a:r>
              <a:rPr lang="es-ES" sz="2800" dirty="0">
                <a:solidFill>
                  <a:schemeClr val="accent1">
                    <a:lumMod val="50000"/>
                  </a:schemeClr>
                </a:solidFill>
              </a:rPr>
              <a:t>aquí podrás ver si está </a:t>
            </a:r>
            <a:r>
              <a:rPr lang="es-ES" sz="2800" b="1" dirty="0">
                <a:solidFill>
                  <a:schemeClr val="accent1">
                    <a:lumMod val="50000"/>
                  </a:schemeClr>
                </a:solidFill>
              </a:rPr>
              <a:t>acreditada y su dirección web</a:t>
            </a:r>
            <a:r>
              <a:rPr lang="es-ES" b="1" dirty="0">
                <a:solidFill>
                  <a:schemeClr val="accent1">
                    <a:lumMod val="50000"/>
                  </a:schemeClr>
                </a:solidFill>
              </a:rPr>
              <a:t>.</a:t>
            </a:r>
          </a:p>
          <a:p>
            <a:pPr marL="0" indent="0">
              <a:lnSpc>
                <a:spcPct val="120000"/>
              </a:lnSpc>
              <a:buNone/>
            </a:pPr>
            <a:endParaRPr lang="es-CL" dirty="0">
              <a:solidFill>
                <a:schemeClr val="accent1">
                  <a:lumMod val="50000"/>
                </a:schemeClr>
              </a:solidFill>
            </a:endParaRPr>
          </a:p>
          <a:p>
            <a:pPr marL="0" indent="0">
              <a:lnSpc>
                <a:spcPct val="120000"/>
              </a:lnSpc>
              <a:buNone/>
            </a:pPr>
            <a:endPar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descr="Texto, Pizarra&#10;&#10;Descripción generada automáticamente">
            <a:extLst>
              <a:ext uri="{FF2B5EF4-FFF2-40B4-BE49-F238E27FC236}">
                <a16:creationId xmlns:a16="http://schemas.microsoft.com/office/drawing/2014/main" id="{9ED9658F-36AB-453B-3DDA-81461B3AFEC7}"/>
              </a:ext>
            </a:extLst>
          </p:cNvPr>
          <p:cNvPicPr>
            <a:picLocks noChangeAspect="1"/>
          </p:cNvPicPr>
          <p:nvPr/>
        </p:nvPicPr>
        <p:blipFill rotWithShape="1">
          <a:blip r:embed="rId4">
            <a:extLst>
              <a:ext uri="{28A0092B-C50C-407E-A947-70E740481C1C}">
                <a14:useLocalDpi xmlns:a14="http://schemas.microsoft.com/office/drawing/2010/main" val="0"/>
              </a:ext>
            </a:extLst>
          </a:blip>
          <a:srcRect l="13730" t="14766" r="12851" b="10723"/>
          <a:stretch/>
        </p:blipFill>
        <p:spPr>
          <a:xfrm>
            <a:off x="5263154" y="1773372"/>
            <a:ext cx="6499593" cy="3950853"/>
          </a:xfrm>
          <a:prstGeom prst="rect">
            <a:avLst/>
          </a:prstGeom>
        </p:spPr>
      </p:pic>
      <p:sp>
        <p:nvSpPr>
          <p:cNvPr id="5" name="Rectángulo 4">
            <a:extLst>
              <a:ext uri="{FF2B5EF4-FFF2-40B4-BE49-F238E27FC236}">
                <a16:creationId xmlns:a16="http://schemas.microsoft.com/office/drawing/2014/main" id="{2B711C93-201A-C5AC-4123-393104A7CA06}"/>
              </a:ext>
            </a:extLst>
          </p:cNvPr>
          <p:cNvSpPr/>
          <p:nvPr/>
        </p:nvSpPr>
        <p:spPr>
          <a:xfrm>
            <a:off x="5634100" y="2134167"/>
            <a:ext cx="5714210" cy="31851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4" name="Imagen 53">
            <a:extLst>
              <a:ext uri="{FF2B5EF4-FFF2-40B4-BE49-F238E27FC236}">
                <a16:creationId xmlns:a16="http://schemas.microsoft.com/office/drawing/2014/main" id="{57D4D0C6-2D44-8BC1-4A5C-4C200B614D0B}"/>
              </a:ext>
            </a:extLst>
          </p:cNvPr>
          <p:cNvPicPr>
            <a:picLocks noChangeAspect="1"/>
          </p:cNvPicPr>
          <p:nvPr/>
        </p:nvPicPr>
        <p:blipFill>
          <a:blip r:embed="rId5"/>
          <a:stretch>
            <a:fillRect/>
          </a:stretch>
        </p:blipFill>
        <p:spPr>
          <a:xfrm>
            <a:off x="6104982" y="2229150"/>
            <a:ext cx="4535867" cy="3039295"/>
          </a:xfrm>
          <a:prstGeom prst="rect">
            <a:avLst/>
          </a:prstGeom>
        </p:spPr>
      </p:pic>
      <p:grpSp>
        <p:nvGrpSpPr>
          <p:cNvPr id="68" name="Grupo 67">
            <a:extLst>
              <a:ext uri="{FF2B5EF4-FFF2-40B4-BE49-F238E27FC236}">
                <a16:creationId xmlns:a16="http://schemas.microsoft.com/office/drawing/2014/main" id="{F2E1A7E7-CD82-307F-D5E0-E4B0DA9B7FC3}"/>
              </a:ext>
            </a:extLst>
          </p:cNvPr>
          <p:cNvGrpSpPr/>
          <p:nvPr/>
        </p:nvGrpSpPr>
        <p:grpSpPr>
          <a:xfrm>
            <a:off x="7244053" y="3267172"/>
            <a:ext cx="3791092" cy="6311644"/>
            <a:chOff x="9605447" y="3185656"/>
            <a:chExt cx="3791092" cy="6311644"/>
          </a:xfrm>
        </p:grpSpPr>
        <p:pic>
          <p:nvPicPr>
            <p:cNvPr id="67" name="Imagen 66">
              <a:extLst>
                <a:ext uri="{FF2B5EF4-FFF2-40B4-BE49-F238E27FC236}">
                  <a16:creationId xmlns:a16="http://schemas.microsoft.com/office/drawing/2014/main" id="{30AC3990-F629-59F9-BAC9-1E8C24691A76}"/>
                </a:ext>
              </a:extLst>
            </p:cNvPr>
            <p:cNvPicPr>
              <a:picLocks noChangeAspect="1"/>
            </p:cNvPicPr>
            <p:nvPr/>
          </p:nvPicPr>
          <p:blipFill rotWithShape="1">
            <a:blip r:embed="rId6"/>
            <a:srcRect l="7984" t="11502" r="12757" b="9240"/>
            <a:stretch/>
          </p:blipFill>
          <p:spPr>
            <a:xfrm>
              <a:off x="9813631" y="3458274"/>
              <a:ext cx="3283848" cy="3052436"/>
            </a:xfrm>
            <a:prstGeom prst="ellipse">
              <a:avLst/>
            </a:prstGeom>
          </p:spPr>
        </p:pic>
        <p:grpSp>
          <p:nvGrpSpPr>
            <p:cNvPr id="55" name="Gráfico 10">
              <a:extLst>
                <a:ext uri="{FF2B5EF4-FFF2-40B4-BE49-F238E27FC236}">
                  <a16:creationId xmlns:a16="http://schemas.microsoft.com/office/drawing/2014/main" id="{5FC976F6-31BD-813C-4DDE-5B72D1916B34}"/>
                </a:ext>
              </a:extLst>
            </p:cNvPr>
            <p:cNvGrpSpPr/>
            <p:nvPr/>
          </p:nvGrpSpPr>
          <p:grpSpPr>
            <a:xfrm>
              <a:off x="9605447" y="3185656"/>
              <a:ext cx="3791092" cy="6311644"/>
              <a:chOff x="-4808602" y="1126751"/>
              <a:chExt cx="4723910" cy="7864657"/>
            </a:xfrm>
          </p:grpSpPr>
          <p:sp>
            <p:nvSpPr>
              <p:cNvPr id="56" name="Forma libre: forma 55">
                <a:extLst>
                  <a:ext uri="{FF2B5EF4-FFF2-40B4-BE49-F238E27FC236}">
                    <a16:creationId xmlns:a16="http://schemas.microsoft.com/office/drawing/2014/main" id="{CF33DF3C-B551-7688-1E3F-BB90355C9CDA}"/>
                  </a:ext>
                </a:extLst>
              </p:cNvPr>
              <p:cNvSpPr/>
              <p:nvPr/>
            </p:nvSpPr>
            <p:spPr>
              <a:xfrm rot="-1720799">
                <a:off x="-1589558" y="4958393"/>
                <a:ext cx="356403" cy="1063487"/>
              </a:xfrm>
              <a:custGeom>
                <a:avLst/>
                <a:gdLst>
                  <a:gd name="connsiteX0" fmla="*/ 0 w 356403"/>
                  <a:gd name="connsiteY0" fmla="*/ 0 h 1063487"/>
                  <a:gd name="connsiteX1" fmla="*/ 356403 w 356403"/>
                  <a:gd name="connsiteY1" fmla="*/ 0 h 1063487"/>
                  <a:gd name="connsiteX2" fmla="*/ 356403 w 356403"/>
                  <a:gd name="connsiteY2" fmla="*/ 1063487 h 1063487"/>
                  <a:gd name="connsiteX3" fmla="*/ 0 w 356403"/>
                  <a:gd name="connsiteY3" fmla="*/ 1063487 h 1063487"/>
                </a:gdLst>
                <a:ahLst/>
                <a:cxnLst>
                  <a:cxn ang="0">
                    <a:pos x="connsiteX0" y="connsiteY0"/>
                  </a:cxn>
                  <a:cxn ang="0">
                    <a:pos x="connsiteX1" y="connsiteY1"/>
                  </a:cxn>
                  <a:cxn ang="0">
                    <a:pos x="connsiteX2" y="connsiteY2"/>
                  </a:cxn>
                  <a:cxn ang="0">
                    <a:pos x="connsiteX3" y="connsiteY3"/>
                  </a:cxn>
                </a:cxnLst>
                <a:rect l="l" t="t" r="r" b="b"/>
                <a:pathLst>
                  <a:path w="356403" h="1063487">
                    <a:moveTo>
                      <a:pt x="0" y="0"/>
                    </a:moveTo>
                    <a:lnTo>
                      <a:pt x="356403" y="0"/>
                    </a:lnTo>
                    <a:lnTo>
                      <a:pt x="356403" y="1063487"/>
                    </a:lnTo>
                    <a:lnTo>
                      <a:pt x="0" y="1063487"/>
                    </a:lnTo>
                    <a:close/>
                  </a:path>
                </a:pathLst>
              </a:custGeom>
              <a:solidFill>
                <a:srgbClr val="4E4E4E"/>
              </a:solidFill>
              <a:ln w="31750" cap="flat">
                <a:noFill/>
                <a:prstDash val="solid"/>
                <a:miter/>
              </a:ln>
            </p:spPr>
            <p:txBody>
              <a:bodyPr rtlCol="0" anchor="ctr"/>
              <a:lstStyle/>
              <a:p>
                <a:endParaRPr lang="es-CL"/>
              </a:p>
            </p:txBody>
          </p:sp>
          <p:sp>
            <p:nvSpPr>
              <p:cNvPr id="57" name="Forma libre: forma 56">
                <a:extLst>
                  <a:ext uri="{FF2B5EF4-FFF2-40B4-BE49-F238E27FC236}">
                    <a16:creationId xmlns:a16="http://schemas.microsoft.com/office/drawing/2014/main" id="{A60704A9-4AA2-603E-F0F4-B0A42E38B3F5}"/>
                  </a:ext>
                </a:extLst>
              </p:cNvPr>
              <p:cNvSpPr/>
              <p:nvPr/>
            </p:nvSpPr>
            <p:spPr>
              <a:xfrm>
                <a:off x="-1783541" y="5010560"/>
                <a:ext cx="504560" cy="521728"/>
              </a:xfrm>
              <a:custGeom>
                <a:avLst/>
                <a:gdLst>
                  <a:gd name="connsiteX0" fmla="*/ 504560 w 504560"/>
                  <a:gd name="connsiteY0" fmla="*/ 350680 h 521728"/>
                  <a:gd name="connsiteX1" fmla="*/ 312846 w 504560"/>
                  <a:gd name="connsiteY1" fmla="*/ 0 h 521728"/>
                  <a:gd name="connsiteX2" fmla="*/ 160556 w 504560"/>
                  <a:gd name="connsiteY2" fmla="*/ 93154 h 521728"/>
                  <a:gd name="connsiteX3" fmla="*/ 0 w 504560"/>
                  <a:gd name="connsiteY3" fmla="*/ 171048 h 521728"/>
                  <a:gd name="connsiteX4" fmla="*/ 191714 w 504560"/>
                  <a:gd name="connsiteY4" fmla="*/ 521729 h 521728"/>
                  <a:gd name="connsiteX5" fmla="*/ 351634 w 504560"/>
                  <a:gd name="connsiteY5" fmla="*/ 442881 h 521728"/>
                  <a:gd name="connsiteX6" fmla="*/ 504242 w 504560"/>
                  <a:gd name="connsiteY6" fmla="*/ 350680 h 52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560" h="521728">
                    <a:moveTo>
                      <a:pt x="504560" y="350680"/>
                    </a:moveTo>
                    <a:lnTo>
                      <a:pt x="312846" y="0"/>
                    </a:lnTo>
                    <a:cubicBezTo>
                      <a:pt x="264203" y="33065"/>
                      <a:pt x="213333" y="64222"/>
                      <a:pt x="160556" y="93154"/>
                    </a:cubicBezTo>
                    <a:cubicBezTo>
                      <a:pt x="107779" y="122086"/>
                      <a:pt x="54049" y="147839"/>
                      <a:pt x="0" y="171048"/>
                    </a:cubicBezTo>
                    <a:lnTo>
                      <a:pt x="191714" y="521729"/>
                    </a:lnTo>
                    <a:cubicBezTo>
                      <a:pt x="245445" y="497566"/>
                      <a:pt x="299175" y="471813"/>
                      <a:pt x="351634" y="442881"/>
                    </a:cubicBezTo>
                    <a:cubicBezTo>
                      <a:pt x="404411" y="413949"/>
                      <a:pt x="454963" y="382792"/>
                      <a:pt x="504242" y="350680"/>
                    </a:cubicBezTo>
                    <a:close/>
                  </a:path>
                </a:pathLst>
              </a:custGeom>
              <a:solidFill>
                <a:srgbClr val="1D262D"/>
              </a:solidFill>
              <a:ln w="31750" cap="flat">
                <a:noFill/>
                <a:prstDash val="solid"/>
                <a:miter/>
              </a:ln>
            </p:spPr>
            <p:txBody>
              <a:bodyPr rtlCol="0" anchor="ctr"/>
              <a:lstStyle/>
              <a:p>
                <a:endParaRPr lang="es-CL"/>
              </a:p>
            </p:txBody>
          </p:sp>
          <p:sp>
            <p:nvSpPr>
              <p:cNvPr id="58" name="Forma libre: forma 57">
                <a:extLst>
                  <a:ext uri="{FF2B5EF4-FFF2-40B4-BE49-F238E27FC236}">
                    <a16:creationId xmlns:a16="http://schemas.microsoft.com/office/drawing/2014/main" id="{E7A045C3-3F2A-D273-75F0-0EDC88E6F8AD}"/>
                  </a:ext>
                </a:extLst>
              </p:cNvPr>
              <p:cNvSpPr/>
              <p:nvPr/>
            </p:nvSpPr>
            <p:spPr>
              <a:xfrm rot="-156000">
                <a:off x="-4409339" y="1526172"/>
                <a:ext cx="3662594" cy="3662593"/>
              </a:xfrm>
              <a:custGeom>
                <a:avLst/>
                <a:gdLst>
                  <a:gd name="connsiteX0" fmla="*/ 3662594 w 3662594"/>
                  <a:gd name="connsiteY0" fmla="*/ 1831297 h 3662593"/>
                  <a:gd name="connsiteX1" fmla="*/ 1831297 w 3662594"/>
                  <a:gd name="connsiteY1" fmla="*/ 3662594 h 3662593"/>
                  <a:gd name="connsiteX2" fmla="*/ 0 w 3662594"/>
                  <a:gd name="connsiteY2" fmla="*/ 1831297 h 3662593"/>
                  <a:gd name="connsiteX3" fmla="*/ 1831297 w 3662594"/>
                  <a:gd name="connsiteY3" fmla="*/ 0 h 3662593"/>
                  <a:gd name="connsiteX4" fmla="*/ 3662594 w 3662594"/>
                  <a:gd name="connsiteY4" fmla="*/ 1831297 h 3662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94" h="3662593">
                    <a:moveTo>
                      <a:pt x="3662594" y="1831297"/>
                    </a:moveTo>
                    <a:cubicBezTo>
                      <a:pt x="3662594" y="2842695"/>
                      <a:pt x="2842695" y="3662594"/>
                      <a:pt x="1831297" y="3662594"/>
                    </a:cubicBezTo>
                    <a:cubicBezTo>
                      <a:pt x="819900" y="3662594"/>
                      <a:pt x="0" y="2842695"/>
                      <a:pt x="0" y="1831297"/>
                    </a:cubicBezTo>
                    <a:cubicBezTo>
                      <a:pt x="0" y="819900"/>
                      <a:pt x="819900" y="0"/>
                      <a:pt x="1831297" y="0"/>
                    </a:cubicBezTo>
                    <a:cubicBezTo>
                      <a:pt x="2842695" y="0"/>
                      <a:pt x="3662594" y="819900"/>
                      <a:pt x="3662594" y="1831297"/>
                    </a:cubicBezTo>
                    <a:close/>
                  </a:path>
                </a:pathLst>
              </a:custGeom>
              <a:solidFill>
                <a:srgbClr val="DADADA">
                  <a:alpha val="10196"/>
                </a:srgbClr>
              </a:solidFill>
              <a:ln w="31750" cap="flat">
                <a:noFill/>
                <a:prstDash val="solid"/>
                <a:miter/>
              </a:ln>
            </p:spPr>
            <p:txBody>
              <a:bodyPr rtlCol="0" anchor="ctr"/>
              <a:lstStyle/>
              <a:p>
                <a:endParaRPr lang="es-CL"/>
              </a:p>
            </p:txBody>
          </p:sp>
          <p:sp>
            <p:nvSpPr>
              <p:cNvPr id="59" name="Forma libre: forma 58">
                <a:extLst>
                  <a:ext uri="{FF2B5EF4-FFF2-40B4-BE49-F238E27FC236}">
                    <a16:creationId xmlns:a16="http://schemas.microsoft.com/office/drawing/2014/main" id="{ECA81F64-772A-019B-625D-E77E57931DD2}"/>
                  </a:ext>
                </a:extLst>
              </p:cNvPr>
              <p:cNvSpPr/>
              <p:nvPr/>
            </p:nvSpPr>
            <p:spPr>
              <a:xfrm>
                <a:off x="-4226564" y="2693874"/>
                <a:ext cx="303554" cy="537556"/>
              </a:xfrm>
              <a:custGeom>
                <a:avLst/>
                <a:gdLst>
                  <a:gd name="connsiteX0" fmla="*/ 162169 w 303554"/>
                  <a:gd name="connsiteY0" fmla="*/ 524177 h 537556"/>
                  <a:gd name="connsiteX1" fmla="*/ 92859 w 303554"/>
                  <a:gd name="connsiteY1" fmla="*/ 536259 h 537556"/>
                  <a:gd name="connsiteX2" fmla="*/ 1295 w 303554"/>
                  <a:gd name="connsiteY2" fmla="*/ 411311 h 537556"/>
                  <a:gd name="connsiteX3" fmla="*/ 91270 w 303554"/>
                  <a:gd name="connsiteY3" fmla="*/ 70804 h 537556"/>
                  <a:gd name="connsiteX4" fmla="*/ 232750 w 303554"/>
                  <a:gd name="connsiteY4" fmla="*/ 7218 h 537556"/>
                  <a:gd name="connsiteX5" fmla="*/ 296337 w 303554"/>
                  <a:gd name="connsiteY5" fmla="*/ 148698 h 537556"/>
                  <a:gd name="connsiteX6" fmla="*/ 218125 w 303554"/>
                  <a:gd name="connsiteY6" fmla="*/ 444694 h 537556"/>
                  <a:gd name="connsiteX7" fmla="*/ 162169 w 303554"/>
                  <a:gd name="connsiteY7" fmla="*/ 524177 h 53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54" h="537556">
                    <a:moveTo>
                      <a:pt x="162169" y="524177"/>
                    </a:moveTo>
                    <a:cubicBezTo>
                      <a:pt x="141821" y="535305"/>
                      <a:pt x="117658" y="540074"/>
                      <a:pt x="92859" y="536259"/>
                    </a:cubicBezTo>
                    <a:cubicBezTo>
                      <a:pt x="33088" y="527039"/>
                      <a:pt x="-7925" y="471083"/>
                      <a:pt x="1295" y="411311"/>
                    </a:cubicBezTo>
                    <a:cubicBezTo>
                      <a:pt x="19099" y="295265"/>
                      <a:pt x="49303" y="180491"/>
                      <a:pt x="91270" y="70804"/>
                    </a:cubicBezTo>
                    <a:cubicBezTo>
                      <a:pt x="112889" y="14212"/>
                      <a:pt x="176158" y="-14402"/>
                      <a:pt x="232750" y="7218"/>
                    </a:cubicBezTo>
                    <a:cubicBezTo>
                      <a:pt x="289342" y="28837"/>
                      <a:pt x="317956" y="92106"/>
                      <a:pt x="296337" y="148698"/>
                    </a:cubicBezTo>
                    <a:cubicBezTo>
                      <a:pt x="260092" y="244396"/>
                      <a:pt x="233704" y="343909"/>
                      <a:pt x="218125" y="444694"/>
                    </a:cubicBezTo>
                    <a:cubicBezTo>
                      <a:pt x="212720" y="479667"/>
                      <a:pt x="191101" y="508281"/>
                      <a:pt x="162169" y="524177"/>
                    </a:cubicBezTo>
                    <a:close/>
                  </a:path>
                </a:pathLst>
              </a:custGeom>
              <a:solidFill>
                <a:srgbClr val="FFFFFF">
                  <a:alpha val="50000"/>
                </a:srgbClr>
              </a:solidFill>
              <a:ln w="31750" cap="flat">
                <a:noFill/>
                <a:prstDash val="solid"/>
                <a:miter/>
              </a:ln>
            </p:spPr>
            <p:txBody>
              <a:bodyPr rtlCol="0" anchor="ctr"/>
              <a:lstStyle/>
              <a:p>
                <a:endParaRPr lang="es-CL"/>
              </a:p>
            </p:txBody>
          </p:sp>
          <p:sp>
            <p:nvSpPr>
              <p:cNvPr id="60" name="Forma libre: forma 59">
                <a:extLst>
                  <a:ext uri="{FF2B5EF4-FFF2-40B4-BE49-F238E27FC236}">
                    <a16:creationId xmlns:a16="http://schemas.microsoft.com/office/drawing/2014/main" id="{C0836645-E503-E623-211C-7C4FFD7F786D}"/>
                  </a:ext>
                </a:extLst>
              </p:cNvPr>
              <p:cNvSpPr/>
              <p:nvPr/>
            </p:nvSpPr>
            <p:spPr>
              <a:xfrm>
                <a:off x="-4214771" y="3555385"/>
                <a:ext cx="1030773" cy="1294168"/>
              </a:xfrm>
              <a:custGeom>
                <a:avLst/>
                <a:gdLst>
                  <a:gd name="connsiteX0" fmla="*/ 974141 w 1030773"/>
                  <a:gd name="connsiteY0" fmla="*/ 1280629 h 1294168"/>
                  <a:gd name="connsiteX1" fmla="*/ 871131 w 1030773"/>
                  <a:gd name="connsiteY1" fmla="*/ 1281901 h 1294168"/>
                  <a:gd name="connsiteX2" fmla="*/ 173903 w 1030773"/>
                  <a:gd name="connsiteY2" fmla="*/ 601523 h 1294168"/>
                  <a:gd name="connsiteX3" fmla="*/ 2219 w 1030773"/>
                  <a:gd name="connsiteY3" fmla="*/ 131300 h 1294168"/>
                  <a:gd name="connsiteX4" fmla="*/ 88061 w 1030773"/>
                  <a:gd name="connsiteY4" fmla="*/ 2219 h 1294168"/>
                  <a:gd name="connsiteX5" fmla="*/ 217142 w 1030773"/>
                  <a:gd name="connsiteY5" fmla="*/ 88061 h 1294168"/>
                  <a:gd name="connsiteX6" fmla="*/ 366253 w 1030773"/>
                  <a:gd name="connsiteY6" fmla="*/ 496287 h 1294168"/>
                  <a:gd name="connsiteX7" fmla="*/ 971280 w 1030773"/>
                  <a:gd name="connsiteY7" fmla="*/ 1087008 h 1294168"/>
                  <a:gd name="connsiteX8" fmla="*/ 1018652 w 1030773"/>
                  <a:gd name="connsiteY8" fmla="*/ 1234847 h 1294168"/>
                  <a:gd name="connsiteX9" fmla="*/ 973823 w 1030773"/>
                  <a:gd name="connsiteY9" fmla="*/ 1280947 h 129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773" h="1294168">
                    <a:moveTo>
                      <a:pt x="974141" y="1280629"/>
                    </a:moveTo>
                    <a:cubicBezTo>
                      <a:pt x="943302" y="1297479"/>
                      <a:pt x="904832" y="1299387"/>
                      <a:pt x="871131" y="1281901"/>
                    </a:cubicBezTo>
                    <a:cubicBezTo>
                      <a:pt x="575135" y="1129293"/>
                      <a:pt x="334141" y="894022"/>
                      <a:pt x="173903" y="601523"/>
                    </a:cubicBezTo>
                    <a:cubicBezTo>
                      <a:pt x="93148" y="453684"/>
                      <a:pt x="35284" y="295353"/>
                      <a:pt x="2219" y="131300"/>
                    </a:cubicBezTo>
                    <a:cubicBezTo>
                      <a:pt x="-9863" y="71846"/>
                      <a:pt x="28607" y="14300"/>
                      <a:pt x="88061" y="2219"/>
                    </a:cubicBezTo>
                    <a:cubicBezTo>
                      <a:pt x="147514" y="-9863"/>
                      <a:pt x="205378" y="28607"/>
                      <a:pt x="217142" y="88061"/>
                    </a:cubicBezTo>
                    <a:cubicBezTo>
                      <a:pt x="245756" y="230495"/>
                      <a:pt x="295989" y="367842"/>
                      <a:pt x="366253" y="496287"/>
                    </a:cubicBezTo>
                    <a:cubicBezTo>
                      <a:pt x="505189" y="750316"/>
                      <a:pt x="714390" y="954429"/>
                      <a:pt x="971280" y="1087008"/>
                    </a:cubicBezTo>
                    <a:cubicBezTo>
                      <a:pt x="1025011" y="1114668"/>
                      <a:pt x="1046312" y="1180798"/>
                      <a:pt x="1018652" y="1234847"/>
                    </a:cubicBezTo>
                    <a:cubicBezTo>
                      <a:pt x="1008160" y="1255194"/>
                      <a:pt x="992263" y="1270773"/>
                      <a:pt x="973823" y="1280947"/>
                    </a:cubicBezTo>
                    <a:close/>
                  </a:path>
                </a:pathLst>
              </a:custGeom>
              <a:solidFill>
                <a:srgbClr val="FFFFFF">
                  <a:alpha val="50000"/>
                </a:srgbClr>
              </a:solidFill>
              <a:ln w="31750" cap="flat">
                <a:noFill/>
                <a:prstDash val="solid"/>
                <a:miter/>
              </a:ln>
            </p:spPr>
            <p:txBody>
              <a:bodyPr rtlCol="0" anchor="ctr"/>
              <a:lstStyle/>
              <a:p>
                <a:endParaRPr lang="es-CL"/>
              </a:p>
            </p:txBody>
          </p:sp>
          <p:sp>
            <p:nvSpPr>
              <p:cNvPr id="61" name="Forma libre: forma 60">
                <a:extLst>
                  <a:ext uri="{FF2B5EF4-FFF2-40B4-BE49-F238E27FC236}">
                    <a16:creationId xmlns:a16="http://schemas.microsoft.com/office/drawing/2014/main" id="{3699A705-545A-C3E7-E057-B2B29BC18B9F}"/>
                  </a:ext>
                </a:extLst>
              </p:cNvPr>
              <p:cNvSpPr/>
              <p:nvPr/>
            </p:nvSpPr>
            <p:spPr>
              <a:xfrm>
                <a:off x="-4808602" y="1126751"/>
                <a:ext cx="4461090" cy="4460782"/>
              </a:xfrm>
              <a:custGeom>
                <a:avLst/>
                <a:gdLst>
                  <a:gd name="connsiteX0" fmla="*/ 1160382 w 4461090"/>
                  <a:gd name="connsiteY0" fmla="*/ 273993 h 4460782"/>
                  <a:gd name="connsiteX1" fmla="*/ 273983 w 4461090"/>
                  <a:gd name="connsiteY1" fmla="*/ 3300401 h 4460782"/>
                  <a:gd name="connsiteX2" fmla="*/ 3300709 w 4461090"/>
                  <a:gd name="connsiteY2" fmla="*/ 4186799 h 4460782"/>
                  <a:gd name="connsiteX3" fmla="*/ 4187107 w 4461090"/>
                  <a:gd name="connsiteY3" fmla="*/ 1160073 h 4460782"/>
                  <a:gd name="connsiteX4" fmla="*/ 1160382 w 4461090"/>
                  <a:gd name="connsiteY4" fmla="*/ 273993 h 4460782"/>
                  <a:gd name="connsiteX5" fmla="*/ 3109313 w 4461090"/>
                  <a:gd name="connsiteY5" fmla="*/ 3837072 h 4460782"/>
                  <a:gd name="connsiteX6" fmla="*/ 624028 w 4461090"/>
                  <a:gd name="connsiteY6" fmla="*/ 3109323 h 4460782"/>
                  <a:gd name="connsiteX7" fmla="*/ 1351777 w 4461090"/>
                  <a:gd name="connsiteY7" fmla="*/ 624038 h 4460782"/>
                  <a:gd name="connsiteX8" fmla="*/ 3837063 w 4461090"/>
                  <a:gd name="connsiteY8" fmla="*/ 1351787 h 4460782"/>
                  <a:gd name="connsiteX9" fmla="*/ 3109313 w 4461090"/>
                  <a:gd name="connsiteY9" fmla="*/ 3837072 h 446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1090" h="4460782">
                    <a:moveTo>
                      <a:pt x="1160382" y="273993"/>
                    </a:moveTo>
                    <a:cubicBezTo>
                      <a:pt x="79726" y="865031"/>
                      <a:pt x="-317055" y="2220063"/>
                      <a:pt x="273983" y="3300401"/>
                    </a:cubicBezTo>
                    <a:cubicBezTo>
                      <a:pt x="865021" y="4381057"/>
                      <a:pt x="2220054" y="4777837"/>
                      <a:pt x="3300709" y="4186799"/>
                    </a:cubicBezTo>
                    <a:cubicBezTo>
                      <a:pt x="4381365" y="3595761"/>
                      <a:pt x="4778146" y="2240729"/>
                      <a:pt x="4187107" y="1160073"/>
                    </a:cubicBezTo>
                    <a:cubicBezTo>
                      <a:pt x="3596069" y="79736"/>
                      <a:pt x="2240719" y="-317045"/>
                      <a:pt x="1160382" y="273993"/>
                    </a:cubicBezTo>
                    <a:close/>
                    <a:moveTo>
                      <a:pt x="3109313" y="3837072"/>
                    </a:moveTo>
                    <a:cubicBezTo>
                      <a:pt x="2221961" y="4322557"/>
                      <a:pt x="1109194" y="3996357"/>
                      <a:pt x="624028" y="3109323"/>
                    </a:cubicBezTo>
                    <a:cubicBezTo>
                      <a:pt x="138544" y="2221971"/>
                      <a:pt x="464743" y="1109204"/>
                      <a:pt x="1351777" y="624038"/>
                    </a:cubicBezTo>
                    <a:cubicBezTo>
                      <a:pt x="2239130" y="138553"/>
                      <a:pt x="3351896" y="464435"/>
                      <a:pt x="3837063" y="1351787"/>
                    </a:cubicBezTo>
                    <a:cubicBezTo>
                      <a:pt x="4322547" y="2239139"/>
                      <a:pt x="3996347" y="3351906"/>
                      <a:pt x="3109313" y="3837072"/>
                    </a:cubicBezTo>
                    <a:close/>
                  </a:path>
                </a:pathLst>
              </a:custGeom>
              <a:solidFill>
                <a:srgbClr val="363636"/>
              </a:solidFill>
              <a:ln w="31750" cap="flat">
                <a:noFill/>
                <a:prstDash val="solid"/>
                <a:miter/>
              </a:ln>
            </p:spPr>
            <p:txBody>
              <a:bodyPr rtlCol="0" anchor="ctr"/>
              <a:lstStyle/>
              <a:p>
                <a:endParaRPr lang="es-CL"/>
              </a:p>
            </p:txBody>
          </p:sp>
          <p:sp>
            <p:nvSpPr>
              <p:cNvPr id="62" name="Forma libre: forma 61">
                <a:extLst>
                  <a:ext uri="{FF2B5EF4-FFF2-40B4-BE49-F238E27FC236}">
                    <a16:creationId xmlns:a16="http://schemas.microsoft.com/office/drawing/2014/main" id="{67A2EEA8-4976-8E4A-B454-ACB25944303A}"/>
                  </a:ext>
                </a:extLst>
              </p:cNvPr>
              <p:cNvSpPr/>
              <p:nvPr/>
            </p:nvSpPr>
            <p:spPr>
              <a:xfrm rot="19879201">
                <a:off x="-715471" y="5763485"/>
                <a:ext cx="630779" cy="3150084"/>
              </a:xfrm>
              <a:custGeom>
                <a:avLst/>
                <a:gdLst>
                  <a:gd name="connsiteX0" fmla="*/ 0 w 630779"/>
                  <a:gd name="connsiteY0" fmla="*/ 0 h 3150084"/>
                  <a:gd name="connsiteX1" fmla="*/ 630780 w 630779"/>
                  <a:gd name="connsiteY1" fmla="*/ 0 h 3150084"/>
                  <a:gd name="connsiteX2" fmla="*/ 630780 w 630779"/>
                  <a:gd name="connsiteY2" fmla="*/ 3150084 h 3150084"/>
                  <a:gd name="connsiteX3" fmla="*/ 0 w 630779"/>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630779" h="3150084">
                    <a:moveTo>
                      <a:pt x="0" y="0"/>
                    </a:moveTo>
                    <a:lnTo>
                      <a:pt x="630780" y="0"/>
                    </a:lnTo>
                    <a:lnTo>
                      <a:pt x="630780" y="3150084"/>
                    </a:lnTo>
                    <a:lnTo>
                      <a:pt x="0" y="3150084"/>
                    </a:lnTo>
                    <a:close/>
                  </a:path>
                </a:pathLst>
              </a:custGeom>
              <a:solidFill>
                <a:srgbClr val="1D262D"/>
              </a:solidFill>
              <a:ln w="31750" cap="flat">
                <a:noFill/>
                <a:prstDash val="solid"/>
                <a:miter/>
              </a:ln>
            </p:spPr>
            <p:txBody>
              <a:bodyPr rtlCol="0" anchor="ctr"/>
              <a:lstStyle/>
              <a:p>
                <a:endParaRPr lang="es-CL"/>
              </a:p>
            </p:txBody>
          </p:sp>
          <p:sp>
            <p:nvSpPr>
              <p:cNvPr id="63" name="Forma libre: forma 62">
                <a:extLst>
                  <a:ext uri="{FF2B5EF4-FFF2-40B4-BE49-F238E27FC236}">
                    <a16:creationId xmlns:a16="http://schemas.microsoft.com/office/drawing/2014/main" id="{96A259E2-EF87-BEEB-C1B6-00478048A4F5}"/>
                  </a:ext>
                </a:extLst>
              </p:cNvPr>
              <p:cNvSpPr/>
              <p:nvPr/>
            </p:nvSpPr>
            <p:spPr>
              <a:xfrm rot="-1720799">
                <a:off x="-604830" y="5841324"/>
                <a:ext cx="124947" cy="3150084"/>
              </a:xfrm>
              <a:custGeom>
                <a:avLst/>
                <a:gdLst>
                  <a:gd name="connsiteX0" fmla="*/ 0 w 124947"/>
                  <a:gd name="connsiteY0" fmla="*/ 0 h 3150084"/>
                  <a:gd name="connsiteX1" fmla="*/ 124948 w 124947"/>
                  <a:gd name="connsiteY1" fmla="*/ 0 h 3150084"/>
                  <a:gd name="connsiteX2" fmla="*/ 124948 w 124947"/>
                  <a:gd name="connsiteY2" fmla="*/ 3150084 h 3150084"/>
                  <a:gd name="connsiteX3" fmla="*/ 0 w 124947"/>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124947" h="3150084">
                    <a:moveTo>
                      <a:pt x="0" y="0"/>
                    </a:moveTo>
                    <a:lnTo>
                      <a:pt x="124948" y="0"/>
                    </a:lnTo>
                    <a:lnTo>
                      <a:pt x="124948" y="3150084"/>
                    </a:lnTo>
                    <a:lnTo>
                      <a:pt x="0" y="3150084"/>
                    </a:lnTo>
                    <a:close/>
                  </a:path>
                </a:pathLst>
              </a:custGeom>
              <a:solidFill>
                <a:srgbClr val="363636"/>
              </a:solidFill>
              <a:ln w="31750" cap="flat">
                <a:noFill/>
                <a:prstDash val="solid"/>
                <a:miter/>
              </a:ln>
            </p:spPr>
            <p:txBody>
              <a:bodyPr rtlCol="0" anchor="ctr"/>
              <a:lstStyle/>
              <a:p>
                <a:endParaRPr lang="es-CL"/>
              </a:p>
            </p:txBody>
          </p:sp>
          <p:sp>
            <p:nvSpPr>
              <p:cNvPr id="64" name="Forma libre: forma 63">
                <a:extLst>
                  <a:ext uri="{FF2B5EF4-FFF2-40B4-BE49-F238E27FC236}">
                    <a16:creationId xmlns:a16="http://schemas.microsoft.com/office/drawing/2014/main" id="{1290A637-5864-E2AC-3976-6D7642347D64}"/>
                  </a:ext>
                </a:extLst>
              </p:cNvPr>
              <p:cNvSpPr/>
              <p:nvPr/>
            </p:nvSpPr>
            <p:spPr>
              <a:xfrm rot="-1720799">
                <a:off x="-318125" y="5662060"/>
                <a:ext cx="207292" cy="3150084"/>
              </a:xfrm>
              <a:custGeom>
                <a:avLst/>
                <a:gdLst>
                  <a:gd name="connsiteX0" fmla="*/ 0 w 207292"/>
                  <a:gd name="connsiteY0" fmla="*/ 0 h 3150084"/>
                  <a:gd name="connsiteX1" fmla="*/ 207293 w 207292"/>
                  <a:gd name="connsiteY1" fmla="*/ 0 h 3150084"/>
                  <a:gd name="connsiteX2" fmla="*/ 207293 w 207292"/>
                  <a:gd name="connsiteY2" fmla="*/ 3150084 h 3150084"/>
                  <a:gd name="connsiteX3" fmla="*/ 0 w 207292"/>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207292" h="3150084">
                    <a:moveTo>
                      <a:pt x="0" y="0"/>
                    </a:moveTo>
                    <a:lnTo>
                      <a:pt x="207293" y="0"/>
                    </a:lnTo>
                    <a:lnTo>
                      <a:pt x="207293" y="3150084"/>
                    </a:lnTo>
                    <a:lnTo>
                      <a:pt x="0" y="3150084"/>
                    </a:lnTo>
                    <a:close/>
                  </a:path>
                </a:pathLst>
              </a:custGeom>
              <a:solidFill>
                <a:srgbClr val="1D262D"/>
              </a:solidFill>
              <a:ln w="31750" cap="flat">
                <a:noFill/>
                <a:prstDash val="solid"/>
                <a:miter/>
              </a:ln>
            </p:spPr>
            <p:txBody>
              <a:bodyPr rtlCol="0" anchor="ctr"/>
              <a:lstStyle/>
              <a:p>
                <a:endParaRPr lang="es-CL"/>
              </a:p>
            </p:txBody>
          </p:sp>
        </p:grpSp>
      </p:grpSp>
    </p:spTree>
    <p:extLst>
      <p:ext uri="{BB962C8B-B14F-4D97-AF65-F5344CB8AC3E}">
        <p14:creationId xmlns:p14="http://schemas.microsoft.com/office/powerpoint/2010/main" val="203904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2"/>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3"/>
          <a:srcRect r="41386"/>
          <a:stretch/>
        </p:blipFill>
        <p:spPr>
          <a:xfrm>
            <a:off x="324378" y="6242803"/>
            <a:ext cx="1967730" cy="360383"/>
          </a:xfrm>
          <a:prstGeom prst="rect">
            <a:avLst/>
          </a:prstGeom>
        </p:spPr>
      </p:pic>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246463" cy="3767063"/>
          </a:xfrm>
        </p:spPr>
        <p:txBody>
          <a:bodyPr>
            <a:normAutofit fontScale="77500" lnSpcReduction="20000"/>
          </a:bodyPr>
          <a:lstStyle/>
          <a:p>
            <a:pPr marL="0" indent="0">
              <a:lnSpc>
                <a:spcPct val="120000"/>
              </a:lnSpc>
              <a:buNone/>
            </a:pPr>
            <a:r>
              <a:rPr lang="es-ES" sz="2800" b="1" dirty="0">
                <a:solidFill>
                  <a:schemeClr val="accent1">
                    <a:lumMod val="50000"/>
                  </a:schemeClr>
                </a:solidFill>
              </a:rPr>
              <a:t>PASO 12: </a:t>
            </a:r>
            <a:r>
              <a:rPr lang="es-ES" sz="2800" dirty="0">
                <a:solidFill>
                  <a:schemeClr val="accent1">
                    <a:lumMod val="50000"/>
                  </a:schemeClr>
                </a:solidFill>
              </a:rPr>
              <a:t>Para conocer los últimos datos, al final de la ventana que estás visualizando, hacer clic en </a:t>
            </a:r>
            <a:r>
              <a:rPr lang="es-ES" sz="2800" b="1" dirty="0">
                <a:solidFill>
                  <a:schemeClr val="accent1">
                    <a:lumMod val="50000"/>
                  </a:schemeClr>
                </a:solidFill>
              </a:rPr>
              <a:t>Ver datos de la institución</a:t>
            </a:r>
            <a:r>
              <a:rPr lang="es-ES" sz="2800" dirty="0">
                <a:solidFill>
                  <a:schemeClr val="accent1">
                    <a:lumMod val="50000"/>
                  </a:schemeClr>
                </a:solidFill>
              </a:rPr>
              <a:t>, se abrirá una nueva ventana y debajo del nombre de la institución hacer clic en </a:t>
            </a:r>
            <a:r>
              <a:rPr lang="es-ES" sz="2800" b="1" dirty="0">
                <a:solidFill>
                  <a:schemeClr val="accent1">
                    <a:lumMod val="50000"/>
                  </a:schemeClr>
                </a:solidFill>
              </a:rPr>
              <a:t>Ver Ficha, </a:t>
            </a:r>
            <a:r>
              <a:rPr lang="es-ES" sz="2800" dirty="0">
                <a:solidFill>
                  <a:schemeClr val="accent1">
                    <a:lumMod val="50000"/>
                  </a:schemeClr>
                </a:solidFill>
              </a:rPr>
              <a:t>aquí podrás ver si está </a:t>
            </a:r>
            <a:r>
              <a:rPr lang="es-ES" sz="2800" b="1" dirty="0">
                <a:solidFill>
                  <a:schemeClr val="accent1">
                    <a:lumMod val="50000"/>
                  </a:schemeClr>
                </a:solidFill>
              </a:rPr>
              <a:t>acreditada y su dirección web</a:t>
            </a:r>
            <a:r>
              <a:rPr lang="es-ES" b="1" dirty="0">
                <a:solidFill>
                  <a:schemeClr val="accent1">
                    <a:lumMod val="50000"/>
                  </a:schemeClr>
                </a:solidFill>
              </a:rPr>
              <a:t>.</a:t>
            </a:r>
          </a:p>
          <a:p>
            <a:pPr marL="0" indent="0">
              <a:lnSpc>
                <a:spcPct val="120000"/>
              </a:lnSpc>
              <a:buNone/>
            </a:pPr>
            <a:endParaRPr lang="es-CL" dirty="0">
              <a:solidFill>
                <a:schemeClr val="accent1">
                  <a:lumMod val="50000"/>
                </a:schemeClr>
              </a:solidFill>
            </a:endParaRPr>
          </a:p>
          <a:p>
            <a:pPr marL="0" indent="0">
              <a:lnSpc>
                <a:spcPct val="120000"/>
              </a:lnSpc>
              <a:buNone/>
            </a:pPr>
            <a:endPar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descr="Texto, Pizarra&#10;&#10;Descripción generada automáticamente">
            <a:extLst>
              <a:ext uri="{FF2B5EF4-FFF2-40B4-BE49-F238E27FC236}">
                <a16:creationId xmlns:a16="http://schemas.microsoft.com/office/drawing/2014/main" id="{9ED9658F-36AB-453B-3DDA-81461B3AFEC7}"/>
              </a:ext>
            </a:extLst>
          </p:cNvPr>
          <p:cNvPicPr>
            <a:picLocks noChangeAspect="1"/>
          </p:cNvPicPr>
          <p:nvPr/>
        </p:nvPicPr>
        <p:blipFill rotWithShape="1">
          <a:blip r:embed="rId4">
            <a:extLst>
              <a:ext uri="{28A0092B-C50C-407E-A947-70E740481C1C}">
                <a14:useLocalDpi xmlns:a14="http://schemas.microsoft.com/office/drawing/2010/main" val="0"/>
              </a:ext>
            </a:extLst>
          </a:blip>
          <a:srcRect l="13730" t="14766" r="12851" b="10723"/>
          <a:stretch/>
        </p:blipFill>
        <p:spPr>
          <a:xfrm>
            <a:off x="5263154" y="1773372"/>
            <a:ext cx="6499593" cy="3950853"/>
          </a:xfrm>
          <a:prstGeom prst="rect">
            <a:avLst/>
          </a:prstGeom>
        </p:spPr>
      </p:pic>
      <p:sp>
        <p:nvSpPr>
          <p:cNvPr id="5" name="Rectángulo 4">
            <a:extLst>
              <a:ext uri="{FF2B5EF4-FFF2-40B4-BE49-F238E27FC236}">
                <a16:creationId xmlns:a16="http://schemas.microsoft.com/office/drawing/2014/main" id="{2B711C93-201A-C5AC-4123-393104A7CA06}"/>
              </a:ext>
            </a:extLst>
          </p:cNvPr>
          <p:cNvSpPr/>
          <p:nvPr/>
        </p:nvSpPr>
        <p:spPr>
          <a:xfrm>
            <a:off x="5634100" y="2134167"/>
            <a:ext cx="5714210" cy="31851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5">
            <a:extLst>
              <a:ext uri="{FF2B5EF4-FFF2-40B4-BE49-F238E27FC236}">
                <a16:creationId xmlns:a16="http://schemas.microsoft.com/office/drawing/2014/main" id="{5D832FAD-81A0-A477-8737-C392273D707B}"/>
              </a:ext>
            </a:extLst>
          </p:cNvPr>
          <p:cNvPicPr>
            <a:picLocks noChangeAspect="1"/>
          </p:cNvPicPr>
          <p:nvPr/>
        </p:nvPicPr>
        <p:blipFill>
          <a:blip r:embed="rId5"/>
          <a:stretch>
            <a:fillRect/>
          </a:stretch>
        </p:blipFill>
        <p:spPr>
          <a:xfrm>
            <a:off x="5716151" y="2688116"/>
            <a:ext cx="5512352" cy="2276324"/>
          </a:xfrm>
          <a:prstGeom prst="rect">
            <a:avLst/>
          </a:prstGeom>
        </p:spPr>
      </p:pic>
      <p:grpSp>
        <p:nvGrpSpPr>
          <p:cNvPr id="42" name="Grupo 41">
            <a:extLst>
              <a:ext uri="{FF2B5EF4-FFF2-40B4-BE49-F238E27FC236}">
                <a16:creationId xmlns:a16="http://schemas.microsoft.com/office/drawing/2014/main" id="{61709779-BE29-CE04-4AEC-43B337E317B7}"/>
              </a:ext>
            </a:extLst>
          </p:cNvPr>
          <p:cNvGrpSpPr/>
          <p:nvPr/>
        </p:nvGrpSpPr>
        <p:grpSpPr>
          <a:xfrm>
            <a:off x="7535970" y="1962437"/>
            <a:ext cx="3376315" cy="5621097"/>
            <a:chOff x="9392415" y="1773372"/>
            <a:chExt cx="3376315" cy="5621097"/>
          </a:xfrm>
        </p:grpSpPr>
        <p:pic>
          <p:nvPicPr>
            <p:cNvPr id="41" name="Imagen 40">
              <a:extLst>
                <a:ext uri="{FF2B5EF4-FFF2-40B4-BE49-F238E27FC236}">
                  <a16:creationId xmlns:a16="http://schemas.microsoft.com/office/drawing/2014/main" id="{77241BC8-362C-2527-FA52-271878023B78}"/>
                </a:ext>
              </a:extLst>
            </p:cNvPr>
            <p:cNvPicPr>
              <a:picLocks noChangeAspect="1"/>
            </p:cNvPicPr>
            <p:nvPr/>
          </p:nvPicPr>
          <p:blipFill rotWithShape="1">
            <a:blip r:embed="rId5"/>
            <a:srcRect l="40979" t="20299" r="34596" b="25154"/>
            <a:stretch/>
          </p:blipFill>
          <p:spPr>
            <a:xfrm>
              <a:off x="9498989" y="2068720"/>
              <a:ext cx="3083198" cy="2843379"/>
            </a:xfrm>
            <a:prstGeom prst="ellipse">
              <a:avLst/>
            </a:prstGeom>
          </p:spPr>
        </p:pic>
        <p:grpSp>
          <p:nvGrpSpPr>
            <p:cNvPr id="8" name="Gráfico 10">
              <a:extLst>
                <a:ext uri="{FF2B5EF4-FFF2-40B4-BE49-F238E27FC236}">
                  <a16:creationId xmlns:a16="http://schemas.microsoft.com/office/drawing/2014/main" id="{25272998-2749-73F5-71F9-663C44A54C12}"/>
                </a:ext>
              </a:extLst>
            </p:cNvPr>
            <p:cNvGrpSpPr/>
            <p:nvPr/>
          </p:nvGrpSpPr>
          <p:grpSpPr>
            <a:xfrm>
              <a:off x="9392415" y="1773372"/>
              <a:ext cx="3376315" cy="5621097"/>
              <a:chOff x="-4808602" y="1126751"/>
              <a:chExt cx="4723910" cy="7864657"/>
            </a:xfrm>
          </p:grpSpPr>
          <p:sp>
            <p:nvSpPr>
              <p:cNvPr id="10" name="Forma libre: forma 9">
                <a:extLst>
                  <a:ext uri="{FF2B5EF4-FFF2-40B4-BE49-F238E27FC236}">
                    <a16:creationId xmlns:a16="http://schemas.microsoft.com/office/drawing/2014/main" id="{339F28DC-AF2B-7295-249F-B593D4B50005}"/>
                  </a:ext>
                </a:extLst>
              </p:cNvPr>
              <p:cNvSpPr/>
              <p:nvPr/>
            </p:nvSpPr>
            <p:spPr>
              <a:xfrm rot="-1720799">
                <a:off x="-1589558" y="4958393"/>
                <a:ext cx="356403" cy="1063487"/>
              </a:xfrm>
              <a:custGeom>
                <a:avLst/>
                <a:gdLst>
                  <a:gd name="connsiteX0" fmla="*/ 0 w 356403"/>
                  <a:gd name="connsiteY0" fmla="*/ 0 h 1063487"/>
                  <a:gd name="connsiteX1" fmla="*/ 356403 w 356403"/>
                  <a:gd name="connsiteY1" fmla="*/ 0 h 1063487"/>
                  <a:gd name="connsiteX2" fmla="*/ 356403 w 356403"/>
                  <a:gd name="connsiteY2" fmla="*/ 1063487 h 1063487"/>
                  <a:gd name="connsiteX3" fmla="*/ 0 w 356403"/>
                  <a:gd name="connsiteY3" fmla="*/ 1063487 h 1063487"/>
                </a:gdLst>
                <a:ahLst/>
                <a:cxnLst>
                  <a:cxn ang="0">
                    <a:pos x="connsiteX0" y="connsiteY0"/>
                  </a:cxn>
                  <a:cxn ang="0">
                    <a:pos x="connsiteX1" y="connsiteY1"/>
                  </a:cxn>
                  <a:cxn ang="0">
                    <a:pos x="connsiteX2" y="connsiteY2"/>
                  </a:cxn>
                  <a:cxn ang="0">
                    <a:pos x="connsiteX3" y="connsiteY3"/>
                  </a:cxn>
                </a:cxnLst>
                <a:rect l="l" t="t" r="r" b="b"/>
                <a:pathLst>
                  <a:path w="356403" h="1063487">
                    <a:moveTo>
                      <a:pt x="0" y="0"/>
                    </a:moveTo>
                    <a:lnTo>
                      <a:pt x="356403" y="0"/>
                    </a:lnTo>
                    <a:lnTo>
                      <a:pt x="356403" y="1063487"/>
                    </a:lnTo>
                    <a:lnTo>
                      <a:pt x="0" y="1063487"/>
                    </a:lnTo>
                    <a:close/>
                  </a:path>
                </a:pathLst>
              </a:custGeom>
              <a:solidFill>
                <a:srgbClr val="4E4E4E"/>
              </a:solidFill>
              <a:ln w="31750" cap="flat">
                <a:noFill/>
                <a:prstDash val="solid"/>
                <a:miter/>
              </a:ln>
            </p:spPr>
            <p:txBody>
              <a:bodyPr rtlCol="0" anchor="ctr"/>
              <a:lstStyle/>
              <a:p>
                <a:endParaRPr lang="es-CL"/>
              </a:p>
            </p:txBody>
          </p:sp>
          <p:sp>
            <p:nvSpPr>
              <p:cNvPr id="11" name="Forma libre: forma 10">
                <a:extLst>
                  <a:ext uri="{FF2B5EF4-FFF2-40B4-BE49-F238E27FC236}">
                    <a16:creationId xmlns:a16="http://schemas.microsoft.com/office/drawing/2014/main" id="{5E06FC50-DD35-C5B2-45EF-2E4DEC6A6E63}"/>
                  </a:ext>
                </a:extLst>
              </p:cNvPr>
              <p:cNvSpPr/>
              <p:nvPr/>
            </p:nvSpPr>
            <p:spPr>
              <a:xfrm>
                <a:off x="-1783541" y="5010560"/>
                <a:ext cx="504560" cy="521728"/>
              </a:xfrm>
              <a:custGeom>
                <a:avLst/>
                <a:gdLst>
                  <a:gd name="connsiteX0" fmla="*/ 504560 w 504560"/>
                  <a:gd name="connsiteY0" fmla="*/ 350680 h 521728"/>
                  <a:gd name="connsiteX1" fmla="*/ 312846 w 504560"/>
                  <a:gd name="connsiteY1" fmla="*/ 0 h 521728"/>
                  <a:gd name="connsiteX2" fmla="*/ 160556 w 504560"/>
                  <a:gd name="connsiteY2" fmla="*/ 93154 h 521728"/>
                  <a:gd name="connsiteX3" fmla="*/ 0 w 504560"/>
                  <a:gd name="connsiteY3" fmla="*/ 171048 h 521728"/>
                  <a:gd name="connsiteX4" fmla="*/ 191714 w 504560"/>
                  <a:gd name="connsiteY4" fmla="*/ 521729 h 521728"/>
                  <a:gd name="connsiteX5" fmla="*/ 351634 w 504560"/>
                  <a:gd name="connsiteY5" fmla="*/ 442881 h 521728"/>
                  <a:gd name="connsiteX6" fmla="*/ 504242 w 504560"/>
                  <a:gd name="connsiteY6" fmla="*/ 350680 h 52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560" h="521728">
                    <a:moveTo>
                      <a:pt x="504560" y="350680"/>
                    </a:moveTo>
                    <a:lnTo>
                      <a:pt x="312846" y="0"/>
                    </a:lnTo>
                    <a:cubicBezTo>
                      <a:pt x="264203" y="33065"/>
                      <a:pt x="213333" y="64222"/>
                      <a:pt x="160556" y="93154"/>
                    </a:cubicBezTo>
                    <a:cubicBezTo>
                      <a:pt x="107779" y="122086"/>
                      <a:pt x="54049" y="147839"/>
                      <a:pt x="0" y="171048"/>
                    </a:cubicBezTo>
                    <a:lnTo>
                      <a:pt x="191714" y="521729"/>
                    </a:lnTo>
                    <a:cubicBezTo>
                      <a:pt x="245445" y="497566"/>
                      <a:pt x="299175" y="471813"/>
                      <a:pt x="351634" y="442881"/>
                    </a:cubicBezTo>
                    <a:cubicBezTo>
                      <a:pt x="404411" y="413949"/>
                      <a:pt x="454963" y="382792"/>
                      <a:pt x="504242" y="350680"/>
                    </a:cubicBezTo>
                    <a:close/>
                  </a:path>
                </a:pathLst>
              </a:custGeom>
              <a:solidFill>
                <a:srgbClr val="1D262D"/>
              </a:solidFill>
              <a:ln w="31750" cap="flat">
                <a:noFill/>
                <a:prstDash val="solid"/>
                <a:miter/>
              </a:ln>
            </p:spPr>
            <p:txBody>
              <a:bodyPr rtlCol="0" anchor="ctr"/>
              <a:lstStyle/>
              <a:p>
                <a:endParaRPr lang="es-CL"/>
              </a:p>
            </p:txBody>
          </p:sp>
          <p:sp>
            <p:nvSpPr>
              <p:cNvPr id="22" name="Forma libre: forma 21">
                <a:extLst>
                  <a:ext uri="{FF2B5EF4-FFF2-40B4-BE49-F238E27FC236}">
                    <a16:creationId xmlns:a16="http://schemas.microsoft.com/office/drawing/2014/main" id="{6A69B15E-CA93-9DBA-2BF5-E352033CE239}"/>
                  </a:ext>
                </a:extLst>
              </p:cNvPr>
              <p:cNvSpPr/>
              <p:nvPr/>
            </p:nvSpPr>
            <p:spPr>
              <a:xfrm rot="-156000">
                <a:off x="-4409339" y="1526172"/>
                <a:ext cx="3662594" cy="3662593"/>
              </a:xfrm>
              <a:custGeom>
                <a:avLst/>
                <a:gdLst>
                  <a:gd name="connsiteX0" fmla="*/ 3662594 w 3662594"/>
                  <a:gd name="connsiteY0" fmla="*/ 1831297 h 3662593"/>
                  <a:gd name="connsiteX1" fmla="*/ 1831297 w 3662594"/>
                  <a:gd name="connsiteY1" fmla="*/ 3662594 h 3662593"/>
                  <a:gd name="connsiteX2" fmla="*/ 0 w 3662594"/>
                  <a:gd name="connsiteY2" fmla="*/ 1831297 h 3662593"/>
                  <a:gd name="connsiteX3" fmla="*/ 1831297 w 3662594"/>
                  <a:gd name="connsiteY3" fmla="*/ 0 h 3662593"/>
                  <a:gd name="connsiteX4" fmla="*/ 3662594 w 3662594"/>
                  <a:gd name="connsiteY4" fmla="*/ 1831297 h 3662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94" h="3662593">
                    <a:moveTo>
                      <a:pt x="3662594" y="1831297"/>
                    </a:moveTo>
                    <a:cubicBezTo>
                      <a:pt x="3662594" y="2842695"/>
                      <a:pt x="2842695" y="3662594"/>
                      <a:pt x="1831297" y="3662594"/>
                    </a:cubicBezTo>
                    <a:cubicBezTo>
                      <a:pt x="819900" y="3662594"/>
                      <a:pt x="0" y="2842695"/>
                      <a:pt x="0" y="1831297"/>
                    </a:cubicBezTo>
                    <a:cubicBezTo>
                      <a:pt x="0" y="819900"/>
                      <a:pt x="819900" y="0"/>
                      <a:pt x="1831297" y="0"/>
                    </a:cubicBezTo>
                    <a:cubicBezTo>
                      <a:pt x="2842695" y="0"/>
                      <a:pt x="3662594" y="819900"/>
                      <a:pt x="3662594" y="1831297"/>
                    </a:cubicBezTo>
                    <a:close/>
                  </a:path>
                </a:pathLst>
              </a:custGeom>
              <a:solidFill>
                <a:srgbClr val="DADADA">
                  <a:alpha val="10196"/>
                </a:srgbClr>
              </a:solidFill>
              <a:ln w="31750" cap="flat">
                <a:noFill/>
                <a:prstDash val="solid"/>
                <a:miter/>
              </a:ln>
            </p:spPr>
            <p:txBody>
              <a:bodyPr rtlCol="0" anchor="ctr"/>
              <a:lstStyle/>
              <a:p>
                <a:endParaRPr lang="es-CL"/>
              </a:p>
            </p:txBody>
          </p:sp>
          <p:sp>
            <p:nvSpPr>
              <p:cNvPr id="23" name="Forma libre: forma 22">
                <a:extLst>
                  <a:ext uri="{FF2B5EF4-FFF2-40B4-BE49-F238E27FC236}">
                    <a16:creationId xmlns:a16="http://schemas.microsoft.com/office/drawing/2014/main" id="{52E902C2-B1BD-A53E-D4C5-ABDA0AFF61C1}"/>
                  </a:ext>
                </a:extLst>
              </p:cNvPr>
              <p:cNvSpPr/>
              <p:nvPr/>
            </p:nvSpPr>
            <p:spPr>
              <a:xfrm>
                <a:off x="-4226564" y="2693874"/>
                <a:ext cx="303554" cy="537556"/>
              </a:xfrm>
              <a:custGeom>
                <a:avLst/>
                <a:gdLst>
                  <a:gd name="connsiteX0" fmla="*/ 162169 w 303554"/>
                  <a:gd name="connsiteY0" fmla="*/ 524177 h 537556"/>
                  <a:gd name="connsiteX1" fmla="*/ 92859 w 303554"/>
                  <a:gd name="connsiteY1" fmla="*/ 536259 h 537556"/>
                  <a:gd name="connsiteX2" fmla="*/ 1295 w 303554"/>
                  <a:gd name="connsiteY2" fmla="*/ 411311 h 537556"/>
                  <a:gd name="connsiteX3" fmla="*/ 91270 w 303554"/>
                  <a:gd name="connsiteY3" fmla="*/ 70804 h 537556"/>
                  <a:gd name="connsiteX4" fmla="*/ 232750 w 303554"/>
                  <a:gd name="connsiteY4" fmla="*/ 7218 h 537556"/>
                  <a:gd name="connsiteX5" fmla="*/ 296337 w 303554"/>
                  <a:gd name="connsiteY5" fmla="*/ 148698 h 537556"/>
                  <a:gd name="connsiteX6" fmla="*/ 218125 w 303554"/>
                  <a:gd name="connsiteY6" fmla="*/ 444694 h 537556"/>
                  <a:gd name="connsiteX7" fmla="*/ 162169 w 303554"/>
                  <a:gd name="connsiteY7" fmla="*/ 524177 h 53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54" h="537556">
                    <a:moveTo>
                      <a:pt x="162169" y="524177"/>
                    </a:moveTo>
                    <a:cubicBezTo>
                      <a:pt x="141821" y="535305"/>
                      <a:pt x="117658" y="540074"/>
                      <a:pt x="92859" y="536259"/>
                    </a:cubicBezTo>
                    <a:cubicBezTo>
                      <a:pt x="33088" y="527039"/>
                      <a:pt x="-7925" y="471083"/>
                      <a:pt x="1295" y="411311"/>
                    </a:cubicBezTo>
                    <a:cubicBezTo>
                      <a:pt x="19099" y="295265"/>
                      <a:pt x="49303" y="180491"/>
                      <a:pt x="91270" y="70804"/>
                    </a:cubicBezTo>
                    <a:cubicBezTo>
                      <a:pt x="112889" y="14212"/>
                      <a:pt x="176158" y="-14402"/>
                      <a:pt x="232750" y="7218"/>
                    </a:cubicBezTo>
                    <a:cubicBezTo>
                      <a:pt x="289342" y="28837"/>
                      <a:pt x="317956" y="92106"/>
                      <a:pt x="296337" y="148698"/>
                    </a:cubicBezTo>
                    <a:cubicBezTo>
                      <a:pt x="260092" y="244396"/>
                      <a:pt x="233704" y="343909"/>
                      <a:pt x="218125" y="444694"/>
                    </a:cubicBezTo>
                    <a:cubicBezTo>
                      <a:pt x="212720" y="479667"/>
                      <a:pt x="191101" y="508281"/>
                      <a:pt x="162169" y="524177"/>
                    </a:cubicBezTo>
                    <a:close/>
                  </a:path>
                </a:pathLst>
              </a:custGeom>
              <a:solidFill>
                <a:srgbClr val="FFFFFF">
                  <a:alpha val="50000"/>
                </a:srgbClr>
              </a:solidFill>
              <a:ln w="31750" cap="flat">
                <a:noFill/>
                <a:prstDash val="solid"/>
                <a:miter/>
              </a:ln>
            </p:spPr>
            <p:txBody>
              <a:bodyPr rtlCol="0" anchor="ctr"/>
              <a:lstStyle/>
              <a:p>
                <a:endParaRPr lang="es-CL"/>
              </a:p>
            </p:txBody>
          </p:sp>
          <p:sp>
            <p:nvSpPr>
              <p:cNvPr id="24" name="Forma libre: forma 23">
                <a:extLst>
                  <a:ext uri="{FF2B5EF4-FFF2-40B4-BE49-F238E27FC236}">
                    <a16:creationId xmlns:a16="http://schemas.microsoft.com/office/drawing/2014/main" id="{A67E2977-0E98-547C-F4A8-88A491D27992}"/>
                  </a:ext>
                </a:extLst>
              </p:cNvPr>
              <p:cNvSpPr/>
              <p:nvPr/>
            </p:nvSpPr>
            <p:spPr>
              <a:xfrm>
                <a:off x="-4214771" y="3555385"/>
                <a:ext cx="1030773" cy="1294168"/>
              </a:xfrm>
              <a:custGeom>
                <a:avLst/>
                <a:gdLst>
                  <a:gd name="connsiteX0" fmla="*/ 974141 w 1030773"/>
                  <a:gd name="connsiteY0" fmla="*/ 1280629 h 1294168"/>
                  <a:gd name="connsiteX1" fmla="*/ 871131 w 1030773"/>
                  <a:gd name="connsiteY1" fmla="*/ 1281901 h 1294168"/>
                  <a:gd name="connsiteX2" fmla="*/ 173903 w 1030773"/>
                  <a:gd name="connsiteY2" fmla="*/ 601523 h 1294168"/>
                  <a:gd name="connsiteX3" fmla="*/ 2219 w 1030773"/>
                  <a:gd name="connsiteY3" fmla="*/ 131300 h 1294168"/>
                  <a:gd name="connsiteX4" fmla="*/ 88061 w 1030773"/>
                  <a:gd name="connsiteY4" fmla="*/ 2219 h 1294168"/>
                  <a:gd name="connsiteX5" fmla="*/ 217142 w 1030773"/>
                  <a:gd name="connsiteY5" fmla="*/ 88061 h 1294168"/>
                  <a:gd name="connsiteX6" fmla="*/ 366253 w 1030773"/>
                  <a:gd name="connsiteY6" fmla="*/ 496287 h 1294168"/>
                  <a:gd name="connsiteX7" fmla="*/ 971280 w 1030773"/>
                  <a:gd name="connsiteY7" fmla="*/ 1087008 h 1294168"/>
                  <a:gd name="connsiteX8" fmla="*/ 1018652 w 1030773"/>
                  <a:gd name="connsiteY8" fmla="*/ 1234847 h 1294168"/>
                  <a:gd name="connsiteX9" fmla="*/ 973823 w 1030773"/>
                  <a:gd name="connsiteY9" fmla="*/ 1280947 h 129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773" h="1294168">
                    <a:moveTo>
                      <a:pt x="974141" y="1280629"/>
                    </a:moveTo>
                    <a:cubicBezTo>
                      <a:pt x="943302" y="1297479"/>
                      <a:pt x="904832" y="1299387"/>
                      <a:pt x="871131" y="1281901"/>
                    </a:cubicBezTo>
                    <a:cubicBezTo>
                      <a:pt x="575135" y="1129293"/>
                      <a:pt x="334141" y="894022"/>
                      <a:pt x="173903" y="601523"/>
                    </a:cubicBezTo>
                    <a:cubicBezTo>
                      <a:pt x="93148" y="453684"/>
                      <a:pt x="35284" y="295353"/>
                      <a:pt x="2219" y="131300"/>
                    </a:cubicBezTo>
                    <a:cubicBezTo>
                      <a:pt x="-9863" y="71846"/>
                      <a:pt x="28607" y="14300"/>
                      <a:pt x="88061" y="2219"/>
                    </a:cubicBezTo>
                    <a:cubicBezTo>
                      <a:pt x="147514" y="-9863"/>
                      <a:pt x="205378" y="28607"/>
                      <a:pt x="217142" y="88061"/>
                    </a:cubicBezTo>
                    <a:cubicBezTo>
                      <a:pt x="245756" y="230495"/>
                      <a:pt x="295989" y="367842"/>
                      <a:pt x="366253" y="496287"/>
                    </a:cubicBezTo>
                    <a:cubicBezTo>
                      <a:pt x="505189" y="750316"/>
                      <a:pt x="714390" y="954429"/>
                      <a:pt x="971280" y="1087008"/>
                    </a:cubicBezTo>
                    <a:cubicBezTo>
                      <a:pt x="1025011" y="1114668"/>
                      <a:pt x="1046312" y="1180798"/>
                      <a:pt x="1018652" y="1234847"/>
                    </a:cubicBezTo>
                    <a:cubicBezTo>
                      <a:pt x="1008160" y="1255194"/>
                      <a:pt x="992263" y="1270773"/>
                      <a:pt x="973823" y="1280947"/>
                    </a:cubicBezTo>
                    <a:close/>
                  </a:path>
                </a:pathLst>
              </a:custGeom>
              <a:solidFill>
                <a:srgbClr val="FFFFFF">
                  <a:alpha val="50000"/>
                </a:srgbClr>
              </a:solidFill>
              <a:ln w="31750" cap="flat">
                <a:noFill/>
                <a:prstDash val="solid"/>
                <a:miter/>
              </a:ln>
            </p:spPr>
            <p:txBody>
              <a:bodyPr rtlCol="0" anchor="ctr"/>
              <a:lstStyle/>
              <a:p>
                <a:endParaRPr lang="es-CL"/>
              </a:p>
            </p:txBody>
          </p:sp>
          <p:sp>
            <p:nvSpPr>
              <p:cNvPr id="35" name="Forma libre: forma 34">
                <a:extLst>
                  <a:ext uri="{FF2B5EF4-FFF2-40B4-BE49-F238E27FC236}">
                    <a16:creationId xmlns:a16="http://schemas.microsoft.com/office/drawing/2014/main" id="{B5877356-5B8C-176A-30AB-01FB24FD9DD9}"/>
                  </a:ext>
                </a:extLst>
              </p:cNvPr>
              <p:cNvSpPr/>
              <p:nvPr/>
            </p:nvSpPr>
            <p:spPr>
              <a:xfrm>
                <a:off x="-4808602" y="1126751"/>
                <a:ext cx="4461090" cy="4460782"/>
              </a:xfrm>
              <a:custGeom>
                <a:avLst/>
                <a:gdLst>
                  <a:gd name="connsiteX0" fmla="*/ 1160382 w 4461090"/>
                  <a:gd name="connsiteY0" fmla="*/ 273993 h 4460782"/>
                  <a:gd name="connsiteX1" fmla="*/ 273983 w 4461090"/>
                  <a:gd name="connsiteY1" fmla="*/ 3300401 h 4460782"/>
                  <a:gd name="connsiteX2" fmla="*/ 3300709 w 4461090"/>
                  <a:gd name="connsiteY2" fmla="*/ 4186799 h 4460782"/>
                  <a:gd name="connsiteX3" fmla="*/ 4187107 w 4461090"/>
                  <a:gd name="connsiteY3" fmla="*/ 1160073 h 4460782"/>
                  <a:gd name="connsiteX4" fmla="*/ 1160382 w 4461090"/>
                  <a:gd name="connsiteY4" fmla="*/ 273993 h 4460782"/>
                  <a:gd name="connsiteX5" fmla="*/ 3109313 w 4461090"/>
                  <a:gd name="connsiteY5" fmla="*/ 3837072 h 4460782"/>
                  <a:gd name="connsiteX6" fmla="*/ 624028 w 4461090"/>
                  <a:gd name="connsiteY6" fmla="*/ 3109323 h 4460782"/>
                  <a:gd name="connsiteX7" fmla="*/ 1351777 w 4461090"/>
                  <a:gd name="connsiteY7" fmla="*/ 624038 h 4460782"/>
                  <a:gd name="connsiteX8" fmla="*/ 3837063 w 4461090"/>
                  <a:gd name="connsiteY8" fmla="*/ 1351787 h 4460782"/>
                  <a:gd name="connsiteX9" fmla="*/ 3109313 w 4461090"/>
                  <a:gd name="connsiteY9" fmla="*/ 3837072 h 446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1090" h="4460782">
                    <a:moveTo>
                      <a:pt x="1160382" y="273993"/>
                    </a:moveTo>
                    <a:cubicBezTo>
                      <a:pt x="79726" y="865031"/>
                      <a:pt x="-317055" y="2220063"/>
                      <a:pt x="273983" y="3300401"/>
                    </a:cubicBezTo>
                    <a:cubicBezTo>
                      <a:pt x="865021" y="4381057"/>
                      <a:pt x="2220054" y="4777837"/>
                      <a:pt x="3300709" y="4186799"/>
                    </a:cubicBezTo>
                    <a:cubicBezTo>
                      <a:pt x="4381365" y="3595761"/>
                      <a:pt x="4778146" y="2240729"/>
                      <a:pt x="4187107" y="1160073"/>
                    </a:cubicBezTo>
                    <a:cubicBezTo>
                      <a:pt x="3596069" y="79736"/>
                      <a:pt x="2240719" y="-317045"/>
                      <a:pt x="1160382" y="273993"/>
                    </a:cubicBezTo>
                    <a:close/>
                    <a:moveTo>
                      <a:pt x="3109313" y="3837072"/>
                    </a:moveTo>
                    <a:cubicBezTo>
                      <a:pt x="2221961" y="4322557"/>
                      <a:pt x="1109194" y="3996357"/>
                      <a:pt x="624028" y="3109323"/>
                    </a:cubicBezTo>
                    <a:cubicBezTo>
                      <a:pt x="138544" y="2221971"/>
                      <a:pt x="464743" y="1109204"/>
                      <a:pt x="1351777" y="624038"/>
                    </a:cubicBezTo>
                    <a:cubicBezTo>
                      <a:pt x="2239130" y="138553"/>
                      <a:pt x="3351896" y="464435"/>
                      <a:pt x="3837063" y="1351787"/>
                    </a:cubicBezTo>
                    <a:cubicBezTo>
                      <a:pt x="4322547" y="2239139"/>
                      <a:pt x="3996347" y="3351906"/>
                      <a:pt x="3109313" y="3837072"/>
                    </a:cubicBezTo>
                    <a:close/>
                  </a:path>
                </a:pathLst>
              </a:custGeom>
              <a:solidFill>
                <a:srgbClr val="363636"/>
              </a:solidFill>
              <a:ln w="31750" cap="flat">
                <a:noFill/>
                <a:prstDash val="solid"/>
                <a:miter/>
              </a:ln>
            </p:spPr>
            <p:txBody>
              <a:bodyPr rtlCol="0" anchor="ctr"/>
              <a:lstStyle/>
              <a:p>
                <a:endParaRPr lang="es-CL"/>
              </a:p>
            </p:txBody>
          </p:sp>
          <p:sp>
            <p:nvSpPr>
              <p:cNvPr id="36" name="Forma libre: forma 35">
                <a:extLst>
                  <a:ext uri="{FF2B5EF4-FFF2-40B4-BE49-F238E27FC236}">
                    <a16:creationId xmlns:a16="http://schemas.microsoft.com/office/drawing/2014/main" id="{586A87AD-D703-9C00-0411-393A4983BFD7}"/>
                  </a:ext>
                </a:extLst>
              </p:cNvPr>
              <p:cNvSpPr/>
              <p:nvPr/>
            </p:nvSpPr>
            <p:spPr>
              <a:xfrm rot="19879201">
                <a:off x="-715471" y="5763485"/>
                <a:ext cx="630779" cy="3150084"/>
              </a:xfrm>
              <a:custGeom>
                <a:avLst/>
                <a:gdLst>
                  <a:gd name="connsiteX0" fmla="*/ 0 w 630779"/>
                  <a:gd name="connsiteY0" fmla="*/ 0 h 3150084"/>
                  <a:gd name="connsiteX1" fmla="*/ 630780 w 630779"/>
                  <a:gd name="connsiteY1" fmla="*/ 0 h 3150084"/>
                  <a:gd name="connsiteX2" fmla="*/ 630780 w 630779"/>
                  <a:gd name="connsiteY2" fmla="*/ 3150084 h 3150084"/>
                  <a:gd name="connsiteX3" fmla="*/ 0 w 630779"/>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630779" h="3150084">
                    <a:moveTo>
                      <a:pt x="0" y="0"/>
                    </a:moveTo>
                    <a:lnTo>
                      <a:pt x="630780" y="0"/>
                    </a:lnTo>
                    <a:lnTo>
                      <a:pt x="630780" y="3150084"/>
                    </a:lnTo>
                    <a:lnTo>
                      <a:pt x="0" y="3150084"/>
                    </a:lnTo>
                    <a:close/>
                  </a:path>
                </a:pathLst>
              </a:custGeom>
              <a:solidFill>
                <a:srgbClr val="1D262D"/>
              </a:solidFill>
              <a:ln w="31750" cap="flat">
                <a:noFill/>
                <a:prstDash val="solid"/>
                <a:miter/>
              </a:ln>
            </p:spPr>
            <p:txBody>
              <a:bodyPr rtlCol="0" anchor="ctr"/>
              <a:lstStyle/>
              <a:p>
                <a:endParaRPr lang="es-CL"/>
              </a:p>
            </p:txBody>
          </p:sp>
          <p:sp>
            <p:nvSpPr>
              <p:cNvPr id="38" name="Forma libre: forma 37">
                <a:extLst>
                  <a:ext uri="{FF2B5EF4-FFF2-40B4-BE49-F238E27FC236}">
                    <a16:creationId xmlns:a16="http://schemas.microsoft.com/office/drawing/2014/main" id="{A69C4C1C-F25B-6B15-3230-574634B50DAB}"/>
                  </a:ext>
                </a:extLst>
              </p:cNvPr>
              <p:cNvSpPr/>
              <p:nvPr/>
            </p:nvSpPr>
            <p:spPr>
              <a:xfrm rot="-1720799">
                <a:off x="-604830" y="5841324"/>
                <a:ext cx="124947" cy="3150084"/>
              </a:xfrm>
              <a:custGeom>
                <a:avLst/>
                <a:gdLst>
                  <a:gd name="connsiteX0" fmla="*/ 0 w 124947"/>
                  <a:gd name="connsiteY0" fmla="*/ 0 h 3150084"/>
                  <a:gd name="connsiteX1" fmla="*/ 124948 w 124947"/>
                  <a:gd name="connsiteY1" fmla="*/ 0 h 3150084"/>
                  <a:gd name="connsiteX2" fmla="*/ 124948 w 124947"/>
                  <a:gd name="connsiteY2" fmla="*/ 3150084 h 3150084"/>
                  <a:gd name="connsiteX3" fmla="*/ 0 w 124947"/>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124947" h="3150084">
                    <a:moveTo>
                      <a:pt x="0" y="0"/>
                    </a:moveTo>
                    <a:lnTo>
                      <a:pt x="124948" y="0"/>
                    </a:lnTo>
                    <a:lnTo>
                      <a:pt x="124948" y="3150084"/>
                    </a:lnTo>
                    <a:lnTo>
                      <a:pt x="0" y="3150084"/>
                    </a:lnTo>
                    <a:close/>
                  </a:path>
                </a:pathLst>
              </a:custGeom>
              <a:solidFill>
                <a:srgbClr val="363636"/>
              </a:solidFill>
              <a:ln w="31750" cap="flat">
                <a:noFill/>
                <a:prstDash val="solid"/>
                <a:miter/>
              </a:ln>
            </p:spPr>
            <p:txBody>
              <a:bodyPr rtlCol="0" anchor="ctr"/>
              <a:lstStyle/>
              <a:p>
                <a:endParaRPr lang="es-CL"/>
              </a:p>
            </p:txBody>
          </p:sp>
          <p:sp>
            <p:nvSpPr>
              <p:cNvPr id="40" name="Forma libre: forma 39">
                <a:extLst>
                  <a:ext uri="{FF2B5EF4-FFF2-40B4-BE49-F238E27FC236}">
                    <a16:creationId xmlns:a16="http://schemas.microsoft.com/office/drawing/2014/main" id="{04788ABC-A786-274F-63A0-E623ACBB8591}"/>
                  </a:ext>
                </a:extLst>
              </p:cNvPr>
              <p:cNvSpPr/>
              <p:nvPr/>
            </p:nvSpPr>
            <p:spPr>
              <a:xfrm rot="-1720799">
                <a:off x="-318125" y="5662060"/>
                <a:ext cx="207292" cy="3150084"/>
              </a:xfrm>
              <a:custGeom>
                <a:avLst/>
                <a:gdLst>
                  <a:gd name="connsiteX0" fmla="*/ 0 w 207292"/>
                  <a:gd name="connsiteY0" fmla="*/ 0 h 3150084"/>
                  <a:gd name="connsiteX1" fmla="*/ 207293 w 207292"/>
                  <a:gd name="connsiteY1" fmla="*/ 0 h 3150084"/>
                  <a:gd name="connsiteX2" fmla="*/ 207293 w 207292"/>
                  <a:gd name="connsiteY2" fmla="*/ 3150084 h 3150084"/>
                  <a:gd name="connsiteX3" fmla="*/ 0 w 207292"/>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207292" h="3150084">
                    <a:moveTo>
                      <a:pt x="0" y="0"/>
                    </a:moveTo>
                    <a:lnTo>
                      <a:pt x="207293" y="0"/>
                    </a:lnTo>
                    <a:lnTo>
                      <a:pt x="207293" y="3150084"/>
                    </a:lnTo>
                    <a:lnTo>
                      <a:pt x="0" y="3150084"/>
                    </a:lnTo>
                    <a:close/>
                  </a:path>
                </a:pathLst>
              </a:custGeom>
              <a:solidFill>
                <a:srgbClr val="1D262D"/>
              </a:solidFill>
              <a:ln w="31750" cap="flat">
                <a:noFill/>
                <a:prstDash val="solid"/>
                <a:miter/>
              </a:ln>
            </p:spPr>
            <p:txBody>
              <a:bodyPr rtlCol="0" anchor="ctr"/>
              <a:lstStyle/>
              <a:p>
                <a:endParaRPr lang="es-CL"/>
              </a:p>
            </p:txBody>
          </p:sp>
        </p:grpSp>
      </p:grpSp>
    </p:spTree>
    <p:extLst>
      <p:ext uri="{BB962C8B-B14F-4D97-AF65-F5344CB8AC3E}">
        <p14:creationId xmlns:p14="http://schemas.microsoft.com/office/powerpoint/2010/main" val="174082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2"/>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3"/>
          <a:srcRect r="41386"/>
          <a:stretch/>
        </p:blipFill>
        <p:spPr>
          <a:xfrm>
            <a:off x="324378" y="6242803"/>
            <a:ext cx="1967730" cy="360383"/>
          </a:xfrm>
          <a:prstGeom prst="rect">
            <a:avLst/>
          </a:prstGeom>
        </p:spPr>
      </p:pic>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11107733" cy="4211064"/>
          </a:xfrm>
        </p:spPr>
        <p:txBody>
          <a:bodyPr>
            <a:normAutofit fontScale="85000" lnSpcReduction="10000"/>
          </a:bodyPr>
          <a:lstStyle/>
          <a:p>
            <a:pPr marL="0" indent="0">
              <a:lnSpc>
                <a:spcPct val="120000"/>
              </a:lnSpc>
              <a:buNone/>
            </a:pPr>
            <a:r>
              <a:rPr lang="es-ES" sz="2400" b="1" dirty="0">
                <a:solidFill>
                  <a:schemeClr val="accent1">
                    <a:lumMod val="50000"/>
                  </a:schemeClr>
                </a:solidFill>
              </a:rPr>
              <a:t>PASO 13</a:t>
            </a:r>
            <a:r>
              <a:rPr lang="es-ES" sz="2400" dirty="0">
                <a:solidFill>
                  <a:schemeClr val="accent1">
                    <a:lumMod val="50000"/>
                  </a:schemeClr>
                </a:solidFill>
              </a:rPr>
              <a:t>: Con la </a:t>
            </a:r>
            <a:r>
              <a:rPr lang="es-ES" sz="2400" b="1" dirty="0">
                <a:solidFill>
                  <a:schemeClr val="accent1">
                    <a:lumMod val="50000"/>
                  </a:schemeClr>
                </a:solidFill>
              </a:rPr>
              <a:t>web de la institución</a:t>
            </a:r>
            <a:r>
              <a:rPr lang="es-ES" sz="2400" dirty="0">
                <a:solidFill>
                  <a:schemeClr val="accent1">
                    <a:lumMod val="50000"/>
                  </a:schemeClr>
                </a:solidFill>
              </a:rPr>
              <a:t>, podrás profundizar revisando 2 temas relevantes de la carrera: </a:t>
            </a:r>
            <a:r>
              <a:rPr lang="es-ES" sz="2400" b="1" dirty="0">
                <a:solidFill>
                  <a:schemeClr val="accent1">
                    <a:lumMod val="50000"/>
                  </a:schemeClr>
                </a:solidFill>
              </a:rPr>
              <a:t>Campo Ocupacional/Laboral y plan de estudios o malla curricular</a:t>
            </a:r>
            <a:r>
              <a:rPr lang="es-ES" sz="2400" dirty="0">
                <a:solidFill>
                  <a:schemeClr val="accent1">
                    <a:lumMod val="50000"/>
                  </a:schemeClr>
                </a:solidFill>
              </a:rPr>
              <a:t>.</a:t>
            </a:r>
          </a:p>
          <a:p>
            <a:pPr lvl="1">
              <a:lnSpc>
                <a:spcPct val="120000"/>
              </a:lnSpc>
              <a:buClr>
                <a:schemeClr val="accent5"/>
              </a:buClr>
            </a:pPr>
            <a:r>
              <a:rPr lang="es-ES" sz="2400" dirty="0">
                <a:solidFill>
                  <a:schemeClr val="accent1">
                    <a:lumMod val="50000"/>
                  </a:schemeClr>
                </a:solidFill>
              </a:rPr>
              <a:t>El campo ocupacional o laboral de una carrera te proporciona una visión clara de lo que puedes esperar después de graduarte.</a:t>
            </a:r>
          </a:p>
          <a:p>
            <a:pPr lvl="1">
              <a:lnSpc>
                <a:spcPct val="120000"/>
              </a:lnSpc>
              <a:buClr>
                <a:schemeClr val="accent5"/>
              </a:buClr>
            </a:pPr>
            <a:r>
              <a:rPr lang="es-ES" sz="2400" dirty="0">
                <a:solidFill>
                  <a:schemeClr val="accent1">
                    <a:lumMod val="50000"/>
                  </a:schemeClr>
                </a:solidFill>
              </a:rPr>
              <a:t>Se refiere al conjunto de oportunidades de trabajo, roles, y entornos en los que puedes desempeñarte profesionalmente.</a:t>
            </a:r>
          </a:p>
          <a:p>
            <a:pPr lvl="1">
              <a:lnSpc>
                <a:spcPct val="120000"/>
              </a:lnSpc>
              <a:buClr>
                <a:schemeClr val="accent5"/>
              </a:buClr>
            </a:pPr>
            <a:r>
              <a:rPr lang="es-ES" sz="2400" dirty="0">
                <a:solidFill>
                  <a:schemeClr val="accent1">
                    <a:lumMod val="50000"/>
                  </a:schemeClr>
                </a:solidFill>
              </a:rPr>
              <a:t>Es decir, te ayuda a entender la demanda de profesionales en esa área, las perspectivas de empleo a futuro y te da una idea de la variedad de puestos de trabajo que podrías ocupar, lo que te permite evaluar si esos roles se alinean con tus intereses y habilidades.</a:t>
            </a:r>
          </a:p>
          <a:p>
            <a:pPr lvl="1">
              <a:lnSpc>
                <a:spcPct val="120000"/>
              </a:lnSpc>
              <a:buClr>
                <a:schemeClr val="accent5"/>
              </a:buClr>
            </a:pPr>
            <a:r>
              <a:rPr lang="es-ES" sz="2400" dirty="0">
                <a:solidFill>
                  <a:schemeClr val="accent1">
                    <a:lumMod val="50000"/>
                  </a:schemeClr>
                </a:solidFill>
              </a:rPr>
              <a:t>El plan de estudios te muestra las asignaturas que se verán cada año en la carrera.</a:t>
            </a:r>
            <a:endParaRPr lang="es-CL" dirty="0">
              <a:solidFill>
                <a:schemeClr val="accent1">
                  <a:lumMod val="50000"/>
                </a:schemeClr>
              </a:solidFill>
            </a:endParaRPr>
          </a:p>
          <a:p>
            <a:pPr marL="0" indent="0">
              <a:lnSpc>
                <a:spcPct val="120000"/>
              </a:lnSpc>
              <a:buNone/>
            </a:pPr>
            <a:endParaRPr lang="es-E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12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B238-7253-C17B-1D19-18FDAF6AAEA0}"/>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2EF3A89B-9486-1072-3D28-751404BEEF7A}"/>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4" name="Grupo 3">
            <a:extLst>
              <a:ext uri="{FF2B5EF4-FFF2-40B4-BE49-F238E27FC236}">
                <a16:creationId xmlns:a16="http://schemas.microsoft.com/office/drawing/2014/main" id="{5D36D890-C35E-9FEC-A219-02C602E19C7D}"/>
              </a:ext>
            </a:extLst>
          </p:cNvPr>
          <p:cNvGrpSpPr/>
          <p:nvPr/>
        </p:nvGrpSpPr>
        <p:grpSpPr>
          <a:xfrm>
            <a:off x="0" y="-5712"/>
            <a:ext cx="12209965" cy="556510"/>
            <a:chOff x="0" y="-5712"/>
            <a:chExt cx="12209965" cy="556510"/>
          </a:xfrm>
        </p:grpSpPr>
        <p:grpSp>
          <p:nvGrpSpPr>
            <p:cNvPr id="6" name="Group 1751034285">
              <a:extLst>
                <a:ext uri="{FF2B5EF4-FFF2-40B4-BE49-F238E27FC236}">
                  <a16:creationId xmlns:a16="http://schemas.microsoft.com/office/drawing/2014/main" id="{1CDBFAA8-0411-4FE7-A212-821EB66EAF48}"/>
                </a:ext>
              </a:extLst>
            </p:cNvPr>
            <p:cNvGrpSpPr/>
            <p:nvPr/>
          </p:nvGrpSpPr>
          <p:grpSpPr>
            <a:xfrm>
              <a:off x="0" y="-5712"/>
              <a:ext cx="12209965" cy="556510"/>
              <a:chOff x="83698" y="0"/>
              <a:chExt cx="8019537" cy="365885"/>
            </a:xfrm>
          </p:grpSpPr>
          <p:cxnSp>
            <p:nvCxnSpPr>
              <p:cNvPr id="12" name="Conector recto 11">
                <a:extLst>
                  <a:ext uri="{FF2B5EF4-FFF2-40B4-BE49-F238E27FC236}">
                    <a16:creationId xmlns:a16="http://schemas.microsoft.com/office/drawing/2014/main" id="{9EFA961E-F9BB-76D5-8B41-054127EFFE6A}"/>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E95F0E17-9CBC-147E-2A01-6BED56AFED34}"/>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363FE9D9-4C79-6573-8B7A-E842110BF98E}"/>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0" name="Imagen 9">
              <a:extLst>
                <a:ext uri="{FF2B5EF4-FFF2-40B4-BE49-F238E27FC236}">
                  <a16:creationId xmlns:a16="http://schemas.microsoft.com/office/drawing/2014/main" id="{C45A09B6-4910-AAC5-F567-1815073D7E58}"/>
                </a:ext>
              </a:extLst>
            </p:cNvPr>
            <p:cNvPicPr>
              <a:picLocks noChangeAspect="1"/>
            </p:cNvPicPr>
            <p:nvPr/>
          </p:nvPicPr>
          <p:blipFill>
            <a:blip r:embed="rId4"/>
            <a:stretch>
              <a:fillRect/>
            </a:stretch>
          </p:blipFill>
          <p:spPr>
            <a:xfrm>
              <a:off x="11040588" y="205564"/>
              <a:ext cx="907830" cy="248219"/>
            </a:xfrm>
            <a:prstGeom prst="rect">
              <a:avLst/>
            </a:prstGeom>
          </p:spPr>
        </p:pic>
      </p:grpSp>
      <p:sp>
        <p:nvSpPr>
          <p:cNvPr id="3" name="Marcador de contenido 2">
            <a:extLst>
              <a:ext uri="{FF2B5EF4-FFF2-40B4-BE49-F238E27FC236}">
                <a16:creationId xmlns:a16="http://schemas.microsoft.com/office/drawing/2014/main" id="{93AE6223-98F0-011C-D8D1-4E0D6CD3D124}"/>
              </a:ext>
            </a:extLst>
          </p:cNvPr>
          <p:cNvSpPr txBox="1">
            <a:spLocks/>
          </p:cNvSpPr>
          <p:nvPr/>
        </p:nvSpPr>
        <p:spPr>
          <a:xfrm>
            <a:off x="681881" y="2368850"/>
            <a:ext cx="10846201" cy="3593210"/>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71500" indent="-571500" algn="just">
              <a:lnSpc>
                <a:spcPct val="120000"/>
              </a:lnSpc>
              <a:buClr>
                <a:schemeClr val="accent5"/>
              </a:buClr>
              <a:buFont typeface="Arial" panose="020B0604020202020204" pitchFamily="34" charset="0"/>
              <a:buChar char="•"/>
            </a:pPr>
            <a:r>
              <a:rPr lang="es-ES" sz="3600" dirty="0">
                <a:solidFill>
                  <a:schemeClr val="accent1">
                    <a:lumMod val="50000"/>
                  </a:schemeClr>
                </a:solidFill>
              </a:rPr>
              <a:t>Haz una lista de 3 a 5 carreras o más si tienes variados intereses para investigar. </a:t>
            </a:r>
          </a:p>
          <a:p>
            <a:pPr marL="571500" indent="-571500" algn="just">
              <a:lnSpc>
                <a:spcPct val="120000"/>
              </a:lnSpc>
              <a:buClr>
                <a:schemeClr val="accent5"/>
              </a:buClr>
              <a:buFont typeface="Arial" panose="020B0604020202020204" pitchFamily="34" charset="0"/>
              <a:buChar char="•"/>
            </a:pPr>
            <a:r>
              <a:rPr lang="es-ES" sz="3600" dirty="0">
                <a:solidFill>
                  <a:schemeClr val="accent1">
                    <a:lumMod val="50000"/>
                  </a:schemeClr>
                </a:solidFill>
              </a:rPr>
              <a:t>Si no sabes o no has definido cuáles son las de tu interés, comienza eligiendo algunas carreras en base a temas o materias de interés en el liceo, para que puedas manejar el método. </a:t>
            </a:r>
          </a:p>
          <a:p>
            <a:pPr marL="571500" indent="-571500" algn="just">
              <a:lnSpc>
                <a:spcPct val="120000"/>
              </a:lnSpc>
              <a:buClr>
                <a:schemeClr val="accent5"/>
              </a:buClr>
              <a:buFont typeface="Arial" panose="020B0604020202020204" pitchFamily="34" charset="0"/>
              <a:buChar char="•"/>
            </a:pPr>
            <a:r>
              <a:rPr lang="es-ES" sz="3600" dirty="0">
                <a:solidFill>
                  <a:schemeClr val="accent1">
                    <a:lumMod val="50000"/>
                  </a:schemeClr>
                </a:solidFill>
              </a:rPr>
              <a:t>Recuerda que conocer los datos clave de cada carrera te servirá también para descartar aquellas que no se alinean con tus intereses.</a:t>
            </a:r>
          </a:p>
          <a:p>
            <a:pPr marL="571500" indent="-571500" algn="just">
              <a:lnSpc>
                <a:spcPct val="120000"/>
              </a:lnSpc>
              <a:spcBef>
                <a:spcPts val="600"/>
              </a:spcBef>
              <a:buClr>
                <a:schemeClr val="accent5"/>
              </a:buClr>
              <a:buFont typeface="Arial" panose="020B0604020202020204" pitchFamily="34" charset="0"/>
              <a:buChar char="•"/>
            </a:pPr>
            <a:r>
              <a:rPr lang="es-ES" sz="3600" dirty="0">
                <a:solidFill>
                  <a:schemeClr val="accent1">
                    <a:lumMod val="50000"/>
                  </a:schemeClr>
                </a:solidFill>
                <a:ea typeface="Calibri"/>
                <a:cs typeface="Calibri"/>
              </a:rPr>
              <a:t>Busca a compañeros/as de clases que tengan interés en la misma carrera o similar. Y comparte que información tienes de esas carreras, partiendo por los datos clave u otros. </a:t>
            </a:r>
          </a:p>
          <a:p>
            <a:pPr marL="571500" indent="-571500" algn="just">
              <a:lnSpc>
                <a:spcPct val="120000"/>
              </a:lnSpc>
              <a:spcBef>
                <a:spcPts val="600"/>
              </a:spcBef>
              <a:buClr>
                <a:schemeClr val="accent5"/>
              </a:buClr>
              <a:buFont typeface="Arial" panose="020B0604020202020204" pitchFamily="34" charset="0"/>
              <a:buChar char="•"/>
            </a:pPr>
            <a:r>
              <a:rPr lang="es-ES" sz="3600" dirty="0">
                <a:solidFill>
                  <a:schemeClr val="accent1">
                    <a:lumMod val="50000"/>
                  </a:schemeClr>
                </a:solidFill>
                <a:ea typeface="Calibri"/>
                <a:cs typeface="Calibri"/>
              </a:rPr>
              <a:t>Finalmente, en casa u otro espacio busca la información que necesitas y mantenla ordenada en la Hoja de registros.</a:t>
            </a:r>
          </a:p>
        </p:txBody>
      </p:sp>
      <p:sp>
        <p:nvSpPr>
          <p:cNvPr id="15" name="Rectángulo: esquinas superiores redondeadas 14">
            <a:extLst>
              <a:ext uri="{FF2B5EF4-FFF2-40B4-BE49-F238E27FC236}">
                <a16:creationId xmlns:a16="http://schemas.microsoft.com/office/drawing/2014/main" id="{C1C4D4E3-5404-6A33-C22B-1CB5BE2A29E8}"/>
              </a:ext>
            </a:extLst>
          </p:cNvPr>
          <p:cNvSpPr/>
          <p:nvPr/>
        </p:nvSpPr>
        <p:spPr>
          <a:xfrm rot="5400000">
            <a:off x="3537967" y="-1866547"/>
            <a:ext cx="1019036" cy="6890271"/>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Título 1">
            <a:extLst>
              <a:ext uri="{FF2B5EF4-FFF2-40B4-BE49-F238E27FC236}">
                <a16:creationId xmlns:a16="http://schemas.microsoft.com/office/drawing/2014/main" id="{1D66DA61-D366-4DB6-3D5E-7905F790CA36}"/>
              </a:ext>
            </a:extLst>
          </p:cNvPr>
          <p:cNvSpPr>
            <a:spLocks noGrp="1"/>
          </p:cNvSpPr>
          <p:nvPr>
            <p:ph type="title"/>
          </p:nvPr>
        </p:nvSpPr>
        <p:spPr>
          <a:xfrm>
            <a:off x="838200" y="1098498"/>
            <a:ext cx="10515600" cy="827526"/>
          </a:xfrm>
        </p:spPr>
        <p:txBody>
          <a:bodyPr>
            <a:normAutofit/>
          </a:bodyPr>
          <a:lstStyle/>
          <a:p>
            <a:r>
              <a:rPr lang="es-ES" sz="5000" b="1" dirty="0"/>
              <a:t>Practiquemos juntos</a:t>
            </a:r>
            <a:endParaRPr lang="es-CL" sz="5000" b="1" dirty="0"/>
          </a:p>
        </p:txBody>
      </p:sp>
    </p:spTree>
    <p:extLst>
      <p:ext uri="{BB962C8B-B14F-4D97-AF65-F5344CB8AC3E}">
        <p14:creationId xmlns:p14="http://schemas.microsoft.com/office/powerpoint/2010/main" val="1893377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2CDB238-7253-C17B-1D19-18FDAF6AAEA0}"/>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2EF3A89B-9486-1072-3D28-751404BEEF7A}"/>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4" name="Grupo 3">
            <a:extLst>
              <a:ext uri="{FF2B5EF4-FFF2-40B4-BE49-F238E27FC236}">
                <a16:creationId xmlns:a16="http://schemas.microsoft.com/office/drawing/2014/main" id="{5D36D890-C35E-9FEC-A219-02C602E19C7D}"/>
              </a:ext>
            </a:extLst>
          </p:cNvPr>
          <p:cNvGrpSpPr/>
          <p:nvPr/>
        </p:nvGrpSpPr>
        <p:grpSpPr>
          <a:xfrm>
            <a:off x="0" y="-5712"/>
            <a:ext cx="12209965" cy="556510"/>
            <a:chOff x="0" y="-5712"/>
            <a:chExt cx="12209965" cy="556510"/>
          </a:xfrm>
        </p:grpSpPr>
        <p:grpSp>
          <p:nvGrpSpPr>
            <p:cNvPr id="6" name="Group 1751034285">
              <a:extLst>
                <a:ext uri="{FF2B5EF4-FFF2-40B4-BE49-F238E27FC236}">
                  <a16:creationId xmlns:a16="http://schemas.microsoft.com/office/drawing/2014/main" id="{1CDBFAA8-0411-4FE7-A212-821EB66EAF48}"/>
                </a:ext>
              </a:extLst>
            </p:cNvPr>
            <p:cNvGrpSpPr/>
            <p:nvPr/>
          </p:nvGrpSpPr>
          <p:grpSpPr>
            <a:xfrm>
              <a:off x="0" y="-5712"/>
              <a:ext cx="12209965" cy="556510"/>
              <a:chOff x="83698" y="0"/>
              <a:chExt cx="8019537" cy="365885"/>
            </a:xfrm>
          </p:grpSpPr>
          <p:cxnSp>
            <p:nvCxnSpPr>
              <p:cNvPr id="12" name="Conector recto 11">
                <a:extLst>
                  <a:ext uri="{FF2B5EF4-FFF2-40B4-BE49-F238E27FC236}">
                    <a16:creationId xmlns:a16="http://schemas.microsoft.com/office/drawing/2014/main" id="{9EFA961E-F9BB-76D5-8B41-054127EFFE6A}"/>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E95F0E17-9CBC-147E-2A01-6BED56AFED34}"/>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363FE9D9-4C79-6573-8B7A-E842110BF98E}"/>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0" name="Imagen 9">
              <a:extLst>
                <a:ext uri="{FF2B5EF4-FFF2-40B4-BE49-F238E27FC236}">
                  <a16:creationId xmlns:a16="http://schemas.microsoft.com/office/drawing/2014/main" id="{C45A09B6-4910-AAC5-F567-1815073D7E58}"/>
                </a:ext>
              </a:extLst>
            </p:cNvPr>
            <p:cNvPicPr>
              <a:picLocks noChangeAspect="1"/>
            </p:cNvPicPr>
            <p:nvPr/>
          </p:nvPicPr>
          <p:blipFill>
            <a:blip r:embed="rId4"/>
            <a:stretch>
              <a:fillRect/>
            </a:stretch>
          </p:blipFill>
          <p:spPr>
            <a:xfrm>
              <a:off x="11040588" y="205564"/>
              <a:ext cx="907830" cy="248219"/>
            </a:xfrm>
            <a:prstGeom prst="rect">
              <a:avLst/>
            </a:prstGeom>
          </p:spPr>
        </p:pic>
      </p:grpSp>
      <p:sp>
        <p:nvSpPr>
          <p:cNvPr id="3" name="Marcador de contenido 2">
            <a:extLst>
              <a:ext uri="{FF2B5EF4-FFF2-40B4-BE49-F238E27FC236}">
                <a16:creationId xmlns:a16="http://schemas.microsoft.com/office/drawing/2014/main" id="{93AE6223-98F0-011C-D8D1-4E0D6CD3D124}"/>
              </a:ext>
            </a:extLst>
          </p:cNvPr>
          <p:cNvSpPr txBox="1">
            <a:spLocks/>
          </p:cNvSpPr>
          <p:nvPr/>
        </p:nvSpPr>
        <p:spPr>
          <a:xfrm>
            <a:off x="838200" y="2380132"/>
            <a:ext cx="10846201" cy="38963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71500" indent="-571500">
              <a:lnSpc>
                <a:spcPct val="100000"/>
              </a:lnSpc>
              <a:spcBef>
                <a:spcPts val="600"/>
              </a:spcBef>
              <a:buClr>
                <a:schemeClr val="accent5"/>
              </a:buClr>
              <a:buFont typeface="Arial" panose="020B0604020202020204" pitchFamily="34" charset="0"/>
              <a:buChar char="•"/>
            </a:pPr>
            <a:r>
              <a:rPr lang="es-ES" sz="2300" dirty="0">
                <a:solidFill>
                  <a:schemeClr val="accent1">
                    <a:lumMod val="50000"/>
                  </a:schemeClr>
                </a:solidFill>
              </a:rPr>
              <a:t>Haz una lista de 3 carreras de tu interés.</a:t>
            </a:r>
            <a:endParaRPr lang="es-CL" sz="2300" dirty="0">
              <a:solidFill>
                <a:schemeClr val="accent1">
                  <a:lumMod val="50000"/>
                </a:schemeClr>
              </a:solidFill>
            </a:endParaRPr>
          </a:p>
          <a:p>
            <a:pPr marL="571500" indent="-571500">
              <a:lnSpc>
                <a:spcPct val="100000"/>
              </a:lnSpc>
              <a:spcBef>
                <a:spcPts val="600"/>
              </a:spcBef>
              <a:buClr>
                <a:schemeClr val="accent5"/>
              </a:buClr>
              <a:buFont typeface="Arial" panose="020B0604020202020204" pitchFamily="34" charset="0"/>
              <a:buChar char="•"/>
            </a:pPr>
            <a:r>
              <a:rPr lang="es-ES" sz="2300" dirty="0">
                <a:solidFill>
                  <a:schemeClr val="accent1">
                    <a:lumMod val="50000"/>
                  </a:schemeClr>
                </a:solidFill>
              </a:rPr>
              <a:t>Si no sabes o no has definido cuáles son las de tu interés, comienza eligiendo algunas carreras en base a temas o materias de interés en el liceo.</a:t>
            </a:r>
            <a:endParaRPr lang="es-ES" sz="2300" dirty="0">
              <a:solidFill>
                <a:schemeClr val="accent1">
                  <a:lumMod val="50000"/>
                </a:schemeClr>
              </a:solidFill>
              <a:cs typeface="Calibri"/>
            </a:endParaRPr>
          </a:p>
          <a:p>
            <a:pPr marL="571500" indent="-571500">
              <a:lnSpc>
                <a:spcPct val="100000"/>
              </a:lnSpc>
              <a:spcBef>
                <a:spcPts val="600"/>
              </a:spcBef>
              <a:buClr>
                <a:schemeClr val="accent5"/>
              </a:buClr>
              <a:buFont typeface="Arial" panose="020B0604020202020204" pitchFamily="34" charset="0"/>
              <a:buChar char="•"/>
            </a:pPr>
            <a:r>
              <a:rPr lang="es-ES" sz="2300" dirty="0">
                <a:solidFill>
                  <a:schemeClr val="accent1">
                    <a:lumMod val="50000"/>
                  </a:schemeClr>
                </a:solidFill>
                <a:ea typeface="Calibri"/>
                <a:cs typeface="Calibri"/>
              </a:rPr>
              <a:t>Busca a compañeros/as de clases que tengan interés en la misma carrera o similar. Y comparte que información tienes de esas carreras, partiendo por los datos clave u otros. </a:t>
            </a:r>
          </a:p>
          <a:p>
            <a:pPr marL="571500" indent="-571500">
              <a:lnSpc>
                <a:spcPct val="100000"/>
              </a:lnSpc>
              <a:spcBef>
                <a:spcPts val="600"/>
              </a:spcBef>
              <a:buClr>
                <a:schemeClr val="accent5"/>
              </a:buClr>
              <a:buFont typeface="Arial" panose="020B0604020202020204" pitchFamily="34" charset="0"/>
              <a:buChar char="•"/>
            </a:pPr>
            <a:r>
              <a:rPr lang="es-ES" sz="2300" dirty="0">
                <a:solidFill>
                  <a:schemeClr val="accent1">
                    <a:lumMod val="50000"/>
                  </a:schemeClr>
                </a:solidFill>
                <a:ea typeface="Calibri"/>
                <a:cs typeface="Calibri"/>
              </a:rPr>
              <a:t>Finalmente, en casa u otro espacio busca la información que necesitas y mantenla ordenada en la Hoja de registros.</a:t>
            </a:r>
          </a:p>
        </p:txBody>
      </p:sp>
      <p:sp>
        <p:nvSpPr>
          <p:cNvPr id="5" name="CuadroTexto 4">
            <a:extLst>
              <a:ext uri="{FF2B5EF4-FFF2-40B4-BE49-F238E27FC236}">
                <a16:creationId xmlns:a16="http://schemas.microsoft.com/office/drawing/2014/main" id="{083397E8-23F6-61C5-FF33-ABAE0F88F63B}"/>
              </a:ext>
            </a:extLst>
          </p:cNvPr>
          <p:cNvSpPr txBox="1"/>
          <p:nvPr/>
        </p:nvSpPr>
        <p:spPr>
          <a:xfrm>
            <a:off x="8416887" y="6242803"/>
            <a:ext cx="3450735" cy="430887"/>
          </a:xfrm>
          <a:prstGeom prst="rect">
            <a:avLst/>
          </a:prstGeom>
          <a:noFill/>
        </p:spPr>
        <p:txBody>
          <a:bodyPr wrap="square">
            <a:spAutoFit/>
          </a:bodyPr>
          <a:lstStyle/>
          <a:p>
            <a:pPr algn="r"/>
            <a:r>
              <a:rPr lang="es-ES" sz="2200" dirty="0"/>
              <a:t>Sala de clases sin internet</a:t>
            </a:r>
            <a:endParaRPr lang="es-CL" sz="2200" dirty="0"/>
          </a:p>
        </p:txBody>
      </p:sp>
      <p:sp>
        <p:nvSpPr>
          <p:cNvPr id="17" name="Rectángulo: esquinas superiores redondeadas 16">
            <a:extLst>
              <a:ext uri="{FF2B5EF4-FFF2-40B4-BE49-F238E27FC236}">
                <a16:creationId xmlns:a16="http://schemas.microsoft.com/office/drawing/2014/main" id="{EDB4B8DC-EAF9-4C89-7AE4-EFE7F7D1E0CC}"/>
              </a:ext>
            </a:extLst>
          </p:cNvPr>
          <p:cNvSpPr/>
          <p:nvPr/>
        </p:nvSpPr>
        <p:spPr>
          <a:xfrm rot="5400000">
            <a:off x="3537967" y="-1866547"/>
            <a:ext cx="1019036" cy="6890271"/>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Título 1">
            <a:extLst>
              <a:ext uri="{FF2B5EF4-FFF2-40B4-BE49-F238E27FC236}">
                <a16:creationId xmlns:a16="http://schemas.microsoft.com/office/drawing/2014/main" id="{45BB03AB-B31A-5017-2AAD-97EB8ED54E20}"/>
              </a:ext>
            </a:extLst>
          </p:cNvPr>
          <p:cNvSpPr>
            <a:spLocks noGrp="1"/>
          </p:cNvSpPr>
          <p:nvPr>
            <p:ph type="title"/>
          </p:nvPr>
        </p:nvSpPr>
        <p:spPr>
          <a:xfrm>
            <a:off x="838200" y="1098498"/>
            <a:ext cx="10515600" cy="827526"/>
          </a:xfrm>
        </p:spPr>
        <p:txBody>
          <a:bodyPr>
            <a:normAutofit/>
          </a:bodyPr>
          <a:lstStyle/>
          <a:p>
            <a:r>
              <a:rPr lang="es-ES" sz="5000" b="1" dirty="0"/>
              <a:t>Practiquemos juntos</a:t>
            </a:r>
            <a:endParaRPr lang="es-CL" sz="5000" b="1" dirty="0"/>
          </a:p>
        </p:txBody>
      </p:sp>
    </p:spTree>
    <p:extLst>
      <p:ext uri="{BB962C8B-B14F-4D97-AF65-F5344CB8AC3E}">
        <p14:creationId xmlns:p14="http://schemas.microsoft.com/office/powerpoint/2010/main" val="1894286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B238-7253-C17B-1D19-18FDAF6AAEA0}"/>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2EF3A89B-9486-1072-3D28-751404BEEF7A}"/>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4" name="Grupo 3">
            <a:extLst>
              <a:ext uri="{FF2B5EF4-FFF2-40B4-BE49-F238E27FC236}">
                <a16:creationId xmlns:a16="http://schemas.microsoft.com/office/drawing/2014/main" id="{5D36D890-C35E-9FEC-A219-02C602E19C7D}"/>
              </a:ext>
            </a:extLst>
          </p:cNvPr>
          <p:cNvGrpSpPr/>
          <p:nvPr/>
        </p:nvGrpSpPr>
        <p:grpSpPr>
          <a:xfrm>
            <a:off x="0" y="-5712"/>
            <a:ext cx="12209965" cy="556510"/>
            <a:chOff x="0" y="-5712"/>
            <a:chExt cx="12209965" cy="556510"/>
          </a:xfrm>
        </p:grpSpPr>
        <p:grpSp>
          <p:nvGrpSpPr>
            <p:cNvPr id="6" name="Group 1751034285">
              <a:extLst>
                <a:ext uri="{FF2B5EF4-FFF2-40B4-BE49-F238E27FC236}">
                  <a16:creationId xmlns:a16="http://schemas.microsoft.com/office/drawing/2014/main" id="{1CDBFAA8-0411-4FE7-A212-821EB66EAF48}"/>
                </a:ext>
              </a:extLst>
            </p:cNvPr>
            <p:cNvGrpSpPr/>
            <p:nvPr/>
          </p:nvGrpSpPr>
          <p:grpSpPr>
            <a:xfrm>
              <a:off x="0" y="-5712"/>
              <a:ext cx="12209965" cy="556510"/>
              <a:chOff x="83698" y="0"/>
              <a:chExt cx="8019537" cy="365885"/>
            </a:xfrm>
          </p:grpSpPr>
          <p:cxnSp>
            <p:nvCxnSpPr>
              <p:cNvPr id="12" name="Conector recto 11">
                <a:extLst>
                  <a:ext uri="{FF2B5EF4-FFF2-40B4-BE49-F238E27FC236}">
                    <a16:creationId xmlns:a16="http://schemas.microsoft.com/office/drawing/2014/main" id="{9EFA961E-F9BB-76D5-8B41-054127EFFE6A}"/>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E95F0E17-9CBC-147E-2A01-6BED56AFED34}"/>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363FE9D9-4C79-6573-8B7A-E842110BF98E}"/>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0" name="Imagen 9">
              <a:extLst>
                <a:ext uri="{FF2B5EF4-FFF2-40B4-BE49-F238E27FC236}">
                  <a16:creationId xmlns:a16="http://schemas.microsoft.com/office/drawing/2014/main" id="{C45A09B6-4910-AAC5-F567-1815073D7E58}"/>
                </a:ext>
              </a:extLst>
            </p:cNvPr>
            <p:cNvPicPr>
              <a:picLocks noChangeAspect="1"/>
            </p:cNvPicPr>
            <p:nvPr/>
          </p:nvPicPr>
          <p:blipFill>
            <a:blip r:embed="rId4"/>
            <a:stretch>
              <a:fillRect/>
            </a:stretch>
          </p:blipFill>
          <p:spPr>
            <a:xfrm>
              <a:off x="11040588" y="205564"/>
              <a:ext cx="907830" cy="248219"/>
            </a:xfrm>
            <a:prstGeom prst="rect">
              <a:avLst/>
            </a:prstGeom>
          </p:spPr>
        </p:pic>
      </p:grpSp>
      <p:sp>
        <p:nvSpPr>
          <p:cNvPr id="3" name="Marcador de contenido 2">
            <a:extLst>
              <a:ext uri="{FF2B5EF4-FFF2-40B4-BE49-F238E27FC236}">
                <a16:creationId xmlns:a16="http://schemas.microsoft.com/office/drawing/2014/main" id="{93AE6223-98F0-011C-D8D1-4E0D6CD3D124}"/>
              </a:ext>
            </a:extLst>
          </p:cNvPr>
          <p:cNvSpPr txBox="1">
            <a:spLocks/>
          </p:cNvSpPr>
          <p:nvPr/>
        </p:nvSpPr>
        <p:spPr>
          <a:xfrm>
            <a:off x="842695" y="2539832"/>
            <a:ext cx="10515600" cy="31368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lnSpc>
                <a:spcPct val="100000"/>
              </a:lnSpc>
              <a:buClr>
                <a:schemeClr val="accent5"/>
              </a:buClr>
              <a:buFont typeface="Arial" panose="020B0604020202020204" pitchFamily="34" charset="0"/>
              <a:buChar char="•"/>
            </a:pPr>
            <a:r>
              <a:rPr lang="es-ES" sz="2500" dirty="0">
                <a:solidFill>
                  <a:schemeClr val="accent1">
                    <a:lumMod val="50000"/>
                  </a:schemeClr>
                </a:solidFill>
                <a:latin typeface="+mj-lt"/>
              </a:rPr>
              <a:t>¿De los datos clave cuál te resulta más relevante?, </a:t>
            </a:r>
            <a:r>
              <a:rPr lang="es-CL" sz="2500" dirty="0">
                <a:solidFill>
                  <a:schemeClr val="accent1">
                    <a:lumMod val="50000"/>
                  </a:schemeClr>
                </a:solidFill>
                <a:effectLst/>
                <a:latin typeface="+mj-lt"/>
                <a:ea typeface="Calibri" panose="020F0502020204030204" pitchFamily="34" charset="0"/>
                <a:cs typeface="Times New Roman"/>
              </a:rPr>
              <a:t>¿De las carreras que has investigado, qué información te pareció más llamativa?</a:t>
            </a:r>
          </a:p>
          <a:p>
            <a:pPr marL="457200" indent="-457200">
              <a:lnSpc>
                <a:spcPct val="100000"/>
              </a:lnSpc>
              <a:buClr>
                <a:schemeClr val="accent5"/>
              </a:buClr>
              <a:buFont typeface="Arial" panose="020B0604020202020204" pitchFamily="34" charset="0"/>
              <a:buChar char="•"/>
            </a:pPr>
            <a:r>
              <a:rPr lang="es-CL" sz="2500" b="1" dirty="0">
                <a:solidFill>
                  <a:schemeClr val="accent1">
                    <a:lumMod val="50000"/>
                  </a:schemeClr>
                </a:solidFill>
                <a:latin typeface="+mj-lt"/>
                <a:ea typeface="Calibri" panose="020F0502020204030204" pitchFamily="34" charset="0"/>
                <a:cs typeface="Times New Roman"/>
              </a:rPr>
              <a:t>¡Recuerda que no estas decidiendo aún, solo analizas tus mejores oportunidades!</a:t>
            </a:r>
            <a:r>
              <a:rPr lang="es-CL" sz="2500" dirty="0">
                <a:solidFill>
                  <a:schemeClr val="accent1">
                    <a:lumMod val="50000"/>
                  </a:schemeClr>
                </a:solidFill>
                <a:latin typeface="+mj-lt"/>
                <a:ea typeface="Calibri" panose="020F0502020204030204" pitchFamily="34" charset="0"/>
                <a:cs typeface="Times New Roman"/>
              </a:rPr>
              <a:t>. </a:t>
            </a:r>
          </a:p>
          <a:p>
            <a:pPr marL="457200" indent="-457200">
              <a:lnSpc>
                <a:spcPct val="100000"/>
              </a:lnSpc>
              <a:buClr>
                <a:schemeClr val="accent5"/>
              </a:buClr>
              <a:buFont typeface="Arial" panose="020B0604020202020204" pitchFamily="34" charset="0"/>
              <a:buChar char="•"/>
            </a:pPr>
            <a:r>
              <a:rPr lang="es-CL" sz="2500" dirty="0">
                <a:solidFill>
                  <a:schemeClr val="accent1">
                    <a:lumMod val="50000"/>
                  </a:schemeClr>
                </a:solidFill>
                <a:latin typeface="+mj-lt"/>
                <a:ea typeface="Calibri" panose="020F0502020204030204" pitchFamily="34" charset="0"/>
                <a:cs typeface="Times New Roman"/>
              </a:rPr>
              <a:t>Continúa investigando varias carreras y ordenando la información para cuando tengas que decidir. El próximo taller veremos si ¿hay empleos para la carrera que te interesa? y ¿cuánto podrías ganar?.</a:t>
            </a:r>
            <a:endParaRPr lang="es-CL" sz="2500" dirty="0">
              <a:solidFill>
                <a:schemeClr val="accent1">
                  <a:lumMod val="50000"/>
                </a:schemeClr>
              </a:solidFill>
              <a:latin typeface="+mj-lt"/>
              <a:cs typeface="Times New Roman"/>
            </a:endParaRPr>
          </a:p>
        </p:txBody>
      </p:sp>
      <p:sp>
        <p:nvSpPr>
          <p:cNvPr id="15" name="Rectángulo: esquinas superiores redondeadas 14">
            <a:extLst>
              <a:ext uri="{FF2B5EF4-FFF2-40B4-BE49-F238E27FC236}">
                <a16:creationId xmlns:a16="http://schemas.microsoft.com/office/drawing/2014/main" id="{C1C4D4E3-5404-6A33-C22B-1CB5BE2A29E8}"/>
              </a:ext>
            </a:extLst>
          </p:cNvPr>
          <p:cNvSpPr/>
          <p:nvPr/>
        </p:nvSpPr>
        <p:spPr>
          <a:xfrm rot="5400000">
            <a:off x="1692288" y="-20867"/>
            <a:ext cx="952491" cy="3132367"/>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Título 1">
            <a:extLst>
              <a:ext uri="{FF2B5EF4-FFF2-40B4-BE49-F238E27FC236}">
                <a16:creationId xmlns:a16="http://schemas.microsoft.com/office/drawing/2014/main" id="{1D66DA61-D366-4DB6-3D5E-7905F790CA36}"/>
              </a:ext>
            </a:extLst>
          </p:cNvPr>
          <p:cNvSpPr>
            <a:spLocks noGrp="1"/>
          </p:cNvSpPr>
          <p:nvPr>
            <p:ph type="title"/>
          </p:nvPr>
        </p:nvSpPr>
        <p:spPr>
          <a:xfrm>
            <a:off x="838200" y="695997"/>
            <a:ext cx="10515600" cy="1325563"/>
          </a:xfrm>
        </p:spPr>
        <p:txBody>
          <a:bodyPr/>
          <a:lstStyle/>
          <a:p>
            <a:r>
              <a:rPr lang="es-ES" b="1" dirty="0"/>
              <a:t>Cierre</a:t>
            </a:r>
            <a:endParaRPr lang="es-CL" b="1" dirty="0"/>
          </a:p>
        </p:txBody>
      </p:sp>
    </p:spTree>
    <p:extLst>
      <p:ext uri="{BB962C8B-B14F-4D97-AF65-F5344CB8AC3E}">
        <p14:creationId xmlns:p14="http://schemas.microsoft.com/office/powerpoint/2010/main" val="3700972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esquinas redondeadas 17">
            <a:extLst>
              <a:ext uri="{FF2B5EF4-FFF2-40B4-BE49-F238E27FC236}">
                <a16:creationId xmlns:a16="http://schemas.microsoft.com/office/drawing/2014/main" id="{BB64972D-103C-9716-9F12-881B5C5BB1C5}"/>
              </a:ext>
            </a:extLst>
          </p:cNvPr>
          <p:cNvSpPr/>
          <p:nvPr/>
        </p:nvSpPr>
        <p:spPr>
          <a:xfrm>
            <a:off x="1013791" y="4384496"/>
            <a:ext cx="3902766" cy="60215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22BF9473-17C2-9715-A02E-9C82A8E4CDB9}"/>
              </a:ext>
            </a:extLst>
          </p:cNvPr>
          <p:cNvSpPr>
            <a:spLocks noGrp="1"/>
          </p:cNvSpPr>
          <p:nvPr>
            <p:ph type="ctrTitle"/>
          </p:nvPr>
        </p:nvSpPr>
        <p:spPr>
          <a:xfrm>
            <a:off x="919496" y="2647641"/>
            <a:ext cx="5621357" cy="2214562"/>
          </a:xfrm>
        </p:spPr>
        <p:txBody>
          <a:bodyPr anchor="t">
            <a:normAutofit fontScale="90000"/>
          </a:bodyPr>
          <a:lstStyle/>
          <a:p>
            <a:pPr algn="l"/>
            <a:r>
              <a:rPr lang="es-CL" b="1" dirty="0"/>
              <a:t>Las trayectorias educativas </a:t>
            </a:r>
          </a:p>
        </p:txBody>
      </p:sp>
      <p:sp>
        <p:nvSpPr>
          <p:cNvPr id="3" name="Subtítulo 2">
            <a:extLst>
              <a:ext uri="{FF2B5EF4-FFF2-40B4-BE49-F238E27FC236}">
                <a16:creationId xmlns:a16="http://schemas.microsoft.com/office/drawing/2014/main" id="{42A67D3E-F49C-927C-37C8-95C3A7260CFF}"/>
              </a:ext>
            </a:extLst>
          </p:cNvPr>
          <p:cNvSpPr>
            <a:spLocks noGrp="1"/>
          </p:cNvSpPr>
          <p:nvPr>
            <p:ph type="subTitle" idx="1"/>
          </p:nvPr>
        </p:nvSpPr>
        <p:spPr>
          <a:xfrm>
            <a:off x="1240490" y="4433205"/>
            <a:ext cx="3590045" cy="602150"/>
          </a:xfrm>
        </p:spPr>
        <p:txBody>
          <a:bodyPr>
            <a:normAutofit/>
          </a:bodyPr>
          <a:lstStyle/>
          <a:p>
            <a:pPr algn="l"/>
            <a:r>
              <a:rPr lang="es-CL" sz="3000" dirty="0"/>
              <a:t>Módulo 2 - Taller 5</a:t>
            </a:r>
          </a:p>
        </p:txBody>
      </p:sp>
      <p:grpSp>
        <p:nvGrpSpPr>
          <p:cNvPr id="4" name="Grupo 3">
            <a:extLst>
              <a:ext uri="{FF2B5EF4-FFF2-40B4-BE49-F238E27FC236}">
                <a16:creationId xmlns:a16="http://schemas.microsoft.com/office/drawing/2014/main" id="{DAFE12D9-61AB-CF44-497D-5EAAB2FC52D1}"/>
              </a:ext>
            </a:extLst>
          </p:cNvPr>
          <p:cNvGrpSpPr/>
          <p:nvPr/>
        </p:nvGrpSpPr>
        <p:grpSpPr>
          <a:xfrm>
            <a:off x="0" y="-5712"/>
            <a:ext cx="12209965" cy="556510"/>
            <a:chOff x="0" y="-5712"/>
            <a:chExt cx="12209965" cy="556510"/>
          </a:xfrm>
        </p:grpSpPr>
        <p:grpSp>
          <p:nvGrpSpPr>
            <p:cNvPr id="5" name="Group 1751034285">
              <a:extLst>
                <a:ext uri="{FF2B5EF4-FFF2-40B4-BE49-F238E27FC236}">
                  <a16:creationId xmlns:a16="http://schemas.microsoft.com/office/drawing/2014/main" id="{4BE34B79-50D0-F838-36D4-AB30C385EC9A}"/>
                </a:ext>
              </a:extLst>
            </p:cNvPr>
            <p:cNvGrpSpPr/>
            <p:nvPr/>
          </p:nvGrpSpPr>
          <p:grpSpPr>
            <a:xfrm>
              <a:off x="0" y="-5712"/>
              <a:ext cx="12209965" cy="556510"/>
              <a:chOff x="83698" y="0"/>
              <a:chExt cx="8019537" cy="365885"/>
            </a:xfrm>
          </p:grpSpPr>
          <p:cxnSp>
            <p:nvCxnSpPr>
              <p:cNvPr id="20" name="Conector recto 19">
                <a:extLst>
                  <a:ext uri="{FF2B5EF4-FFF2-40B4-BE49-F238E27FC236}">
                    <a16:creationId xmlns:a16="http://schemas.microsoft.com/office/drawing/2014/main" id="{C8C6B30C-9450-ACFB-5D25-44FE78728159}"/>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Rectangle 213021951">
                <a:extLst>
                  <a:ext uri="{FF2B5EF4-FFF2-40B4-BE49-F238E27FC236}">
                    <a16:creationId xmlns:a16="http://schemas.microsoft.com/office/drawing/2014/main" id="{DA6F1417-D3B9-4D20-4FDD-B366C94A1FBA}"/>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2" name="Text Box 2022840206">
                <a:extLst>
                  <a:ext uri="{FF2B5EF4-FFF2-40B4-BE49-F238E27FC236}">
                    <a16:creationId xmlns:a16="http://schemas.microsoft.com/office/drawing/2014/main" id="{3B2B2C69-5823-784A-A323-1772D1B035A5}"/>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7" name="Imagen 6" descr="Logotipo&#10;&#10;Descripción generada automáticamente">
              <a:extLst>
                <a:ext uri="{FF2B5EF4-FFF2-40B4-BE49-F238E27FC236}">
                  <a16:creationId xmlns:a16="http://schemas.microsoft.com/office/drawing/2014/main" id="{8B0C92B3-8ADA-97DE-11A7-8A7CB0CEA8EE}"/>
                </a:ext>
              </a:extLst>
            </p:cNvPr>
            <p:cNvPicPr>
              <a:picLocks noChangeAspect="1"/>
            </p:cNvPicPr>
            <p:nvPr/>
          </p:nvPicPr>
          <p:blipFill>
            <a:blip r:embed="rId2"/>
            <a:stretch>
              <a:fillRect/>
            </a:stretch>
          </p:blipFill>
          <p:spPr>
            <a:xfrm>
              <a:off x="9594082" y="151313"/>
              <a:ext cx="1139863" cy="359290"/>
            </a:xfrm>
            <a:prstGeom prst="rect">
              <a:avLst/>
            </a:prstGeom>
          </p:spPr>
        </p:pic>
        <p:pic>
          <p:nvPicPr>
            <p:cNvPr id="17" name="Imagen 16">
              <a:extLst>
                <a:ext uri="{FF2B5EF4-FFF2-40B4-BE49-F238E27FC236}">
                  <a16:creationId xmlns:a16="http://schemas.microsoft.com/office/drawing/2014/main" id="{8AFF0BEF-6D36-F6C2-485C-03B08E4844D0}"/>
                </a:ext>
              </a:extLst>
            </p:cNvPr>
            <p:cNvPicPr>
              <a:picLocks noChangeAspect="1"/>
            </p:cNvPicPr>
            <p:nvPr/>
          </p:nvPicPr>
          <p:blipFill>
            <a:blip r:embed="rId3"/>
            <a:stretch>
              <a:fillRect/>
            </a:stretch>
          </p:blipFill>
          <p:spPr>
            <a:xfrm>
              <a:off x="11040588" y="205564"/>
              <a:ext cx="907830" cy="248219"/>
            </a:xfrm>
            <a:prstGeom prst="rect">
              <a:avLst/>
            </a:prstGeom>
          </p:spPr>
        </p:pic>
        <p:cxnSp>
          <p:nvCxnSpPr>
            <p:cNvPr id="19" name="Conector recto 18">
              <a:extLst>
                <a:ext uri="{FF2B5EF4-FFF2-40B4-BE49-F238E27FC236}">
                  <a16:creationId xmlns:a16="http://schemas.microsoft.com/office/drawing/2014/main" id="{59970FC5-BB0F-8B0A-1282-4D9483539B4F}"/>
                </a:ext>
              </a:extLst>
            </p:cNvPr>
            <p:cNvCxnSpPr/>
            <p:nvPr/>
          </p:nvCxnSpPr>
          <p:spPr>
            <a:xfrm>
              <a:off x="10887544" y="161177"/>
              <a:ext cx="3867" cy="33611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9" name="Imagen 8" descr="Una caricatura de una persona&#10;&#10;Descripción generada automáticamente con confianza baja">
            <a:extLst>
              <a:ext uri="{FF2B5EF4-FFF2-40B4-BE49-F238E27FC236}">
                <a16:creationId xmlns:a16="http://schemas.microsoft.com/office/drawing/2014/main" id="{6E808644-14CB-40D5-F44E-60C92DCD1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5148" y="1054367"/>
            <a:ext cx="5115443" cy="5532992"/>
          </a:xfrm>
          <a:prstGeom prst="rect">
            <a:avLst/>
          </a:prstGeom>
        </p:spPr>
      </p:pic>
    </p:spTree>
    <p:extLst>
      <p:ext uri="{BB962C8B-B14F-4D97-AF65-F5344CB8AC3E}">
        <p14:creationId xmlns:p14="http://schemas.microsoft.com/office/powerpoint/2010/main" val="329545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B238-7253-C17B-1D19-18FDAF6AAEA0}"/>
            </a:ext>
          </a:extLst>
        </p:cNvPr>
        <p:cNvGrpSpPr/>
        <p:nvPr/>
      </p:nvGrpSpPr>
      <p:grpSpPr>
        <a:xfrm>
          <a:off x="0" y="0"/>
          <a:ext cx="0" cy="0"/>
          <a:chOff x="0" y="0"/>
          <a:chExt cx="0" cy="0"/>
        </a:xfrm>
      </p:grpSpPr>
      <p:sp>
        <p:nvSpPr>
          <p:cNvPr id="21" name="Rectángulo: esquinas superiores redondeadas 20">
            <a:extLst>
              <a:ext uri="{FF2B5EF4-FFF2-40B4-BE49-F238E27FC236}">
                <a16:creationId xmlns:a16="http://schemas.microsoft.com/office/drawing/2014/main" id="{024BFCD7-3B93-BFE9-6AF3-E83147846B39}"/>
              </a:ext>
            </a:extLst>
          </p:cNvPr>
          <p:cNvSpPr/>
          <p:nvPr/>
        </p:nvSpPr>
        <p:spPr>
          <a:xfrm rot="5400000">
            <a:off x="2053354" y="-381933"/>
            <a:ext cx="1038168" cy="3940175"/>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Imagen 6">
            <a:extLst>
              <a:ext uri="{FF2B5EF4-FFF2-40B4-BE49-F238E27FC236}">
                <a16:creationId xmlns:a16="http://schemas.microsoft.com/office/drawing/2014/main" id="{2EF3A89B-9486-1072-3D28-751404BEEF7A}"/>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4" name="Grupo 3">
            <a:extLst>
              <a:ext uri="{FF2B5EF4-FFF2-40B4-BE49-F238E27FC236}">
                <a16:creationId xmlns:a16="http://schemas.microsoft.com/office/drawing/2014/main" id="{5D36D890-C35E-9FEC-A219-02C602E19C7D}"/>
              </a:ext>
            </a:extLst>
          </p:cNvPr>
          <p:cNvGrpSpPr/>
          <p:nvPr/>
        </p:nvGrpSpPr>
        <p:grpSpPr>
          <a:xfrm>
            <a:off x="0" y="-5712"/>
            <a:ext cx="12209965" cy="556510"/>
            <a:chOff x="0" y="-5712"/>
            <a:chExt cx="12209965" cy="556510"/>
          </a:xfrm>
        </p:grpSpPr>
        <p:grpSp>
          <p:nvGrpSpPr>
            <p:cNvPr id="6" name="Group 1751034285">
              <a:extLst>
                <a:ext uri="{FF2B5EF4-FFF2-40B4-BE49-F238E27FC236}">
                  <a16:creationId xmlns:a16="http://schemas.microsoft.com/office/drawing/2014/main" id="{1CDBFAA8-0411-4FE7-A212-821EB66EAF48}"/>
                </a:ext>
              </a:extLst>
            </p:cNvPr>
            <p:cNvGrpSpPr/>
            <p:nvPr/>
          </p:nvGrpSpPr>
          <p:grpSpPr>
            <a:xfrm>
              <a:off x="0" y="-5712"/>
              <a:ext cx="12209965" cy="556510"/>
              <a:chOff x="83698" y="0"/>
              <a:chExt cx="8019537" cy="365885"/>
            </a:xfrm>
          </p:grpSpPr>
          <p:cxnSp>
            <p:nvCxnSpPr>
              <p:cNvPr id="12" name="Conector recto 11">
                <a:extLst>
                  <a:ext uri="{FF2B5EF4-FFF2-40B4-BE49-F238E27FC236}">
                    <a16:creationId xmlns:a16="http://schemas.microsoft.com/office/drawing/2014/main" id="{9EFA961E-F9BB-76D5-8B41-054127EFFE6A}"/>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E95F0E17-9CBC-147E-2A01-6BED56AFED34}"/>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363FE9D9-4C79-6573-8B7A-E842110BF98E}"/>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0" name="Imagen 9">
              <a:extLst>
                <a:ext uri="{FF2B5EF4-FFF2-40B4-BE49-F238E27FC236}">
                  <a16:creationId xmlns:a16="http://schemas.microsoft.com/office/drawing/2014/main" id="{C45A09B6-4910-AAC5-F567-1815073D7E58}"/>
                </a:ext>
              </a:extLst>
            </p:cNvPr>
            <p:cNvPicPr>
              <a:picLocks noChangeAspect="1"/>
            </p:cNvPicPr>
            <p:nvPr/>
          </p:nvPicPr>
          <p:blipFill>
            <a:blip r:embed="rId4"/>
            <a:stretch>
              <a:fillRect/>
            </a:stretch>
          </p:blipFill>
          <p:spPr>
            <a:xfrm>
              <a:off x="11040588" y="205564"/>
              <a:ext cx="907830" cy="248219"/>
            </a:xfrm>
            <a:prstGeom prst="rect">
              <a:avLst/>
            </a:prstGeom>
          </p:spPr>
        </p:pic>
      </p:grpSp>
      <p:sp>
        <p:nvSpPr>
          <p:cNvPr id="19" name="Título 1">
            <a:extLst>
              <a:ext uri="{FF2B5EF4-FFF2-40B4-BE49-F238E27FC236}">
                <a16:creationId xmlns:a16="http://schemas.microsoft.com/office/drawing/2014/main" id="{EF721576-8F46-411C-88B5-B389D5A54294}"/>
              </a:ext>
            </a:extLst>
          </p:cNvPr>
          <p:cNvSpPr>
            <a:spLocks noGrp="1"/>
          </p:cNvSpPr>
          <p:nvPr>
            <p:ph type="title"/>
          </p:nvPr>
        </p:nvSpPr>
        <p:spPr>
          <a:xfrm>
            <a:off x="838200" y="695997"/>
            <a:ext cx="10515600" cy="1325563"/>
          </a:xfrm>
        </p:spPr>
        <p:txBody>
          <a:bodyPr/>
          <a:lstStyle/>
          <a:p>
            <a:r>
              <a:rPr lang="es-ES" b="1" dirty="0"/>
              <a:t>Apertura</a:t>
            </a:r>
            <a:endParaRPr lang="es-CL" b="1" dirty="0"/>
          </a:p>
        </p:txBody>
      </p:sp>
      <p:sp>
        <p:nvSpPr>
          <p:cNvPr id="20" name="Marcador de contenido 2">
            <a:extLst>
              <a:ext uri="{FF2B5EF4-FFF2-40B4-BE49-F238E27FC236}">
                <a16:creationId xmlns:a16="http://schemas.microsoft.com/office/drawing/2014/main" id="{F4223952-97FF-41CE-960F-426FB845A52E}"/>
              </a:ext>
            </a:extLst>
          </p:cNvPr>
          <p:cNvSpPr txBox="1">
            <a:spLocks/>
          </p:cNvSpPr>
          <p:nvPr/>
        </p:nvSpPr>
        <p:spPr>
          <a:xfrm>
            <a:off x="5023262" y="2234451"/>
            <a:ext cx="6330538" cy="39425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00000"/>
              </a:lnSpc>
              <a:buClr>
                <a:schemeClr val="accent5"/>
              </a:buClr>
              <a:buFont typeface="Arial" panose="020B0604020202020204" pitchFamily="34" charset="0"/>
              <a:buChar char="•"/>
            </a:pPr>
            <a:r>
              <a:rPr lang="es-CL" sz="2500" dirty="0">
                <a:solidFill>
                  <a:schemeClr val="accent1">
                    <a:lumMod val="50000"/>
                  </a:schemeClr>
                </a:solidFill>
                <a:latin typeface="+mj-lt"/>
                <a:ea typeface="Calibri" panose="020F0502020204030204" pitchFamily="34" charset="0"/>
                <a:cs typeface="Times New Roman" panose="02020603050405020304" pitchFamily="18" charset="0"/>
              </a:rPr>
              <a:t>¿Conoces el costo de la carrera que te interesa en un Centro de Formación Técnica (CFT)?</a:t>
            </a:r>
          </a:p>
          <a:p>
            <a:pPr marL="342900" indent="-342900">
              <a:lnSpc>
                <a:spcPct val="100000"/>
              </a:lnSpc>
              <a:buClr>
                <a:schemeClr val="accent5"/>
              </a:buClr>
              <a:buFont typeface="Arial" panose="020B0604020202020204" pitchFamily="34" charset="0"/>
              <a:buChar char="•"/>
            </a:pPr>
            <a:r>
              <a:rPr lang="es-CL" sz="2500" dirty="0">
                <a:solidFill>
                  <a:schemeClr val="accent1">
                    <a:lumMod val="50000"/>
                  </a:schemeClr>
                </a:solidFill>
                <a:latin typeface="+mj-lt"/>
                <a:ea typeface="Calibri" panose="020F0502020204030204" pitchFamily="34" charset="0"/>
                <a:cs typeface="Times New Roman" panose="02020603050405020304" pitchFamily="18" charset="0"/>
              </a:rPr>
              <a:t>¿Sabes cuántas vacantes hay para la carrera de tu elección en un Instituto Profesional (IP)?</a:t>
            </a:r>
          </a:p>
          <a:p>
            <a:pPr marL="342900" indent="-342900">
              <a:lnSpc>
                <a:spcPct val="100000"/>
              </a:lnSpc>
              <a:buClr>
                <a:schemeClr val="accent5"/>
              </a:buClr>
              <a:buFont typeface="Arial" panose="020B0604020202020204" pitchFamily="34" charset="0"/>
              <a:buChar char="•"/>
            </a:pPr>
            <a:r>
              <a:rPr lang="es-CL" sz="2500" dirty="0">
                <a:solidFill>
                  <a:schemeClr val="accent1">
                    <a:lumMod val="50000"/>
                  </a:schemeClr>
                </a:solidFill>
                <a:latin typeface="+mj-lt"/>
                <a:ea typeface="Calibri" panose="020F0502020204030204" pitchFamily="34" charset="0"/>
                <a:cs typeface="Times New Roman" panose="02020603050405020304" pitchFamily="18" charset="0"/>
              </a:rPr>
              <a:t>¿Estás al tanto de los requisitos que exige la universidad para la carrera que prefieres?</a:t>
            </a:r>
            <a:endParaRPr lang="es-CL" sz="2500" dirty="0">
              <a:solidFill>
                <a:schemeClr val="accent1">
                  <a:lumMod val="50000"/>
                </a:schemeClr>
              </a:solidFill>
              <a:latin typeface="+mj-lt"/>
            </a:endParaRPr>
          </a:p>
        </p:txBody>
      </p:sp>
      <p:pic>
        <p:nvPicPr>
          <p:cNvPr id="22" name="Imagen 21" descr="Imagen que contiene Icono&#10;&#10;Descripción generada automáticamente">
            <a:extLst>
              <a:ext uri="{FF2B5EF4-FFF2-40B4-BE49-F238E27FC236}">
                <a16:creationId xmlns:a16="http://schemas.microsoft.com/office/drawing/2014/main" id="{BDD3CC5C-3C35-473A-EC03-3A1BBA32ED1D}"/>
              </a:ext>
            </a:extLst>
          </p:cNvPr>
          <p:cNvPicPr>
            <a:picLocks noChangeAspect="1"/>
          </p:cNvPicPr>
          <p:nvPr/>
        </p:nvPicPr>
        <p:blipFill>
          <a:blip r:embed="rId5"/>
          <a:stretch>
            <a:fillRect/>
          </a:stretch>
        </p:blipFill>
        <p:spPr>
          <a:xfrm>
            <a:off x="743150" y="2362174"/>
            <a:ext cx="4280112" cy="3426756"/>
          </a:xfrm>
          <a:prstGeom prst="rect">
            <a:avLst/>
          </a:prstGeom>
        </p:spPr>
      </p:pic>
    </p:spTree>
    <p:extLst>
      <p:ext uri="{BB962C8B-B14F-4D97-AF65-F5344CB8AC3E}">
        <p14:creationId xmlns:p14="http://schemas.microsoft.com/office/powerpoint/2010/main" val="4220041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B238-7253-C17B-1D19-18FDAF6AAEA0}"/>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2EF3A89B-9486-1072-3D28-751404BEEF7A}"/>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4" name="Grupo 3">
            <a:extLst>
              <a:ext uri="{FF2B5EF4-FFF2-40B4-BE49-F238E27FC236}">
                <a16:creationId xmlns:a16="http://schemas.microsoft.com/office/drawing/2014/main" id="{5D36D890-C35E-9FEC-A219-02C602E19C7D}"/>
              </a:ext>
            </a:extLst>
          </p:cNvPr>
          <p:cNvGrpSpPr/>
          <p:nvPr/>
        </p:nvGrpSpPr>
        <p:grpSpPr>
          <a:xfrm>
            <a:off x="0" y="-5712"/>
            <a:ext cx="12209965" cy="556510"/>
            <a:chOff x="0" y="-5712"/>
            <a:chExt cx="12209965" cy="556510"/>
          </a:xfrm>
        </p:grpSpPr>
        <p:grpSp>
          <p:nvGrpSpPr>
            <p:cNvPr id="6" name="Group 1751034285">
              <a:extLst>
                <a:ext uri="{FF2B5EF4-FFF2-40B4-BE49-F238E27FC236}">
                  <a16:creationId xmlns:a16="http://schemas.microsoft.com/office/drawing/2014/main" id="{1CDBFAA8-0411-4FE7-A212-821EB66EAF48}"/>
                </a:ext>
              </a:extLst>
            </p:cNvPr>
            <p:cNvGrpSpPr/>
            <p:nvPr/>
          </p:nvGrpSpPr>
          <p:grpSpPr>
            <a:xfrm>
              <a:off x="0" y="-5712"/>
              <a:ext cx="12209965" cy="556510"/>
              <a:chOff x="83698" y="0"/>
              <a:chExt cx="8019537" cy="365885"/>
            </a:xfrm>
          </p:grpSpPr>
          <p:cxnSp>
            <p:nvCxnSpPr>
              <p:cNvPr id="12" name="Conector recto 11">
                <a:extLst>
                  <a:ext uri="{FF2B5EF4-FFF2-40B4-BE49-F238E27FC236}">
                    <a16:creationId xmlns:a16="http://schemas.microsoft.com/office/drawing/2014/main" id="{9EFA961E-F9BB-76D5-8B41-054127EFFE6A}"/>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E95F0E17-9CBC-147E-2A01-6BED56AFED34}"/>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363FE9D9-4C79-6573-8B7A-E842110BF98E}"/>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0" name="Imagen 9">
              <a:extLst>
                <a:ext uri="{FF2B5EF4-FFF2-40B4-BE49-F238E27FC236}">
                  <a16:creationId xmlns:a16="http://schemas.microsoft.com/office/drawing/2014/main" id="{C45A09B6-4910-AAC5-F567-1815073D7E58}"/>
                </a:ext>
              </a:extLst>
            </p:cNvPr>
            <p:cNvPicPr>
              <a:picLocks noChangeAspect="1"/>
            </p:cNvPicPr>
            <p:nvPr/>
          </p:nvPicPr>
          <p:blipFill>
            <a:blip r:embed="rId4"/>
            <a:stretch>
              <a:fillRect/>
            </a:stretch>
          </p:blipFill>
          <p:spPr>
            <a:xfrm>
              <a:off x="11040588" y="205564"/>
              <a:ext cx="907830" cy="248219"/>
            </a:xfrm>
            <a:prstGeom prst="rect">
              <a:avLst/>
            </a:prstGeom>
          </p:spPr>
        </p:pic>
      </p:grpSp>
      <p:sp>
        <p:nvSpPr>
          <p:cNvPr id="3" name="Marcador de contenido 2">
            <a:extLst>
              <a:ext uri="{FF2B5EF4-FFF2-40B4-BE49-F238E27FC236}">
                <a16:creationId xmlns:a16="http://schemas.microsoft.com/office/drawing/2014/main" id="{93AE6223-98F0-011C-D8D1-4E0D6CD3D124}"/>
              </a:ext>
            </a:extLst>
          </p:cNvPr>
          <p:cNvSpPr txBox="1">
            <a:spLocks/>
          </p:cNvSpPr>
          <p:nvPr/>
        </p:nvSpPr>
        <p:spPr>
          <a:xfrm>
            <a:off x="842695" y="2539832"/>
            <a:ext cx="10515600" cy="31368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00000"/>
              </a:lnSpc>
              <a:buClr>
                <a:schemeClr val="accent5"/>
              </a:buClr>
              <a:buFont typeface="Arial" panose="020B0604020202020204" pitchFamily="34" charset="0"/>
              <a:buChar char="•"/>
            </a:pPr>
            <a:r>
              <a:rPr lang="es-CL" sz="2500" dirty="0">
                <a:solidFill>
                  <a:schemeClr val="accent1">
                    <a:lumMod val="50000"/>
                  </a:schemeClr>
                </a:solidFill>
                <a:latin typeface="+mj-lt"/>
                <a:ea typeface="Calibri" panose="020F0502020204030204" pitchFamily="34" charset="0"/>
                <a:cs typeface="Times New Roman" panose="02020603050405020304" pitchFamily="18" charset="0"/>
              </a:rPr>
              <a:t>Hoy veremos un método que nos servirá para tomar una mejor decisión en la elección de una carrera, sabremos qué datos necesito y donde encontrarlos</a:t>
            </a:r>
          </a:p>
          <a:p>
            <a:pPr marL="342900" indent="-342900">
              <a:lnSpc>
                <a:spcPct val="100000"/>
              </a:lnSpc>
              <a:buClr>
                <a:schemeClr val="accent5"/>
              </a:buClr>
              <a:buFont typeface="Arial" panose="020B0604020202020204" pitchFamily="34" charset="0"/>
              <a:buChar char="•"/>
            </a:pPr>
            <a:r>
              <a:rPr lang="es-CL" sz="2500" dirty="0">
                <a:solidFill>
                  <a:schemeClr val="accent1">
                    <a:lumMod val="50000"/>
                  </a:schemeClr>
                </a:solidFill>
                <a:latin typeface="+mj-lt"/>
                <a:ea typeface="Calibri" panose="020F0502020204030204" pitchFamily="34" charset="0"/>
                <a:cs typeface="Times New Roman" panose="02020603050405020304" pitchFamily="18" charset="0"/>
              </a:rPr>
              <a:t>Comenzaremos con un ejemplo práctico, donde se guiará a los estudiantes en la búsqueda y análisis de información.</a:t>
            </a:r>
          </a:p>
          <a:p>
            <a:pPr marL="342900" indent="-342900">
              <a:lnSpc>
                <a:spcPct val="100000"/>
              </a:lnSpc>
              <a:buClr>
                <a:schemeClr val="accent5"/>
              </a:buClr>
              <a:buFont typeface="Arial" panose="020B0604020202020204" pitchFamily="34" charset="0"/>
              <a:buChar char="•"/>
            </a:pPr>
            <a:r>
              <a:rPr lang="es-CL" sz="2500" dirty="0">
                <a:solidFill>
                  <a:schemeClr val="accent1">
                    <a:lumMod val="50000"/>
                  </a:schemeClr>
                </a:solidFill>
                <a:latin typeface="+mj-lt"/>
                <a:ea typeface="Calibri" panose="020F0502020204030204" pitchFamily="34" charset="0"/>
                <a:cs typeface="Times New Roman" panose="02020603050405020304" pitchFamily="18" charset="0"/>
              </a:rPr>
              <a:t>Tras el ejemplo, cada estudiante seleccionará una carrera de su interés para realizar una investigación utilizando el método enseñado.</a:t>
            </a:r>
            <a:endParaRPr lang="es-CL" sz="2500" dirty="0">
              <a:solidFill>
                <a:schemeClr val="accent1">
                  <a:lumMod val="50000"/>
                </a:schemeClr>
              </a:solidFill>
              <a:latin typeface="+mj-lt"/>
            </a:endParaRPr>
          </a:p>
        </p:txBody>
      </p:sp>
      <p:sp>
        <p:nvSpPr>
          <p:cNvPr id="15" name="Rectángulo: esquinas superiores redondeadas 14">
            <a:extLst>
              <a:ext uri="{FF2B5EF4-FFF2-40B4-BE49-F238E27FC236}">
                <a16:creationId xmlns:a16="http://schemas.microsoft.com/office/drawing/2014/main" id="{C1C4D4E3-5404-6A33-C22B-1CB5BE2A29E8}"/>
              </a:ext>
            </a:extLst>
          </p:cNvPr>
          <p:cNvSpPr/>
          <p:nvPr/>
        </p:nvSpPr>
        <p:spPr>
          <a:xfrm rot="5400000">
            <a:off x="2053354" y="-381933"/>
            <a:ext cx="1038168" cy="3940175"/>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Título 1">
            <a:extLst>
              <a:ext uri="{FF2B5EF4-FFF2-40B4-BE49-F238E27FC236}">
                <a16:creationId xmlns:a16="http://schemas.microsoft.com/office/drawing/2014/main" id="{1D66DA61-D366-4DB6-3D5E-7905F790CA36}"/>
              </a:ext>
            </a:extLst>
          </p:cNvPr>
          <p:cNvSpPr>
            <a:spLocks noGrp="1"/>
          </p:cNvSpPr>
          <p:nvPr>
            <p:ph type="title"/>
          </p:nvPr>
        </p:nvSpPr>
        <p:spPr>
          <a:xfrm>
            <a:off x="838200" y="695997"/>
            <a:ext cx="10515600" cy="1325563"/>
          </a:xfrm>
        </p:spPr>
        <p:txBody>
          <a:bodyPr/>
          <a:lstStyle/>
          <a:p>
            <a:r>
              <a:rPr lang="es-ES" b="1" dirty="0"/>
              <a:t>Apertura</a:t>
            </a:r>
            <a:endParaRPr lang="es-CL" b="1" dirty="0"/>
          </a:p>
        </p:txBody>
      </p:sp>
    </p:spTree>
    <p:extLst>
      <p:ext uri="{BB962C8B-B14F-4D97-AF65-F5344CB8AC3E}">
        <p14:creationId xmlns:p14="http://schemas.microsoft.com/office/powerpoint/2010/main" val="1676395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B238-7253-C17B-1D19-18FDAF6AAEA0}"/>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2EF3A89B-9486-1072-3D28-751404BEEF7A}"/>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4" name="Grupo 3">
            <a:extLst>
              <a:ext uri="{FF2B5EF4-FFF2-40B4-BE49-F238E27FC236}">
                <a16:creationId xmlns:a16="http://schemas.microsoft.com/office/drawing/2014/main" id="{5D36D890-C35E-9FEC-A219-02C602E19C7D}"/>
              </a:ext>
            </a:extLst>
          </p:cNvPr>
          <p:cNvGrpSpPr/>
          <p:nvPr/>
        </p:nvGrpSpPr>
        <p:grpSpPr>
          <a:xfrm>
            <a:off x="0" y="-5712"/>
            <a:ext cx="12209965" cy="556510"/>
            <a:chOff x="0" y="-5712"/>
            <a:chExt cx="12209965" cy="556510"/>
          </a:xfrm>
        </p:grpSpPr>
        <p:grpSp>
          <p:nvGrpSpPr>
            <p:cNvPr id="6" name="Group 1751034285">
              <a:extLst>
                <a:ext uri="{FF2B5EF4-FFF2-40B4-BE49-F238E27FC236}">
                  <a16:creationId xmlns:a16="http://schemas.microsoft.com/office/drawing/2014/main" id="{1CDBFAA8-0411-4FE7-A212-821EB66EAF48}"/>
                </a:ext>
              </a:extLst>
            </p:cNvPr>
            <p:cNvGrpSpPr/>
            <p:nvPr/>
          </p:nvGrpSpPr>
          <p:grpSpPr>
            <a:xfrm>
              <a:off x="0" y="-5712"/>
              <a:ext cx="12209965" cy="556510"/>
              <a:chOff x="83698" y="0"/>
              <a:chExt cx="8019537" cy="365885"/>
            </a:xfrm>
          </p:grpSpPr>
          <p:cxnSp>
            <p:nvCxnSpPr>
              <p:cNvPr id="12" name="Conector recto 11">
                <a:extLst>
                  <a:ext uri="{FF2B5EF4-FFF2-40B4-BE49-F238E27FC236}">
                    <a16:creationId xmlns:a16="http://schemas.microsoft.com/office/drawing/2014/main" id="{9EFA961E-F9BB-76D5-8B41-054127EFFE6A}"/>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E95F0E17-9CBC-147E-2A01-6BED56AFED34}"/>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363FE9D9-4C79-6573-8B7A-E842110BF98E}"/>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0" name="Imagen 9">
              <a:extLst>
                <a:ext uri="{FF2B5EF4-FFF2-40B4-BE49-F238E27FC236}">
                  <a16:creationId xmlns:a16="http://schemas.microsoft.com/office/drawing/2014/main" id="{C45A09B6-4910-AAC5-F567-1815073D7E58}"/>
                </a:ext>
              </a:extLst>
            </p:cNvPr>
            <p:cNvPicPr>
              <a:picLocks noChangeAspect="1"/>
            </p:cNvPicPr>
            <p:nvPr/>
          </p:nvPicPr>
          <p:blipFill>
            <a:blip r:embed="rId4"/>
            <a:stretch>
              <a:fillRect/>
            </a:stretch>
          </p:blipFill>
          <p:spPr>
            <a:xfrm>
              <a:off x="11040588" y="205564"/>
              <a:ext cx="907830" cy="248219"/>
            </a:xfrm>
            <a:prstGeom prst="rect">
              <a:avLst/>
            </a:prstGeom>
          </p:spPr>
        </p:pic>
      </p:grpSp>
      <p:sp>
        <p:nvSpPr>
          <p:cNvPr id="15" name="Rectángulo: esquinas superiores redondeadas 14">
            <a:extLst>
              <a:ext uri="{FF2B5EF4-FFF2-40B4-BE49-F238E27FC236}">
                <a16:creationId xmlns:a16="http://schemas.microsoft.com/office/drawing/2014/main" id="{C1C4D4E3-5404-6A33-C22B-1CB5BE2A29E8}"/>
              </a:ext>
            </a:extLst>
          </p:cNvPr>
          <p:cNvSpPr/>
          <p:nvPr/>
        </p:nvSpPr>
        <p:spPr>
          <a:xfrm rot="5400000">
            <a:off x="4623048" y="-2975378"/>
            <a:ext cx="950337" cy="8991733"/>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Título 1">
            <a:extLst>
              <a:ext uri="{FF2B5EF4-FFF2-40B4-BE49-F238E27FC236}">
                <a16:creationId xmlns:a16="http://schemas.microsoft.com/office/drawing/2014/main" id="{1D66DA61-D366-4DB6-3D5E-7905F790CA36}"/>
              </a:ext>
            </a:extLst>
          </p:cNvPr>
          <p:cNvSpPr>
            <a:spLocks noGrp="1"/>
          </p:cNvSpPr>
          <p:nvPr>
            <p:ph type="title"/>
          </p:nvPr>
        </p:nvSpPr>
        <p:spPr>
          <a:xfrm>
            <a:off x="978903" y="539196"/>
            <a:ext cx="10515600" cy="1325563"/>
          </a:xfrm>
        </p:spPr>
        <p:txBody>
          <a:bodyPr>
            <a:normAutofit/>
          </a:bodyPr>
          <a:lstStyle/>
          <a:p>
            <a:r>
              <a:rPr lang="es-ES" sz="4000" b="1" dirty="0"/>
              <a:t>¿Qué datos clave debo conocer?</a:t>
            </a:r>
            <a:endParaRPr lang="es-CL" sz="4000" b="1" dirty="0"/>
          </a:p>
        </p:txBody>
      </p:sp>
      <p:sp>
        <p:nvSpPr>
          <p:cNvPr id="9" name="Rectángulo: esquinas redondeadas 8">
            <a:extLst>
              <a:ext uri="{FF2B5EF4-FFF2-40B4-BE49-F238E27FC236}">
                <a16:creationId xmlns:a16="http://schemas.microsoft.com/office/drawing/2014/main" id="{D61F490D-237D-1192-0C78-67C63E945F3B}"/>
              </a:ext>
            </a:extLst>
          </p:cNvPr>
          <p:cNvSpPr/>
          <p:nvPr/>
        </p:nvSpPr>
        <p:spPr>
          <a:xfrm>
            <a:off x="641443" y="2490179"/>
            <a:ext cx="3411940" cy="95033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esquinas redondeadas 16">
            <a:extLst>
              <a:ext uri="{FF2B5EF4-FFF2-40B4-BE49-F238E27FC236}">
                <a16:creationId xmlns:a16="http://schemas.microsoft.com/office/drawing/2014/main" id="{F9C8689D-6E6F-EEA7-04AC-8B4089D0F15D}"/>
              </a:ext>
            </a:extLst>
          </p:cNvPr>
          <p:cNvSpPr/>
          <p:nvPr/>
        </p:nvSpPr>
        <p:spPr>
          <a:xfrm>
            <a:off x="641443" y="3789550"/>
            <a:ext cx="3411940" cy="95033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Rectángulo: esquinas redondeadas 17">
            <a:extLst>
              <a:ext uri="{FF2B5EF4-FFF2-40B4-BE49-F238E27FC236}">
                <a16:creationId xmlns:a16="http://schemas.microsoft.com/office/drawing/2014/main" id="{35E96663-BB0B-3338-0461-1EC095F1DA84}"/>
              </a:ext>
            </a:extLst>
          </p:cNvPr>
          <p:cNvSpPr/>
          <p:nvPr/>
        </p:nvSpPr>
        <p:spPr>
          <a:xfrm>
            <a:off x="641443" y="5088920"/>
            <a:ext cx="3411940" cy="95033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Rectángulo: esquinas redondeadas 27">
            <a:extLst>
              <a:ext uri="{FF2B5EF4-FFF2-40B4-BE49-F238E27FC236}">
                <a16:creationId xmlns:a16="http://schemas.microsoft.com/office/drawing/2014/main" id="{6AC8BFB9-57D2-737F-0B13-A5F30EEA152A}"/>
              </a:ext>
            </a:extLst>
          </p:cNvPr>
          <p:cNvSpPr/>
          <p:nvPr/>
        </p:nvSpPr>
        <p:spPr>
          <a:xfrm>
            <a:off x="4481015" y="2478663"/>
            <a:ext cx="3411940" cy="95033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Rectángulo: esquinas redondeadas 28">
            <a:extLst>
              <a:ext uri="{FF2B5EF4-FFF2-40B4-BE49-F238E27FC236}">
                <a16:creationId xmlns:a16="http://schemas.microsoft.com/office/drawing/2014/main" id="{95C6F4E9-B69F-9C36-0536-77A1EC4EDB74}"/>
              </a:ext>
            </a:extLst>
          </p:cNvPr>
          <p:cNvSpPr/>
          <p:nvPr/>
        </p:nvSpPr>
        <p:spPr>
          <a:xfrm>
            <a:off x="4481015" y="3778034"/>
            <a:ext cx="3411940" cy="95033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Rectángulo: esquinas redondeadas 29">
            <a:extLst>
              <a:ext uri="{FF2B5EF4-FFF2-40B4-BE49-F238E27FC236}">
                <a16:creationId xmlns:a16="http://schemas.microsoft.com/office/drawing/2014/main" id="{30E914EA-6A37-A5F9-F47F-0B59CCFFC661}"/>
              </a:ext>
            </a:extLst>
          </p:cNvPr>
          <p:cNvSpPr/>
          <p:nvPr/>
        </p:nvSpPr>
        <p:spPr>
          <a:xfrm>
            <a:off x="4481015" y="5077404"/>
            <a:ext cx="3411940" cy="95033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Rectángulo: esquinas redondeadas 30">
            <a:extLst>
              <a:ext uri="{FF2B5EF4-FFF2-40B4-BE49-F238E27FC236}">
                <a16:creationId xmlns:a16="http://schemas.microsoft.com/office/drawing/2014/main" id="{36642325-0577-D424-05DE-0FBF85345FBF}"/>
              </a:ext>
            </a:extLst>
          </p:cNvPr>
          <p:cNvSpPr/>
          <p:nvPr/>
        </p:nvSpPr>
        <p:spPr>
          <a:xfrm>
            <a:off x="8320587" y="2478663"/>
            <a:ext cx="3411940" cy="95033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Rectángulo: esquinas redondeadas 31">
            <a:extLst>
              <a:ext uri="{FF2B5EF4-FFF2-40B4-BE49-F238E27FC236}">
                <a16:creationId xmlns:a16="http://schemas.microsoft.com/office/drawing/2014/main" id="{40D0AE4B-41F2-80FD-6800-45E88010BD6F}"/>
              </a:ext>
            </a:extLst>
          </p:cNvPr>
          <p:cNvSpPr/>
          <p:nvPr/>
        </p:nvSpPr>
        <p:spPr>
          <a:xfrm>
            <a:off x="8320587" y="3778034"/>
            <a:ext cx="3411940" cy="95033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Rectángulo: esquinas redondeadas 32">
            <a:extLst>
              <a:ext uri="{FF2B5EF4-FFF2-40B4-BE49-F238E27FC236}">
                <a16:creationId xmlns:a16="http://schemas.microsoft.com/office/drawing/2014/main" id="{4A4BB6E7-F802-791D-8D50-564FEDB0B854}"/>
              </a:ext>
            </a:extLst>
          </p:cNvPr>
          <p:cNvSpPr/>
          <p:nvPr/>
        </p:nvSpPr>
        <p:spPr>
          <a:xfrm>
            <a:off x="8320587" y="5077404"/>
            <a:ext cx="3411940" cy="95033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CuadroTexto 34">
            <a:extLst>
              <a:ext uri="{FF2B5EF4-FFF2-40B4-BE49-F238E27FC236}">
                <a16:creationId xmlns:a16="http://schemas.microsoft.com/office/drawing/2014/main" id="{525BC7DD-F6C3-A1B6-A8DD-03624D09D788}"/>
              </a:ext>
            </a:extLst>
          </p:cNvPr>
          <p:cNvSpPr txBox="1"/>
          <p:nvPr/>
        </p:nvSpPr>
        <p:spPr>
          <a:xfrm>
            <a:off x="1432935" y="2645536"/>
            <a:ext cx="2439412" cy="646331"/>
          </a:xfrm>
          <a:prstGeom prst="rect">
            <a:avLst/>
          </a:prstGeom>
          <a:noFill/>
        </p:spPr>
        <p:txBody>
          <a:bodyPr wrap="square">
            <a:spAutoFit/>
          </a:bodyPr>
          <a:lstStyle/>
          <a:p>
            <a:r>
              <a:rPr lang="es-ES" sz="1800" dirty="0"/>
              <a:t>Nombre de la Institución</a:t>
            </a:r>
          </a:p>
        </p:txBody>
      </p:sp>
      <p:sp>
        <p:nvSpPr>
          <p:cNvPr id="36" name="CuadroTexto 35">
            <a:extLst>
              <a:ext uri="{FF2B5EF4-FFF2-40B4-BE49-F238E27FC236}">
                <a16:creationId xmlns:a16="http://schemas.microsoft.com/office/drawing/2014/main" id="{4847CFBE-C97C-4327-9989-F6C3721AD9F7}"/>
              </a:ext>
            </a:extLst>
          </p:cNvPr>
          <p:cNvSpPr txBox="1"/>
          <p:nvPr/>
        </p:nvSpPr>
        <p:spPr>
          <a:xfrm>
            <a:off x="1432935" y="3935038"/>
            <a:ext cx="2258376" cy="646331"/>
          </a:xfrm>
          <a:prstGeom prst="rect">
            <a:avLst/>
          </a:prstGeom>
          <a:noFill/>
        </p:spPr>
        <p:txBody>
          <a:bodyPr wrap="square">
            <a:spAutoFit/>
          </a:bodyPr>
          <a:lstStyle/>
          <a:p>
            <a:r>
              <a:rPr lang="es-ES" dirty="0"/>
              <a:t>Nombre de la carrera</a:t>
            </a:r>
            <a:endParaRPr lang="es-ES" sz="1800" dirty="0"/>
          </a:p>
        </p:txBody>
      </p:sp>
      <p:sp>
        <p:nvSpPr>
          <p:cNvPr id="37" name="CuadroTexto 36">
            <a:extLst>
              <a:ext uri="{FF2B5EF4-FFF2-40B4-BE49-F238E27FC236}">
                <a16:creationId xmlns:a16="http://schemas.microsoft.com/office/drawing/2014/main" id="{8F63B5A3-18B9-A44A-D50E-0161A01942D5}"/>
              </a:ext>
            </a:extLst>
          </p:cNvPr>
          <p:cNvSpPr txBox="1"/>
          <p:nvPr/>
        </p:nvSpPr>
        <p:spPr>
          <a:xfrm>
            <a:off x="1432935" y="5229406"/>
            <a:ext cx="2258376" cy="646331"/>
          </a:xfrm>
          <a:prstGeom prst="rect">
            <a:avLst/>
          </a:prstGeom>
          <a:noFill/>
        </p:spPr>
        <p:txBody>
          <a:bodyPr wrap="square">
            <a:spAutoFit/>
          </a:bodyPr>
          <a:lstStyle/>
          <a:p>
            <a:r>
              <a:rPr lang="es-ES" sz="1800" dirty="0"/>
              <a:t>Jornada (</a:t>
            </a:r>
            <a:r>
              <a:rPr lang="es-ES" dirty="0"/>
              <a:t>Diurna/ vespertina)</a:t>
            </a:r>
            <a:endParaRPr lang="es-ES" sz="1800" dirty="0"/>
          </a:p>
        </p:txBody>
      </p:sp>
      <p:sp>
        <p:nvSpPr>
          <p:cNvPr id="38" name="CuadroTexto 37">
            <a:extLst>
              <a:ext uri="{FF2B5EF4-FFF2-40B4-BE49-F238E27FC236}">
                <a16:creationId xmlns:a16="http://schemas.microsoft.com/office/drawing/2014/main" id="{52971856-1F16-D242-5A0B-81A7A77A2337}"/>
              </a:ext>
            </a:extLst>
          </p:cNvPr>
          <p:cNvSpPr txBox="1"/>
          <p:nvPr/>
        </p:nvSpPr>
        <p:spPr>
          <a:xfrm>
            <a:off x="5556700" y="2766855"/>
            <a:ext cx="2439412" cy="369332"/>
          </a:xfrm>
          <a:prstGeom prst="rect">
            <a:avLst/>
          </a:prstGeom>
          <a:noFill/>
        </p:spPr>
        <p:txBody>
          <a:bodyPr wrap="square">
            <a:spAutoFit/>
          </a:bodyPr>
          <a:lstStyle/>
          <a:p>
            <a:r>
              <a:rPr lang="es-ES" sz="1800" dirty="0"/>
              <a:t>Duración</a:t>
            </a:r>
          </a:p>
        </p:txBody>
      </p:sp>
      <p:sp>
        <p:nvSpPr>
          <p:cNvPr id="39" name="CuadroTexto 38">
            <a:extLst>
              <a:ext uri="{FF2B5EF4-FFF2-40B4-BE49-F238E27FC236}">
                <a16:creationId xmlns:a16="http://schemas.microsoft.com/office/drawing/2014/main" id="{ACA01EC7-48F9-D83B-2482-8CF6F3F78F67}"/>
              </a:ext>
            </a:extLst>
          </p:cNvPr>
          <p:cNvSpPr txBox="1"/>
          <p:nvPr/>
        </p:nvSpPr>
        <p:spPr>
          <a:xfrm>
            <a:off x="5556700" y="3930850"/>
            <a:ext cx="2258376" cy="646331"/>
          </a:xfrm>
          <a:prstGeom prst="rect">
            <a:avLst/>
          </a:prstGeom>
          <a:noFill/>
        </p:spPr>
        <p:txBody>
          <a:bodyPr wrap="square">
            <a:spAutoFit/>
          </a:bodyPr>
          <a:lstStyle/>
          <a:p>
            <a:r>
              <a:rPr lang="es-ES" dirty="0"/>
              <a:t>Arancel aproximado (costo anual)</a:t>
            </a:r>
            <a:endParaRPr lang="es-ES" sz="1800" dirty="0"/>
          </a:p>
        </p:txBody>
      </p:sp>
      <p:sp>
        <p:nvSpPr>
          <p:cNvPr id="40" name="CuadroTexto 39">
            <a:extLst>
              <a:ext uri="{FF2B5EF4-FFF2-40B4-BE49-F238E27FC236}">
                <a16:creationId xmlns:a16="http://schemas.microsoft.com/office/drawing/2014/main" id="{B790225B-9851-31B0-7316-B432A9C0D43D}"/>
              </a:ext>
            </a:extLst>
          </p:cNvPr>
          <p:cNvSpPr txBox="1"/>
          <p:nvPr/>
        </p:nvSpPr>
        <p:spPr>
          <a:xfrm>
            <a:off x="5556700" y="5368654"/>
            <a:ext cx="2258376" cy="369332"/>
          </a:xfrm>
          <a:prstGeom prst="rect">
            <a:avLst/>
          </a:prstGeom>
          <a:noFill/>
        </p:spPr>
        <p:txBody>
          <a:bodyPr wrap="square">
            <a:spAutoFit/>
          </a:bodyPr>
          <a:lstStyle/>
          <a:p>
            <a:r>
              <a:rPr lang="es-ES" sz="1800" dirty="0"/>
              <a:t>Vacantes</a:t>
            </a:r>
          </a:p>
        </p:txBody>
      </p:sp>
      <p:sp>
        <p:nvSpPr>
          <p:cNvPr id="44" name="CuadroTexto 43">
            <a:extLst>
              <a:ext uri="{FF2B5EF4-FFF2-40B4-BE49-F238E27FC236}">
                <a16:creationId xmlns:a16="http://schemas.microsoft.com/office/drawing/2014/main" id="{27EAC74E-1C6F-44A3-3BCE-0292E0C0554B}"/>
              </a:ext>
            </a:extLst>
          </p:cNvPr>
          <p:cNvSpPr txBox="1"/>
          <p:nvPr/>
        </p:nvSpPr>
        <p:spPr>
          <a:xfrm>
            <a:off x="9144856" y="2780001"/>
            <a:ext cx="2439412" cy="369332"/>
          </a:xfrm>
          <a:prstGeom prst="rect">
            <a:avLst/>
          </a:prstGeom>
          <a:noFill/>
        </p:spPr>
        <p:txBody>
          <a:bodyPr wrap="square">
            <a:spAutoFit/>
          </a:bodyPr>
          <a:lstStyle/>
          <a:p>
            <a:r>
              <a:rPr lang="es-ES" dirty="0"/>
              <a:t>Requisitos</a:t>
            </a:r>
            <a:endParaRPr lang="es-ES" sz="1800" dirty="0"/>
          </a:p>
        </p:txBody>
      </p:sp>
      <p:sp>
        <p:nvSpPr>
          <p:cNvPr id="45" name="CuadroTexto 44">
            <a:extLst>
              <a:ext uri="{FF2B5EF4-FFF2-40B4-BE49-F238E27FC236}">
                <a16:creationId xmlns:a16="http://schemas.microsoft.com/office/drawing/2014/main" id="{9D035BDB-A9F7-6903-EDCE-36519E4C8C50}"/>
              </a:ext>
            </a:extLst>
          </p:cNvPr>
          <p:cNvSpPr txBox="1"/>
          <p:nvPr/>
        </p:nvSpPr>
        <p:spPr>
          <a:xfrm>
            <a:off x="9144856" y="3930958"/>
            <a:ext cx="2258376" cy="646331"/>
          </a:xfrm>
          <a:prstGeom prst="rect">
            <a:avLst/>
          </a:prstGeom>
          <a:noFill/>
        </p:spPr>
        <p:txBody>
          <a:bodyPr wrap="square">
            <a:spAutoFit/>
          </a:bodyPr>
          <a:lstStyle/>
          <a:p>
            <a:r>
              <a:rPr lang="es-ES" dirty="0"/>
              <a:t>Institución acreditada</a:t>
            </a:r>
            <a:endParaRPr lang="es-ES" sz="1800" dirty="0"/>
          </a:p>
        </p:txBody>
      </p:sp>
      <p:sp>
        <p:nvSpPr>
          <p:cNvPr id="46" name="CuadroTexto 45">
            <a:extLst>
              <a:ext uri="{FF2B5EF4-FFF2-40B4-BE49-F238E27FC236}">
                <a16:creationId xmlns:a16="http://schemas.microsoft.com/office/drawing/2014/main" id="{D90246E9-31CA-C672-1187-1F55083959EF}"/>
              </a:ext>
            </a:extLst>
          </p:cNvPr>
          <p:cNvSpPr txBox="1"/>
          <p:nvPr/>
        </p:nvSpPr>
        <p:spPr>
          <a:xfrm>
            <a:off x="9150644" y="5229405"/>
            <a:ext cx="2186532" cy="646331"/>
          </a:xfrm>
          <a:prstGeom prst="rect">
            <a:avLst/>
          </a:prstGeom>
          <a:noFill/>
        </p:spPr>
        <p:txBody>
          <a:bodyPr wrap="square">
            <a:spAutoFit/>
          </a:bodyPr>
          <a:lstStyle/>
          <a:p>
            <a:r>
              <a:rPr lang="es-ES" sz="1800" dirty="0"/>
              <a:t>Web de la institución</a:t>
            </a:r>
          </a:p>
        </p:txBody>
      </p:sp>
      <p:pic>
        <p:nvPicPr>
          <p:cNvPr id="48" name="Imagen 47" descr="Icono&#10;&#10;Descripción generada automáticamente">
            <a:extLst>
              <a:ext uri="{FF2B5EF4-FFF2-40B4-BE49-F238E27FC236}">
                <a16:creationId xmlns:a16="http://schemas.microsoft.com/office/drawing/2014/main" id="{46A6D000-CBF7-06E4-152F-E3F9607D7E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160" y="2641277"/>
            <a:ext cx="713653" cy="713653"/>
          </a:xfrm>
          <a:prstGeom prst="rect">
            <a:avLst/>
          </a:prstGeom>
        </p:spPr>
      </p:pic>
      <p:pic>
        <p:nvPicPr>
          <p:cNvPr id="50" name="Imagen 49" descr="Imagen que contiene lego, juguete&#10;&#10;Descripción generada automáticamente">
            <a:extLst>
              <a:ext uri="{FF2B5EF4-FFF2-40B4-BE49-F238E27FC236}">
                <a16:creationId xmlns:a16="http://schemas.microsoft.com/office/drawing/2014/main" id="{59F29404-F2A7-B57D-AFED-5875F0AF94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325" y="2641278"/>
            <a:ext cx="646331" cy="646331"/>
          </a:xfrm>
          <a:prstGeom prst="rect">
            <a:avLst/>
          </a:prstGeom>
        </p:spPr>
      </p:pic>
      <p:pic>
        <p:nvPicPr>
          <p:cNvPr id="52" name="Imagen 51" descr="Icono&#10;&#10;Descripción generada automáticamente">
            <a:extLst>
              <a:ext uri="{FF2B5EF4-FFF2-40B4-BE49-F238E27FC236}">
                <a16:creationId xmlns:a16="http://schemas.microsoft.com/office/drawing/2014/main" id="{9D2EF5B1-D6AF-A4D2-6BF0-3C7F7B74D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325" y="5283812"/>
            <a:ext cx="631498" cy="631498"/>
          </a:xfrm>
          <a:prstGeom prst="rect">
            <a:avLst/>
          </a:prstGeom>
        </p:spPr>
      </p:pic>
      <p:pic>
        <p:nvPicPr>
          <p:cNvPr id="54" name="Imagen 53" descr="Imagen que contiene reloj&#10;&#10;Descripción generada automáticamente">
            <a:extLst>
              <a:ext uri="{FF2B5EF4-FFF2-40B4-BE49-F238E27FC236}">
                <a16:creationId xmlns:a16="http://schemas.microsoft.com/office/drawing/2014/main" id="{8B74E381-0407-872A-B14D-2BE84E4CE7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2187" y="3852103"/>
            <a:ext cx="876268" cy="876268"/>
          </a:xfrm>
          <a:prstGeom prst="rect">
            <a:avLst/>
          </a:prstGeom>
        </p:spPr>
      </p:pic>
      <p:pic>
        <p:nvPicPr>
          <p:cNvPr id="56" name="Imagen 55" descr="Icono&#10;&#10;Descripción generada automáticamente">
            <a:extLst>
              <a:ext uri="{FF2B5EF4-FFF2-40B4-BE49-F238E27FC236}">
                <a16:creationId xmlns:a16="http://schemas.microsoft.com/office/drawing/2014/main" id="{59C388AA-2A24-B782-8C97-DDD552452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3504" y="5237172"/>
            <a:ext cx="683577" cy="683577"/>
          </a:xfrm>
          <a:prstGeom prst="rect">
            <a:avLst/>
          </a:prstGeom>
        </p:spPr>
      </p:pic>
      <p:pic>
        <p:nvPicPr>
          <p:cNvPr id="58" name="Imagen 57" descr="Icono&#10;&#10;Descripción generada automáticamente">
            <a:extLst>
              <a:ext uri="{FF2B5EF4-FFF2-40B4-BE49-F238E27FC236}">
                <a16:creationId xmlns:a16="http://schemas.microsoft.com/office/drawing/2014/main" id="{4CA3C2F8-A968-6657-B2F1-E043EEB154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3186" y="3900101"/>
            <a:ext cx="653425" cy="653425"/>
          </a:xfrm>
          <a:prstGeom prst="rect">
            <a:avLst/>
          </a:prstGeom>
        </p:spPr>
      </p:pic>
      <p:pic>
        <p:nvPicPr>
          <p:cNvPr id="60" name="Imagen 59" descr="Icono&#10;&#10;Descripción generada automáticamente">
            <a:extLst>
              <a:ext uri="{FF2B5EF4-FFF2-40B4-BE49-F238E27FC236}">
                <a16:creationId xmlns:a16="http://schemas.microsoft.com/office/drawing/2014/main" id="{AF25345B-709A-65AF-8A1F-62A41B74C4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9555" y="3977258"/>
            <a:ext cx="576268" cy="576268"/>
          </a:xfrm>
          <a:prstGeom prst="rect">
            <a:avLst/>
          </a:prstGeom>
        </p:spPr>
      </p:pic>
      <p:pic>
        <p:nvPicPr>
          <p:cNvPr id="62" name="Imagen 61" descr="Icono&#10;&#10;Descripción generada automáticamente">
            <a:extLst>
              <a:ext uri="{FF2B5EF4-FFF2-40B4-BE49-F238E27FC236}">
                <a16:creationId xmlns:a16="http://schemas.microsoft.com/office/drawing/2014/main" id="{68793A9A-16FC-9956-E6A7-C3B111FD64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131" y="2597944"/>
            <a:ext cx="689666" cy="689666"/>
          </a:xfrm>
          <a:prstGeom prst="rect">
            <a:avLst/>
          </a:prstGeom>
        </p:spPr>
      </p:pic>
      <p:pic>
        <p:nvPicPr>
          <p:cNvPr id="64" name="Imagen 63" descr="Icono&#10;&#10;Descripción generada automáticamente">
            <a:extLst>
              <a:ext uri="{FF2B5EF4-FFF2-40B4-BE49-F238E27FC236}">
                <a16:creationId xmlns:a16="http://schemas.microsoft.com/office/drawing/2014/main" id="{06F531B0-ACF7-F3CD-90D6-2833BE1CEC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12187" y="5151473"/>
            <a:ext cx="876268" cy="876268"/>
          </a:xfrm>
          <a:prstGeom prst="rect">
            <a:avLst/>
          </a:prstGeom>
        </p:spPr>
      </p:pic>
    </p:spTree>
    <p:extLst>
      <p:ext uri="{BB962C8B-B14F-4D97-AF65-F5344CB8AC3E}">
        <p14:creationId xmlns:p14="http://schemas.microsoft.com/office/powerpoint/2010/main" val="69279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8" grpId="0" animBg="1"/>
      <p:bldP spid="29" grpId="0" animBg="1"/>
      <p:bldP spid="30" grpId="0" animBg="1"/>
      <p:bldP spid="31" grpId="0" animBg="1"/>
      <p:bldP spid="32" grpId="0" animBg="1"/>
      <p:bldP spid="33" grpId="0" animBg="1"/>
      <p:bldP spid="36" grpId="0"/>
      <p:bldP spid="37" grpId="0"/>
      <p:bldP spid="38" grpId="0"/>
      <p:bldP spid="39" grpId="0"/>
      <p:bldP spid="40" grpId="0"/>
      <p:bldP spid="44" grpId="0"/>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50" descr="Texto, Pizarra&#10;&#10;Descripción generada automáticamente">
            <a:extLst>
              <a:ext uri="{FF2B5EF4-FFF2-40B4-BE49-F238E27FC236}">
                <a16:creationId xmlns:a16="http://schemas.microsoft.com/office/drawing/2014/main" id="{6C762C14-ACF9-1CC1-9457-E23CC6F01FE8}"/>
              </a:ext>
            </a:extLst>
          </p:cNvPr>
          <p:cNvPicPr>
            <a:picLocks noChangeAspect="1"/>
          </p:cNvPicPr>
          <p:nvPr/>
        </p:nvPicPr>
        <p:blipFill rotWithShape="1">
          <a:blip r:embed="rId2">
            <a:extLst>
              <a:ext uri="{28A0092B-C50C-407E-A947-70E740481C1C}">
                <a14:useLocalDpi xmlns:a14="http://schemas.microsoft.com/office/drawing/2010/main" val="0"/>
              </a:ext>
            </a:extLst>
          </a:blip>
          <a:srcRect l="13730" t="14766" r="12851" b="10723"/>
          <a:stretch/>
        </p:blipFill>
        <p:spPr>
          <a:xfrm>
            <a:off x="5852959" y="1829981"/>
            <a:ext cx="5747898" cy="3888924"/>
          </a:xfrm>
          <a:prstGeom prst="rect">
            <a:avLst/>
          </a:prstGeom>
        </p:spPr>
      </p:pic>
      <p:sp>
        <p:nvSpPr>
          <p:cNvPr id="38" name="Rectángulo: esquinas superiores redondeadas 37">
            <a:extLst>
              <a:ext uri="{FF2B5EF4-FFF2-40B4-BE49-F238E27FC236}">
                <a16:creationId xmlns:a16="http://schemas.microsoft.com/office/drawing/2014/main" id="{2C7493BD-49B0-B248-0DEF-DC5497ABE7CD}"/>
              </a:ext>
            </a:extLst>
          </p:cNvPr>
          <p:cNvSpPr/>
          <p:nvPr/>
        </p:nvSpPr>
        <p:spPr>
          <a:xfrm rot="5400000">
            <a:off x="2053996" y="-45849"/>
            <a:ext cx="831845" cy="375755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5">
            <a:extLst>
              <a:ext uri="{FF2B5EF4-FFF2-40B4-BE49-F238E27FC236}">
                <a16:creationId xmlns:a16="http://schemas.microsoft.com/office/drawing/2014/main" id="{8961F93C-85F0-FBCE-ABFC-EBB4D7EE882C}"/>
              </a:ext>
            </a:extLst>
          </p:cNvPr>
          <p:cNvPicPr>
            <a:picLocks noChangeAspect="1"/>
          </p:cNvPicPr>
          <p:nvPr/>
        </p:nvPicPr>
        <p:blipFill>
          <a:blip r:embed="rId3"/>
          <a:stretch>
            <a:fillRect/>
          </a:stretch>
        </p:blipFill>
        <p:spPr>
          <a:xfrm>
            <a:off x="6163394" y="2166209"/>
            <a:ext cx="5046342" cy="3175097"/>
          </a:xfrm>
          <a:prstGeom prst="rect">
            <a:avLst/>
          </a:prstGeom>
        </p:spPr>
      </p:pic>
      <p:sp>
        <p:nvSpPr>
          <p:cNvPr id="3" name="Marcador de contenido 2">
            <a:extLst>
              <a:ext uri="{FF2B5EF4-FFF2-40B4-BE49-F238E27FC236}">
                <a16:creationId xmlns:a16="http://schemas.microsoft.com/office/drawing/2014/main" id="{27CC0805-69E7-4DE6-A854-A093A557EC83}"/>
              </a:ext>
            </a:extLst>
          </p:cNvPr>
          <p:cNvSpPr>
            <a:spLocks noGrp="1"/>
          </p:cNvSpPr>
          <p:nvPr>
            <p:ph idx="1"/>
          </p:nvPr>
        </p:nvSpPr>
        <p:spPr>
          <a:xfrm>
            <a:off x="795688" y="3284611"/>
            <a:ext cx="4837323" cy="2434294"/>
          </a:xfrm>
        </p:spPr>
        <p:txBody>
          <a:bodyPr>
            <a:noAutofit/>
          </a:bodyPr>
          <a:lstStyle/>
          <a:p>
            <a:pPr>
              <a:lnSpc>
                <a:spcPct val="110000"/>
              </a:lnSpc>
              <a:buClr>
                <a:schemeClr val="accent5"/>
              </a:buClr>
            </a:pPr>
            <a:r>
              <a:rPr lang="es-ES" sz="2000" dirty="0">
                <a:solidFill>
                  <a:schemeClr val="accent1">
                    <a:lumMod val="50000"/>
                  </a:schemeClr>
                </a:solidFill>
                <a:latin typeface="+mj-lt"/>
                <a:ea typeface="Calibri" panose="020F0502020204030204" pitchFamily="34" charset="0"/>
                <a:cs typeface="Times New Roman" panose="02020603050405020304" pitchFamily="18" charset="0"/>
              </a:rPr>
              <a:t>Esta página es </a:t>
            </a:r>
            <a:r>
              <a:rPr lang="es-ES" sz="2000" dirty="0">
                <a:solidFill>
                  <a:schemeClr val="accent1">
                    <a:lumMod val="50000"/>
                  </a:schemeClr>
                </a:solidFill>
                <a:effectLst/>
                <a:latin typeface="+mj-lt"/>
                <a:ea typeface="Calibri" panose="020F0502020204030204" pitchFamily="34" charset="0"/>
                <a:cs typeface="Times New Roman" panose="02020603050405020304" pitchFamily="18" charset="0"/>
              </a:rPr>
              <a:t>administrada por el Servicio de Información de Educación Superior (SIES) de la Subsecretaría de Educación Superior.</a:t>
            </a:r>
          </a:p>
          <a:p>
            <a:pPr>
              <a:lnSpc>
                <a:spcPct val="110000"/>
              </a:lnSpc>
              <a:buClr>
                <a:schemeClr val="accent5"/>
              </a:buClr>
            </a:pPr>
            <a:r>
              <a:rPr lang="es-ES" sz="2000" dirty="0">
                <a:solidFill>
                  <a:schemeClr val="accent1">
                    <a:lumMod val="50000"/>
                  </a:schemeClr>
                </a:solidFill>
                <a:latin typeface="+mj-lt"/>
                <a:ea typeface="Calibri" panose="020F0502020204030204" pitchFamily="34" charset="0"/>
                <a:cs typeface="Times New Roman" panose="02020603050405020304" pitchFamily="18" charset="0"/>
              </a:rPr>
              <a:t>Y es actualizada anualmente con la información de las instituciones de Educación superior del país.</a:t>
            </a:r>
            <a:endParaRPr lang="es-CL" sz="2000" dirty="0">
              <a:solidFill>
                <a:schemeClr val="accent1">
                  <a:lumMod val="50000"/>
                </a:schemeClr>
              </a:solidFill>
              <a:latin typeface="+mj-lt"/>
            </a:endParaRPr>
          </a:p>
        </p:txBody>
      </p:sp>
      <p:sp>
        <p:nvSpPr>
          <p:cNvPr id="2" name="Título 1">
            <a:extLst>
              <a:ext uri="{FF2B5EF4-FFF2-40B4-BE49-F238E27FC236}">
                <a16:creationId xmlns:a16="http://schemas.microsoft.com/office/drawing/2014/main" id="{7E6B7B5F-6ACF-4E49-AC4B-0CB0CC4C0702}"/>
              </a:ext>
            </a:extLst>
          </p:cNvPr>
          <p:cNvSpPr>
            <a:spLocks noGrp="1"/>
          </p:cNvSpPr>
          <p:nvPr>
            <p:ph type="title"/>
          </p:nvPr>
        </p:nvSpPr>
        <p:spPr>
          <a:xfrm>
            <a:off x="790699" y="1139096"/>
            <a:ext cx="4078184" cy="2104679"/>
          </a:xfrm>
        </p:spPr>
        <p:txBody>
          <a:bodyPr>
            <a:normAutofit/>
          </a:bodyPr>
          <a:lstStyle/>
          <a:p>
            <a:pPr>
              <a:lnSpc>
                <a:spcPts val="5900"/>
              </a:lnSpc>
            </a:pPr>
            <a:r>
              <a:rPr lang="es-ES" b="1" dirty="0"/>
              <a:t>¿Dónde los encuentro?</a:t>
            </a:r>
            <a:endParaRPr lang="es-CL" b="1" dirty="0"/>
          </a:p>
        </p:txBody>
      </p:sp>
      <p:grpSp>
        <p:nvGrpSpPr>
          <p:cNvPr id="37" name="Grupo 36">
            <a:extLst>
              <a:ext uri="{FF2B5EF4-FFF2-40B4-BE49-F238E27FC236}">
                <a16:creationId xmlns:a16="http://schemas.microsoft.com/office/drawing/2014/main" id="{FA6DA927-37A3-17D8-98C6-7B838FC0ED0C}"/>
              </a:ext>
            </a:extLst>
          </p:cNvPr>
          <p:cNvGrpSpPr/>
          <p:nvPr/>
        </p:nvGrpSpPr>
        <p:grpSpPr>
          <a:xfrm>
            <a:off x="6528698" y="981337"/>
            <a:ext cx="4723910" cy="7864657"/>
            <a:chOff x="-4808602" y="1126751"/>
            <a:chExt cx="4723910" cy="7864657"/>
          </a:xfrm>
        </p:grpSpPr>
        <p:grpSp>
          <p:nvGrpSpPr>
            <p:cNvPr id="16" name="Grupo 15">
              <a:extLst>
                <a:ext uri="{FF2B5EF4-FFF2-40B4-BE49-F238E27FC236}">
                  <a16:creationId xmlns:a16="http://schemas.microsoft.com/office/drawing/2014/main" id="{9DE6944F-52A5-9815-C833-0D8C8DF95563}"/>
                </a:ext>
              </a:extLst>
            </p:cNvPr>
            <p:cNvGrpSpPr/>
            <p:nvPr/>
          </p:nvGrpSpPr>
          <p:grpSpPr>
            <a:xfrm>
              <a:off x="-4625010" y="1371280"/>
              <a:ext cx="3886555" cy="4115440"/>
              <a:chOff x="7333096" y="1033222"/>
              <a:chExt cx="5500826" cy="5824778"/>
            </a:xfrm>
          </p:grpSpPr>
          <p:pic>
            <p:nvPicPr>
              <p:cNvPr id="13" name="Imagen 12">
                <a:extLst>
                  <a:ext uri="{FF2B5EF4-FFF2-40B4-BE49-F238E27FC236}">
                    <a16:creationId xmlns:a16="http://schemas.microsoft.com/office/drawing/2014/main" id="{8460855A-F17B-CB73-68ED-9E81642864B8}"/>
                  </a:ext>
                </a:extLst>
              </p:cNvPr>
              <p:cNvPicPr>
                <a:picLocks noChangeAspect="1"/>
              </p:cNvPicPr>
              <p:nvPr/>
            </p:nvPicPr>
            <p:blipFill rotWithShape="1">
              <a:blip r:embed="rId3"/>
              <a:srcRect l="31412" t="4987" r="30986" b="30464"/>
              <a:stretch/>
            </p:blipFill>
            <p:spPr>
              <a:xfrm>
                <a:off x="7333096" y="1033222"/>
                <a:ext cx="5500826" cy="5824778"/>
              </a:xfrm>
              <a:prstGeom prst="ellipse">
                <a:avLst/>
              </a:prstGeom>
            </p:spPr>
          </p:pic>
          <p:sp>
            <p:nvSpPr>
              <p:cNvPr id="14" name="Elipse 13">
                <a:extLst>
                  <a:ext uri="{FF2B5EF4-FFF2-40B4-BE49-F238E27FC236}">
                    <a16:creationId xmlns:a16="http://schemas.microsoft.com/office/drawing/2014/main" id="{3AC04134-7445-F3C7-4A0E-9264AD246452}"/>
                  </a:ext>
                </a:extLst>
              </p:cNvPr>
              <p:cNvSpPr/>
              <p:nvPr/>
            </p:nvSpPr>
            <p:spPr>
              <a:xfrm>
                <a:off x="8108527" y="1770845"/>
                <a:ext cx="3986265" cy="37348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a:extLst>
                  <a:ext uri="{FF2B5EF4-FFF2-40B4-BE49-F238E27FC236}">
                    <a16:creationId xmlns:a16="http://schemas.microsoft.com/office/drawing/2014/main" id="{6B1361F6-DF8C-5A34-924C-6985DA9F8BB8}"/>
                  </a:ext>
                </a:extLst>
              </p:cNvPr>
              <p:cNvSpPr/>
              <p:nvPr/>
            </p:nvSpPr>
            <p:spPr>
              <a:xfrm>
                <a:off x="7725178" y="1706452"/>
                <a:ext cx="3986265" cy="43788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27" name="Gráfico 10">
              <a:extLst>
                <a:ext uri="{FF2B5EF4-FFF2-40B4-BE49-F238E27FC236}">
                  <a16:creationId xmlns:a16="http://schemas.microsoft.com/office/drawing/2014/main" id="{9723E0A0-E7A6-3E0F-D645-3A842BA2CD47}"/>
                </a:ext>
              </a:extLst>
            </p:cNvPr>
            <p:cNvGrpSpPr/>
            <p:nvPr/>
          </p:nvGrpSpPr>
          <p:grpSpPr>
            <a:xfrm>
              <a:off x="-4808602" y="1126751"/>
              <a:ext cx="4723910" cy="7864657"/>
              <a:chOff x="-4808602" y="1126751"/>
              <a:chExt cx="4723910" cy="7864657"/>
            </a:xfrm>
          </p:grpSpPr>
          <p:sp>
            <p:nvSpPr>
              <p:cNvPr id="28" name="Forma libre: forma 27">
                <a:extLst>
                  <a:ext uri="{FF2B5EF4-FFF2-40B4-BE49-F238E27FC236}">
                    <a16:creationId xmlns:a16="http://schemas.microsoft.com/office/drawing/2014/main" id="{FE890272-5911-031D-4C1B-D5F5077D9AC0}"/>
                  </a:ext>
                </a:extLst>
              </p:cNvPr>
              <p:cNvSpPr/>
              <p:nvPr/>
            </p:nvSpPr>
            <p:spPr>
              <a:xfrm rot="-1720799">
                <a:off x="-1589558" y="4958393"/>
                <a:ext cx="356403" cy="1063487"/>
              </a:xfrm>
              <a:custGeom>
                <a:avLst/>
                <a:gdLst>
                  <a:gd name="connsiteX0" fmla="*/ 0 w 356403"/>
                  <a:gd name="connsiteY0" fmla="*/ 0 h 1063487"/>
                  <a:gd name="connsiteX1" fmla="*/ 356403 w 356403"/>
                  <a:gd name="connsiteY1" fmla="*/ 0 h 1063487"/>
                  <a:gd name="connsiteX2" fmla="*/ 356403 w 356403"/>
                  <a:gd name="connsiteY2" fmla="*/ 1063487 h 1063487"/>
                  <a:gd name="connsiteX3" fmla="*/ 0 w 356403"/>
                  <a:gd name="connsiteY3" fmla="*/ 1063487 h 1063487"/>
                </a:gdLst>
                <a:ahLst/>
                <a:cxnLst>
                  <a:cxn ang="0">
                    <a:pos x="connsiteX0" y="connsiteY0"/>
                  </a:cxn>
                  <a:cxn ang="0">
                    <a:pos x="connsiteX1" y="connsiteY1"/>
                  </a:cxn>
                  <a:cxn ang="0">
                    <a:pos x="connsiteX2" y="connsiteY2"/>
                  </a:cxn>
                  <a:cxn ang="0">
                    <a:pos x="connsiteX3" y="connsiteY3"/>
                  </a:cxn>
                </a:cxnLst>
                <a:rect l="l" t="t" r="r" b="b"/>
                <a:pathLst>
                  <a:path w="356403" h="1063487">
                    <a:moveTo>
                      <a:pt x="0" y="0"/>
                    </a:moveTo>
                    <a:lnTo>
                      <a:pt x="356403" y="0"/>
                    </a:lnTo>
                    <a:lnTo>
                      <a:pt x="356403" y="1063487"/>
                    </a:lnTo>
                    <a:lnTo>
                      <a:pt x="0" y="1063487"/>
                    </a:lnTo>
                    <a:close/>
                  </a:path>
                </a:pathLst>
              </a:custGeom>
              <a:solidFill>
                <a:srgbClr val="4E4E4E"/>
              </a:solidFill>
              <a:ln w="31750" cap="flat">
                <a:noFill/>
                <a:prstDash val="solid"/>
                <a:miter/>
              </a:ln>
            </p:spPr>
            <p:txBody>
              <a:bodyPr rtlCol="0" anchor="ctr"/>
              <a:lstStyle/>
              <a:p>
                <a:endParaRPr lang="es-CL"/>
              </a:p>
            </p:txBody>
          </p:sp>
          <p:sp>
            <p:nvSpPr>
              <p:cNvPr id="29" name="Forma libre: forma 28">
                <a:extLst>
                  <a:ext uri="{FF2B5EF4-FFF2-40B4-BE49-F238E27FC236}">
                    <a16:creationId xmlns:a16="http://schemas.microsoft.com/office/drawing/2014/main" id="{165AC54A-684B-58AA-D113-11583C6F72FE}"/>
                  </a:ext>
                </a:extLst>
              </p:cNvPr>
              <p:cNvSpPr/>
              <p:nvPr/>
            </p:nvSpPr>
            <p:spPr>
              <a:xfrm>
                <a:off x="-1783541" y="5010560"/>
                <a:ext cx="504560" cy="521728"/>
              </a:xfrm>
              <a:custGeom>
                <a:avLst/>
                <a:gdLst>
                  <a:gd name="connsiteX0" fmla="*/ 504560 w 504560"/>
                  <a:gd name="connsiteY0" fmla="*/ 350680 h 521728"/>
                  <a:gd name="connsiteX1" fmla="*/ 312846 w 504560"/>
                  <a:gd name="connsiteY1" fmla="*/ 0 h 521728"/>
                  <a:gd name="connsiteX2" fmla="*/ 160556 w 504560"/>
                  <a:gd name="connsiteY2" fmla="*/ 93154 h 521728"/>
                  <a:gd name="connsiteX3" fmla="*/ 0 w 504560"/>
                  <a:gd name="connsiteY3" fmla="*/ 171048 h 521728"/>
                  <a:gd name="connsiteX4" fmla="*/ 191714 w 504560"/>
                  <a:gd name="connsiteY4" fmla="*/ 521729 h 521728"/>
                  <a:gd name="connsiteX5" fmla="*/ 351634 w 504560"/>
                  <a:gd name="connsiteY5" fmla="*/ 442881 h 521728"/>
                  <a:gd name="connsiteX6" fmla="*/ 504242 w 504560"/>
                  <a:gd name="connsiteY6" fmla="*/ 350680 h 52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560" h="521728">
                    <a:moveTo>
                      <a:pt x="504560" y="350680"/>
                    </a:moveTo>
                    <a:lnTo>
                      <a:pt x="312846" y="0"/>
                    </a:lnTo>
                    <a:cubicBezTo>
                      <a:pt x="264203" y="33065"/>
                      <a:pt x="213333" y="64222"/>
                      <a:pt x="160556" y="93154"/>
                    </a:cubicBezTo>
                    <a:cubicBezTo>
                      <a:pt x="107779" y="122086"/>
                      <a:pt x="54049" y="147839"/>
                      <a:pt x="0" y="171048"/>
                    </a:cubicBezTo>
                    <a:lnTo>
                      <a:pt x="191714" y="521729"/>
                    </a:lnTo>
                    <a:cubicBezTo>
                      <a:pt x="245445" y="497566"/>
                      <a:pt x="299175" y="471813"/>
                      <a:pt x="351634" y="442881"/>
                    </a:cubicBezTo>
                    <a:cubicBezTo>
                      <a:pt x="404411" y="413949"/>
                      <a:pt x="454963" y="382792"/>
                      <a:pt x="504242" y="350680"/>
                    </a:cubicBezTo>
                    <a:close/>
                  </a:path>
                </a:pathLst>
              </a:custGeom>
              <a:solidFill>
                <a:srgbClr val="1D262D"/>
              </a:solidFill>
              <a:ln w="31750" cap="flat">
                <a:noFill/>
                <a:prstDash val="solid"/>
                <a:miter/>
              </a:ln>
            </p:spPr>
            <p:txBody>
              <a:bodyPr rtlCol="0" anchor="ctr"/>
              <a:lstStyle/>
              <a:p>
                <a:endParaRPr lang="es-CL"/>
              </a:p>
            </p:txBody>
          </p:sp>
          <p:sp>
            <p:nvSpPr>
              <p:cNvPr id="30" name="Forma libre: forma 29">
                <a:extLst>
                  <a:ext uri="{FF2B5EF4-FFF2-40B4-BE49-F238E27FC236}">
                    <a16:creationId xmlns:a16="http://schemas.microsoft.com/office/drawing/2014/main" id="{E8363CDD-BB69-6E4C-4C6A-1A8FFA5CC303}"/>
                  </a:ext>
                </a:extLst>
              </p:cNvPr>
              <p:cNvSpPr/>
              <p:nvPr/>
            </p:nvSpPr>
            <p:spPr>
              <a:xfrm rot="-156000">
                <a:off x="-4409339" y="1526172"/>
                <a:ext cx="3662594" cy="3662593"/>
              </a:xfrm>
              <a:custGeom>
                <a:avLst/>
                <a:gdLst>
                  <a:gd name="connsiteX0" fmla="*/ 3662594 w 3662594"/>
                  <a:gd name="connsiteY0" fmla="*/ 1831297 h 3662593"/>
                  <a:gd name="connsiteX1" fmla="*/ 1831297 w 3662594"/>
                  <a:gd name="connsiteY1" fmla="*/ 3662594 h 3662593"/>
                  <a:gd name="connsiteX2" fmla="*/ 0 w 3662594"/>
                  <a:gd name="connsiteY2" fmla="*/ 1831297 h 3662593"/>
                  <a:gd name="connsiteX3" fmla="*/ 1831297 w 3662594"/>
                  <a:gd name="connsiteY3" fmla="*/ 0 h 3662593"/>
                  <a:gd name="connsiteX4" fmla="*/ 3662594 w 3662594"/>
                  <a:gd name="connsiteY4" fmla="*/ 1831297 h 3662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94" h="3662593">
                    <a:moveTo>
                      <a:pt x="3662594" y="1831297"/>
                    </a:moveTo>
                    <a:cubicBezTo>
                      <a:pt x="3662594" y="2842695"/>
                      <a:pt x="2842695" y="3662594"/>
                      <a:pt x="1831297" y="3662594"/>
                    </a:cubicBezTo>
                    <a:cubicBezTo>
                      <a:pt x="819900" y="3662594"/>
                      <a:pt x="0" y="2842695"/>
                      <a:pt x="0" y="1831297"/>
                    </a:cubicBezTo>
                    <a:cubicBezTo>
                      <a:pt x="0" y="819900"/>
                      <a:pt x="819900" y="0"/>
                      <a:pt x="1831297" y="0"/>
                    </a:cubicBezTo>
                    <a:cubicBezTo>
                      <a:pt x="2842695" y="0"/>
                      <a:pt x="3662594" y="819900"/>
                      <a:pt x="3662594" y="1831297"/>
                    </a:cubicBezTo>
                    <a:close/>
                  </a:path>
                </a:pathLst>
              </a:custGeom>
              <a:solidFill>
                <a:srgbClr val="DADADA">
                  <a:alpha val="10196"/>
                </a:srgbClr>
              </a:solidFill>
              <a:ln w="31750" cap="flat">
                <a:noFill/>
                <a:prstDash val="solid"/>
                <a:miter/>
              </a:ln>
            </p:spPr>
            <p:txBody>
              <a:bodyPr rtlCol="0" anchor="ctr"/>
              <a:lstStyle/>
              <a:p>
                <a:endParaRPr lang="es-CL"/>
              </a:p>
            </p:txBody>
          </p:sp>
          <p:sp>
            <p:nvSpPr>
              <p:cNvPr id="31" name="Forma libre: forma 30">
                <a:extLst>
                  <a:ext uri="{FF2B5EF4-FFF2-40B4-BE49-F238E27FC236}">
                    <a16:creationId xmlns:a16="http://schemas.microsoft.com/office/drawing/2014/main" id="{EE4C8AF8-9D71-8DC4-353E-EB28BFDC8209}"/>
                  </a:ext>
                </a:extLst>
              </p:cNvPr>
              <p:cNvSpPr/>
              <p:nvPr/>
            </p:nvSpPr>
            <p:spPr>
              <a:xfrm>
                <a:off x="-4226564" y="2693874"/>
                <a:ext cx="303554" cy="537556"/>
              </a:xfrm>
              <a:custGeom>
                <a:avLst/>
                <a:gdLst>
                  <a:gd name="connsiteX0" fmla="*/ 162169 w 303554"/>
                  <a:gd name="connsiteY0" fmla="*/ 524177 h 537556"/>
                  <a:gd name="connsiteX1" fmla="*/ 92859 w 303554"/>
                  <a:gd name="connsiteY1" fmla="*/ 536259 h 537556"/>
                  <a:gd name="connsiteX2" fmla="*/ 1295 w 303554"/>
                  <a:gd name="connsiteY2" fmla="*/ 411311 h 537556"/>
                  <a:gd name="connsiteX3" fmla="*/ 91270 w 303554"/>
                  <a:gd name="connsiteY3" fmla="*/ 70804 h 537556"/>
                  <a:gd name="connsiteX4" fmla="*/ 232750 w 303554"/>
                  <a:gd name="connsiteY4" fmla="*/ 7218 h 537556"/>
                  <a:gd name="connsiteX5" fmla="*/ 296337 w 303554"/>
                  <a:gd name="connsiteY5" fmla="*/ 148698 h 537556"/>
                  <a:gd name="connsiteX6" fmla="*/ 218125 w 303554"/>
                  <a:gd name="connsiteY6" fmla="*/ 444694 h 537556"/>
                  <a:gd name="connsiteX7" fmla="*/ 162169 w 303554"/>
                  <a:gd name="connsiteY7" fmla="*/ 524177 h 53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54" h="537556">
                    <a:moveTo>
                      <a:pt x="162169" y="524177"/>
                    </a:moveTo>
                    <a:cubicBezTo>
                      <a:pt x="141821" y="535305"/>
                      <a:pt x="117658" y="540074"/>
                      <a:pt x="92859" y="536259"/>
                    </a:cubicBezTo>
                    <a:cubicBezTo>
                      <a:pt x="33088" y="527039"/>
                      <a:pt x="-7925" y="471083"/>
                      <a:pt x="1295" y="411311"/>
                    </a:cubicBezTo>
                    <a:cubicBezTo>
                      <a:pt x="19099" y="295265"/>
                      <a:pt x="49303" y="180491"/>
                      <a:pt x="91270" y="70804"/>
                    </a:cubicBezTo>
                    <a:cubicBezTo>
                      <a:pt x="112889" y="14212"/>
                      <a:pt x="176158" y="-14402"/>
                      <a:pt x="232750" y="7218"/>
                    </a:cubicBezTo>
                    <a:cubicBezTo>
                      <a:pt x="289342" y="28837"/>
                      <a:pt x="317956" y="92106"/>
                      <a:pt x="296337" y="148698"/>
                    </a:cubicBezTo>
                    <a:cubicBezTo>
                      <a:pt x="260092" y="244396"/>
                      <a:pt x="233704" y="343909"/>
                      <a:pt x="218125" y="444694"/>
                    </a:cubicBezTo>
                    <a:cubicBezTo>
                      <a:pt x="212720" y="479667"/>
                      <a:pt x="191101" y="508281"/>
                      <a:pt x="162169" y="524177"/>
                    </a:cubicBezTo>
                    <a:close/>
                  </a:path>
                </a:pathLst>
              </a:custGeom>
              <a:solidFill>
                <a:srgbClr val="FFFFFF">
                  <a:alpha val="50000"/>
                </a:srgbClr>
              </a:solidFill>
              <a:ln w="31750" cap="flat">
                <a:noFill/>
                <a:prstDash val="solid"/>
                <a:miter/>
              </a:ln>
            </p:spPr>
            <p:txBody>
              <a:bodyPr rtlCol="0" anchor="ctr"/>
              <a:lstStyle/>
              <a:p>
                <a:endParaRPr lang="es-CL"/>
              </a:p>
            </p:txBody>
          </p:sp>
          <p:sp>
            <p:nvSpPr>
              <p:cNvPr id="32" name="Forma libre: forma 31">
                <a:extLst>
                  <a:ext uri="{FF2B5EF4-FFF2-40B4-BE49-F238E27FC236}">
                    <a16:creationId xmlns:a16="http://schemas.microsoft.com/office/drawing/2014/main" id="{B4AA185B-FA54-DD19-A5C7-563CB25C9884}"/>
                  </a:ext>
                </a:extLst>
              </p:cNvPr>
              <p:cNvSpPr/>
              <p:nvPr/>
            </p:nvSpPr>
            <p:spPr>
              <a:xfrm>
                <a:off x="-4214771" y="3555385"/>
                <a:ext cx="1030773" cy="1294168"/>
              </a:xfrm>
              <a:custGeom>
                <a:avLst/>
                <a:gdLst>
                  <a:gd name="connsiteX0" fmla="*/ 974141 w 1030773"/>
                  <a:gd name="connsiteY0" fmla="*/ 1280629 h 1294168"/>
                  <a:gd name="connsiteX1" fmla="*/ 871131 w 1030773"/>
                  <a:gd name="connsiteY1" fmla="*/ 1281901 h 1294168"/>
                  <a:gd name="connsiteX2" fmla="*/ 173903 w 1030773"/>
                  <a:gd name="connsiteY2" fmla="*/ 601523 h 1294168"/>
                  <a:gd name="connsiteX3" fmla="*/ 2219 w 1030773"/>
                  <a:gd name="connsiteY3" fmla="*/ 131300 h 1294168"/>
                  <a:gd name="connsiteX4" fmla="*/ 88061 w 1030773"/>
                  <a:gd name="connsiteY4" fmla="*/ 2219 h 1294168"/>
                  <a:gd name="connsiteX5" fmla="*/ 217142 w 1030773"/>
                  <a:gd name="connsiteY5" fmla="*/ 88061 h 1294168"/>
                  <a:gd name="connsiteX6" fmla="*/ 366253 w 1030773"/>
                  <a:gd name="connsiteY6" fmla="*/ 496287 h 1294168"/>
                  <a:gd name="connsiteX7" fmla="*/ 971280 w 1030773"/>
                  <a:gd name="connsiteY7" fmla="*/ 1087008 h 1294168"/>
                  <a:gd name="connsiteX8" fmla="*/ 1018652 w 1030773"/>
                  <a:gd name="connsiteY8" fmla="*/ 1234847 h 1294168"/>
                  <a:gd name="connsiteX9" fmla="*/ 973823 w 1030773"/>
                  <a:gd name="connsiteY9" fmla="*/ 1280947 h 129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773" h="1294168">
                    <a:moveTo>
                      <a:pt x="974141" y="1280629"/>
                    </a:moveTo>
                    <a:cubicBezTo>
                      <a:pt x="943302" y="1297479"/>
                      <a:pt x="904832" y="1299387"/>
                      <a:pt x="871131" y="1281901"/>
                    </a:cubicBezTo>
                    <a:cubicBezTo>
                      <a:pt x="575135" y="1129293"/>
                      <a:pt x="334141" y="894022"/>
                      <a:pt x="173903" y="601523"/>
                    </a:cubicBezTo>
                    <a:cubicBezTo>
                      <a:pt x="93148" y="453684"/>
                      <a:pt x="35284" y="295353"/>
                      <a:pt x="2219" y="131300"/>
                    </a:cubicBezTo>
                    <a:cubicBezTo>
                      <a:pt x="-9863" y="71846"/>
                      <a:pt x="28607" y="14300"/>
                      <a:pt x="88061" y="2219"/>
                    </a:cubicBezTo>
                    <a:cubicBezTo>
                      <a:pt x="147514" y="-9863"/>
                      <a:pt x="205378" y="28607"/>
                      <a:pt x="217142" y="88061"/>
                    </a:cubicBezTo>
                    <a:cubicBezTo>
                      <a:pt x="245756" y="230495"/>
                      <a:pt x="295989" y="367842"/>
                      <a:pt x="366253" y="496287"/>
                    </a:cubicBezTo>
                    <a:cubicBezTo>
                      <a:pt x="505189" y="750316"/>
                      <a:pt x="714390" y="954429"/>
                      <a:pt x="971280" y="1087008"/>
                    </a:cubicBezTo>
                    <a:cubicBezTo>
                      <a:pt x="1025011" y="1114668"/>
                      <a:pt x="1046312" y="1180798"/>
                      <a:pt x="1018652" y="1234847"/>
                    </a:cubicBezTo>
                    <a:cubicBezTo>
                      <a:pt x="1008160" y="1255194"/>
                      <a:pt x="992263" y="1270773"/>
                      <a:pt x="973823" y="1280947"/>
                    </a:cubicBezTo>
                    <a:close/>
                  </a:path>
                </a:pathLst>
              </a:custGeom>
              <a:solidFill>
                <a:srgbClr val="FFFFFF">
                  <a:alpha val="50000"/>
                </a:srgbClr>
              </a:solidFill>
              <a:ln w="31750" cap="flat">
                <a:noFill/>
                <a:prstDash val="solid"/>
                <a:miter/>
              </a:ln>
            </p:spPr>
            <p:txBody>
              <a:bodyPr rtlCol="0" anchor="ctr"/>
              <a:lstStyle/>
              <a:p>
                <a:endParaRPr lang="es-CL"/>
              </a:p>
            </p:txBody>
          </p:sp>
          <p:sp>
            <p:nvSpPr>
              <p:cNvPr id="33" name="Forma libre: forma 32">
                <a:extLst>
                  <a:ext uri="{FF2B5EF4-FFF2-40B4-BE49-F238E27FC236}">
                    <a16:creationId xmlns:a16="http://schemas.microsoft.com/office/drawing/2014/main" id="{B2049E7A-8973-9195-4A43-F1345F61D238}"/>
                  </a:ext>
                </a:extLst>
              </p:cNvPr>
              <p:cNvSpPr/>
              <p:nvPr/>
            </p:nvSpPr>
            <p:spPr>
              <a:xfrm>
                <a:off x="-4808602" y="1126751"/>
                <a:ext cx="4461090" cy="4460782"/>
              </a:xfrm>
              <a:custGeom>
                <a:avLst/>
                <a:gdLst>
                  <a:gd name="connsiteX0" fmla="*/ 1160382 w 4461090"/>
                  <a:gd name="connsiteY0" fmla="*/ 273993 h 4460782"/>
                  <a:gd name="connsiteX1" fmla="*/ 273983 w 4461090"/>
                  <a:gd name="connsiteY1" fmla="*/ 3300401 h 4460782"/>
                  <a:gd name="connsiteX2" fmla="*/ 3300709 w 4461090"/>
                  <a:gd name="connsiteY2" fmla="*/ 4186799 h 4460782"/>
                  <a:gd name="connsiteX3" fmla="*/ 4187107 w 4461090"/>
                  <a:gd name="connsiteY3" fmla="*/ 1160073 h 4460782"/>
                  <a:gd name="connsiteX4" fmla="*/ 1160382 w 4461090"/>
                  <a:gd name="connsiteY4" fmla="*/ 273993 h 4460782"/>
                  <a:gd name="connsiteX5" fmla="*/ 3109313 w 4461090"/>
                  <a:gd name="connsiteY5" fmla="*/ 3837072 h 4460782"/>
                  <a:gd name="connsiteX6" fmla="*/ 624028 w 4461090"/>
                  <a:gd name="connsiteY6" fmla="*/ 3109323 h 4460782"/>
                  <a:gd name="connsiteX7" fmla="*/ 1351777 w 4461090"/>
                  <a:gd name="connsiteY7" fmla="*/ 624038 h 4460782"/>
                  <a:gd name="connsiteX8" fmla="*/ 3837063 w 4461090"/>
                  <a:gd name="connsiteY8" fmla="*/ 1351787 h 4460782"/>
                  <a:gd name="connsiteX9" fmla="*/ 3109313 w 4461090"/>
                  <a:gd name="connsiteY9" fmla="*/ 3837072 h 446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1090" h="4460782">
                    <a:moveTo>
                      <a:pt x="1160382" y="273993"/>
                    </a:moveTo>
                    <a:cubicBezTo>
                      <a:pt x="79726" y="865031"/>
                      <a:pt x="-317055" y="2220063"/>
                      <a:pt x="273983" y="3300401"/>
                    </a:cubicBezTo>
                    <a:cubicBezTo>
                      <a:pt x="865021" y="4381057"/>
                      <a:pt x="2220054" y="4777837"/>
                      <a:pt x="3300709" y="4186799"/>
                    </a:cubicBezTo>
                    <a:cubicBezTo>
                      <a:pt x="4381365" y="3595761"/>
                      <a:pt x="4778146" y="2240729"/>
                      <a:pt x="4187107" y="1160073"/>
                    </a:cubicBezTo>
                    <a:cubicBezTo>
                      <a:pt x="3596069" y="79736"/>
                      <a:pt x="2240719" y="-317045"/>
                      <a:pt x="1160382" y="273993"/>
                    </a:cubicBezTo>
                    <a:close/>
                    <a:moveTo>
                      <a:pt x="3109313" y="3837072"/>
                    </a:moveTo>
                    <a:cubicBezTo>
                      <a:pt x="2221961" y="4322557"/>
                      <a:pt x="1109194" y="3996357"/>
                      <a:pt x="624028" y="3109323"/>
                    </a:cubicBezTo>
                    <a:cubicBezTo>
                      <a:pt x="138544" y="2221971"/>
                      <a:pt x="464743" y="1109204"/>
                      <a:pt x="1351777" y="624038"/>
                    </a:cubicBezTo>
                    <a:cubicBezTo>
                      <a:pt x="2239130" y="138553"/>
                      <a:pt x="3351896" y="464435"/>
                      <a:pt x="3837063" y="1351787"/>
                    </a:cubicBezTo>
                    <a:cubicBezTo>
                      <a:pt x="4322547" y="2239139"/>
                      <a:pt x="3996347" y="3351906"/>
                      <a:pt x="3109313" y="3837072"/>
                    </a:cubicBezTo>
                    <a:close/>
                  </a:path>
                </a:pathLst>
              </a:custGeom>
              <a:solidFill>
                <a:srgbClr val="363636"/>
              </a:solidFill>
              <a:ln w="31750" cap="flat">
                <a:noFill/>
                <a:prstDash val="solid"/>
                <a:miter/>
              </a:ln>
            </p:spPr>
            <p:txBody>
              <a:bodyPr rtlCol="0" anchor="ctr"/>
              <a:lstStyle/>
              <a:p>
                <a:endParaRPr lang="es-CL"/>
              </a:p>
            </p:txBody>
          </p:sp>
          <p:sp>
            <p:nvSpPr>
              <p:cNvPr id="34" name="Forma libre: forma 33">
                <a:extLst>
                  <a:ext uri="{FF2B5EF4-FFF2-40B4-BE49-F238E27FC236}">
                    <a16:creationId xmlns:a16="http://schemas.microsoft.com/office/drawing/2014/main" id="{FB5E3055-0B96-FF31-816E-EE831975D59F}"/>
                  </a:ext>
                </a:extLst>
              </p:cNvPr>
              <p:cNvSpPr/>
              <p:nvPr/>
            </p:nvSpPr>
            <p:spPr>
              <a:xfrm rot="19879201">
                <a:off x="-715471" y="5763485"/>
                <a:ext cx="630779" cy="3150084"/>
              </a:xfrm>
              <a:custGeom>
                <a:avLst/>
                <a:gdLst>
                  <a:gd name="connsiteX0" fmla="*/ 0 w 630779"/>
                  <a:gd name="connsiteY0" fmla="*/ 0 h 3150084"/>
                  <a:gd name="connsiteX1" fmla="*/ 630780 w 630779"/>
                  <a:gd name="connsiteY1" fmla="*/ 0 h 3150084"/>
                  <a:gd name="connsiteX2" fmla="*/ 630780 w 630779"/>
                  <a:gd name="connsiteY2" fmla="*/ 3150084 h 3150084"/>
                  <a:gd name="connsiteX3" fmla="*/ 0 w 630779"/>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630779" h="3150084">
                    <a:moveTo>
                      <a:pt x="0" y="0"/>
                    </a:moveTo>
                    <a:lnTo>
                      <a:pt x="630780" y="0"/>
                    </a:lnTo>
                    <a:lnTo>
                      <a:pt x="630780" y="3150084"/>
                    </a:lnTo>
                    <a:lnTo>
                      <a:pt x="0" y="3150084"/>
                    </a:lnTo>
                    <a:close/>
                  </a:path>
                </a:pathLst>
              </a:custGeom>
              <a:solidFill>
                <a:srgbClr val="1D262D"/>
              </a:solidFill>
              <a:ln w="31750" cap="flat">
                <a:noFill/>
                <a:prstDash val="solid"/>
                <a:miter/>
              </a:ln>
            </p:spPr>
            <p:txBody>
              <a:bodyPr rtlCol="0" anchor="ctr"/>
              <a:lstStyle/>
              <a:p>
                <a:endParaRPr lang="es-CL"/>
              </a:p>
            </p:txBody>
          </p:sp>
          <p:sp>
            <p:nvSpPr>
              <p:cNvPr id="35" name="Forma libre: forma 34">
                <a:extLst>
                  <a:ext uri="{FF2B5EF4-FFF2-40B4-BE49-F238E27FC236}">
                    <a16:creationId xmlns:a16="http://schemas.microsoft.com/office/drawing/2014/main" id="{FE42B2DB-8459-E82E-6DD1-1654DDC0CE23}"/>
                  </a:ext>
                </a:extLst>
              </p:cNvPr>
              <p:cNvSpPr/>
              <p:nvPr/>
            </p:nvSpPr>
            <p:spPr>
              <a:xfrm rot="-1720799">
                <a:off x="-604830" y="5841324"/>
                <a:ext cx="124947" cy="3150084"/>
              </a:xfrm>
              <a:custGeom>
                <a:avLst/>
                <a:gdLst>
                  <a:gd name="connsiteX0" fmla="*/ 0 w 124947"/>
                  <a:gd name="connsiteY0" fmla="*/ 0 h 3150084"/>
                  <a:gd name="connsiteX1" fmla="*/ 124948 w 124947"/>
                  <a:gd name="connsiteY1" fmla="*/ 0 h 3150084"/>
                  <a:gd name="connsiteX2" fmla="*/ 124948 w 124947"/>
                  <a:gd name="connsiteY2" fmla="*/ 3150084 h 3150084"/>
                  <a:gd name="connsiteX3" fmla="*/ 0 w 124947"/>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124947" h="3150084">
                    <a:moveTo>
                      <a:pt x="0" y="0"/>
                    </a:moveTo>
                    <a:lnTo>
                      <a:pt x="124948" y="0"/>
                    </a:lnTo>
                    <a:lnTo>
                      <a:pt x="124948" y="3150084"/>
                    </a:lnTo>
                    <a:lnTo>
                      <a:pt x="0" y="3150084"/>
                    </a:lnTo>
                    <a:close/>
                  </a:path>
                </a:pathLst>
              </a:custGeom>
              <a:solidFill>
                <a:srgbClr val="363636"/>
              </a:solidFill>
              <a:ln w="31750" cap="flat">
                <a:noFill/>
                <a:prstDash val="solid"/>
                <a:miter/>
              </a:ln>
            </p:spPr>
            <p:txBody>
              <a:bodyPr rtlCol="0" anchor="ctr"/>
              <a:lstStyle/>
              <a:p>
                <a:endParaRPr lang="es-CL"/>
              </a:p>
            </p:txBody>
          </p:sp>
          <p:sp>
            <p:nvSpPr>
              <p:cNvPr id="36" name="Forma libre: forma 35">
                <a:extLst>
                  <a:ext uri="{FF2B5EF4-FFF2-40B4-BE49-F238E27FC236}">
                    <a16:creationId xmlns:a16="http://schemas.microsoft.com/office/drawing/2014/main" id="{4521E67D-8864-E89F-A028-4CF7FD8B30BB}"/>
                  </a:ext>
                </a:extLst>
              </p:cNvPr>
              <p:cNvSpPr/>
              <p:nvPr/>
            </p:nvSpPr>
            <p:spPr>
              <a:xfrm rot="-1720799">
                <a:off x="-318125" y="5662060"/>
                <a:ext cx="207292" cy="3150084"/>
              </a:xfrm>
              <a:custGeom>
                <a:avLst/>
                <a:gdLst>
                  <a:gd name="connsiteX0" fmla="*/ 0 w 207292"/>
                  <a:gd name="connsiteY0" fmla="*/ 0 h 3150084"/>
                  <a:gd name="connsiteX1" fmla="*/ 207293 w 207292"/>
                  <a:gd name="connsiteY1" fmla="*/ 0 h 3150084"/>
                  <a:gd name="connsiteX2" fmla="*/ 207293 w 207292"/>
                  <a:gd name="connsiteY2" fmla="*/ 3150084 h 3150084"/>
                  <a:gd name="connsiteX3" fmla="*/ 0 w 207292"/>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207292" h="3150084">
                    <a:moveTo>
                      <a:pt x="0" y="0"/>
                    </a:moveTo>
                    <a:lnTo>
                      <a:pt x="207293" y="0"/>
                    </a:lnTo>
                    <a:lnTo>
                      <a:pt x="207293" y="3150084"/>
                    </a:lnTo>
                    <a:lnTo>
                      <a:pt x="0" y="3150084"/>
                    </a:lnTo>
                    <a:close/>
                  </a:path>
                </a:pathLst>
              </a:custGeom>
              <a:solidFill>
                <a:srgbClr val="1D262D"/>
              </a:solidFill>
              <a:ln w="31750" cap="flat">
                <a:noFill/>
                <a:prstDash val="solid"/>
                <a:miter/>
              </a:ln>
            </p:spPr>
            <p:txBody>
              <a:bodyPr rtlCol="0" anchor="ctr"/>
              <a:lstStyle/>
              <a:p>
                <a:endParaRPr lang="es-CL"/>
              </a:p>
            </p:txBody>
          </p:sp>
        </p:grpSp>
      </p:grpSp>
      <p:pic>
        <p:nvPicPr>
          <p:cNvPr id="39" name="Imagen 38">
            <a:extLst>
              <a:ext uri="{FF2B5EF4-FFF2-40B4-BE49-F238E27FC236}">
                <a16:creationId xmlns:a16="http://schemas.microsoft.com/office/drawing/2014/main" id="{17802619-CAFD-A5FA-DB86-B6A40C297DA5}"/>
              </a:ext>
            </a:extLst>
          </p:cNvPr>
          <p:cNvPicPr>
            <a:picLocks noChangeAspect="1"/>
          </p:cNvPicPr>
          <p:nvPr/>
        </p:nvPicPr>
        <p:blipFill rotWithShape="1">
          <a:blip r:embed="rId4"/>
          <a:srcRect r="41386"/>
          <a:stretch/>
        </p:blipFill>
        <p:spPr>
          <a:xfrm>
            <a:off x="324378" y="6242803"/>
            <a:ext cx="1967730" cy="360383"/>
          </a:xfrm>
          <a:prstGeom prst="rect">
            <a:avLst/>
          </a:prstGeom>
        </p:spPr>
      </p:pic>
      <p:grpSp>
        <p:nvGrpSpPr>
          <p:cNvPr id="40" name="Grupo 39">
            <a:extLst>
              <a:ext uri="{FF2B5EF4-FFF2-40B4-BE49-F238E27FC236}">
                <a16:creationId xmlns:a16="http://schemas.microsoft.com/office/drawing/2014/main" id="{AECF913D-84F8-1143-B8C3-DD04E3CDC2A2}"/>
              </a:ext>
            </a:extLst>
          </p:cNvPr>
          <p:cNvGrpSpPr/>
          <p:nvPr/>
        </p:nvGrpSpPr>
        <p:grpSpPr>
          <a:xfrm>
            <a:off x="0" y="-5712"/>
            <a:ext cx="12209965" cy="556510"/>
            <a:chOff x="0" y="-5712"/>
            <a:chExt cx="12209965" cy="556510"/>
          </a:xfrm>
        </p:grpSpPr>
        <p:grpSp>
          <p:nvGrpSpPr>
            <p:cNvPr id="41" name="Group 1751034285">
              <a:extLst>
                <a:ext uri="{FF2B5EF4-FFF2-40B4-BE49-F238E27FC236}">
                  <a16:creationId xmlns:a16="http://schemas.microsoft.com/office/drawing/2014/main" id="{9711B640-DF59-EDB7-3DAA-82ECC40D003A}"/>
                </a:ext>
              </a:extLst>
            </p:cNvPr>
            <p:cNvGrpSpPr/>
            <p:nvPr/>
          </p:nvGrpSpPr>
          <p:grpSpPr>
            <a:xfrm>
              <a:off x="0" y="-5712"/>
              <a:ext cx="12209965" cy="556510"/>
              <a:chOff x="83698" y="0"/>
              <a:chExt cx="8019537" cy="365885"/>
            </a:xfrm>
          </p:grpSpPr>
          <p:cxnSp>
            <p:nvCxnSpPr>
              <p:cNvPr id="45" name="Conector recto 44">
                <a:extLst>
                  <a:ext uri="{FF2B5EF4-FFF2-40B4-BE49-F238E27FC236}">
                    <a16:creationId xmlns:a16="http://schemas.microsoft.com/office/drawing/2014/main" id="{A633C3A3-83C7-84D4-8CAC-3F58A57C1613}"/>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6" name="Rectangle 213021951">
                <a:extLst>
                  <a:ext uri="{FF2B5EF4-FFF2-40B4-BE49-F238E27FC236}">
                    <a16:creationId xmlns:a16="http://schemas.microsoft.com/office/drawing/2014/main" id="{5933B738-FB5D-6AB0-38AB-D1C335BAB786}"/>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47" name="Text Box 2022840206">
                <a:extLst>
                  <a:ext uri="{FF2B5EF4-FFF2-40B4-BE49-F238E27FC236}">
                    <a16:creationId xmlns:a16="http://schemas.microsoft.com/office/drawing/2014/main" id="{0C006458-201A-BFC8-2A90-2E28F2F8050D}"/>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43" name="Imagen 42">
              <a:extLst>
                <a:ext uri="{FF2B5EF4-FFF2-40B4-BE49-F238E27FC236}">
                  <a16:creationId xmlns:a16="http://schemas.microsoft.com/office/drawing/2014/main" id="{FDE55DA6-13A0-A81C-54A0-1CD64F9C8F87}"/>
                </a:ext>
              </a:extLst>
            </p:cNvPr>
            <p:cNvPicPr>
              <a:picLocks noChangeAspect="1"/>
            </p:cNvPicPr>
            <p:nvPr/>
          </p:nvPicPr>
          <p:blipFill>
            <a:blip r:embed="rId5"/>
            <a:stretch>
              <a:fillRect/>
            </a:stretch>
          </p:blipFill>
          <p:spPr>
            <a:xfrm>
              <a:off x="11040588" y="205564"/>
              <a:ext cx="907830" cy="248219"/>
            </a:xfrm>
            <a:prstGeom prst="rect">
              <a:avLst/>
            </a:prstGeom>
          </p:spPr>
        </p:pic>
      </p:grpSp>
    </p:spTree>
    <p:extLst>
      <p:ext uri="{BB962C8B-B14F-4D97-AF65-F5344CB8AC3E}">
        <p14:creationId xmlns:p14="http://schemas.microsoft.com/office/powerpoint/2010/main" val="212135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sp>
        <p:nvSpPr>
          <p:cNvPr id="3" name="Marcador de contenido 2">
            <a:extLst>
              <a:ext uri="{FF2B5EF4-FFF2-40B4-BE49-F238E27FC236}">
                <a16:creationId xmlns:a16="http://schemas.microsoft.com/office/drawing/2014/main" id="{A668198D-5674-431D-AC72-04865DBFD390}"/>
              </a:ext>
            </a:extLst>
          </p:cNvPr>
          <p:cNvSpPr>
            <a:spLocks noGrp="1"/>
          </p:cNvSpPr>
          <p:nvPr>
            <p:ph idx="1"/>
          </p:nvPr>
        </p:nvSpPr>
        <p:spPr>
          <a:xfrm>
            <a:off x="559130" y="2255837"/>
            <a:ext cx="4246463" cy="3767063"/>
          </a:xfrm>
        </p:spPr>
        <p:txBody>
          <a:bodyPr>
            <a:normAutofit/>
          </a:bodyPr>
          <a:lstStyle/>
          <a:p>
            <a:pPr marL="0" indent="0">
              <a:spcAft>
                <a:spcPts val="600"/>
              </a:spcAft>
              <a:buNone/>
            </a:pPr>
            <a:r>
              <a:rPr lang="es-ES" sz="2700" b="1" dirty="0">
                <a:solidFill>
                  <a:schemeClr val="accent1">
                    <a:lumMod val="50000"/>
                  </a:schemeClr>
                </a:solidFill>
              </a:rPr>
              <a:t>Paso 1: </a:t>
            </a:r>
            <a:r>
              <a:rPr lang="es-ES" sz="2700" dirty="0">
                <a:solidFill>
                  <a:schemeClr val="accent1">
                    <a:lumMod val="50000"/>
                  </a:schemeClr>
                </a:solidFill>
              </a:rPr>
              <a:t>Abrir la página </a:t>
            </a:r>
            <a:r>
              <a:rPr lang="es-ES" sz="2700" dirty="0">
                <a:solidFill>
                  <a:schemeClr val="accent1">
                    <a:lumMod val="50000"/>
                  </a:schemeClr>
                </a:solidFill>
                <a:hlinkClick r:id="rId4">
                  <a:extLst>
                    <a:ext uri="{A12FA001-AC4F-418D-AE19-62706E023703}">
                      <ahyp:hlinkClr xmlns:ahyp="http://schemas.microsoft.com/office/drawing/2018/hyperlinkcolor" val="tx"/>
                    </a:ext>
                  </a:extLst>
                </a:hlinkClick>
              </a:rPr>
              <a:t>www.mifuturo.cl</a:t>
            </a:r>
            <a:r>
              <a:rPr lang="es-ES" sz="2700" dirty="0">
                <a:solidFill>
                  <a:schemeClr val="accent1">
                    <a:lumMod val="50000"/>
                  </a:schemeClr>
                </a:solidFill>
              </a:rPr>
              <a:t> </a:t>
            </a:r>
          </a:p>
          <a:p>
            <a:pPr marL="0" indent="0">
              <a:spcAft>
                <a:spcPts val="600"/>
              </a:spcAft>
              <a:buNone/>
            </a:pPr>
            <a:r>
              <a:rPr lang="es-ES" sz="2700" b="1" dirty="0">
                <a:solidFill>
                  <a:schemeClr val="accent1">
                    <a:lumMod val="50000"/>
                  </a:schemeClr>
                </a:solidFill>
              </a:rPr>
              <a:t>Paso 2: </a:t>
            </a:r>
            <a:r>
              <a:rPr lang="es-ES" sz="2700" dirty="0">
                <a:solidFill>
                  <a:schemeClr val="accent1">
                    <a:lumMod val="50000"/>
                  </a:schemeClr>
                </a:solidFill>
              </a:rPr>
              <a:t>Hacer clic en la pestaña “Dónde y qué estudiar” y se abrirá un menú.</a:t>
            </a:r>
          </a:p>
          <a:p>
            <a:pPr marL="0" indent="0">
              <a:spcAft>
                <a:spcPts val="600"/>
              </a:spcAft>
              <a:buNone/>
            </a:pPr>
            <a:r>
              <a:rPr lang="es-ES" sz="2700" b="1" dirty="0">
                <a:solidFill>
                  <a:schemeClr val="accent1">
                    <a:lumMod val="50000"/>
                  </a:schemeClr>
                </a:solidFill>
              </a:rPr>
              <a:t>Paso 3: </a:t>
            </a:r>
            <a:r>
              <a:rPr lang="es-ES" sz="2700" dirty="0">
                <a:solidFill>
                  <a:schemeClr val="accent1">
                    <a:lumMod val="50000"/>
                  </a:schemeClr>
                </a:solidFill>
              </a:rPr>
              <a:t>Y hacer clic en “Buscador de carreras”. </a:t>
            </a:r>
            <a:endParaRPr lang="es-CL" sz="2700" dirty="0">
              <a:solidFill>
                <a:schemeClr val="accent1">
                  <a:lumMod val="50000"/>
                </a:schemeClr>
              </a:solidFill>
            </a:endParaRPr>
          </a:p>
        </p:txBody>
      </p:sp>
      <p:pic>
        <p:nvPicPr>
          <p:cNvPr id="10" name="Imagen 9" descr="Texto, Pizarra&#10;&#10;Descripción generada automáticamente">
            <a:extLst>
              <a:ext uri="{FF2B5EF4-FFF2-40B4-BE49-F238E27FC236}">
                <a16:creationId xmlns:a16="http://schemas.microsoft.com/office/drawing/2014/main" id="{7650C163-39C7-C3F7-886A-50DAC815CD6C}"/>
              </a:ext>
            </a:extLst>
          </p:cNvPr>
          <p:cNvPicPr>
            <a:picLocks noChangeAspect="1"/>
          </p:cNvPicPr>
          <p:nvPr/>
        </p:nvPicPr>
        <p:blipFill rotWithShape="1">
          <a:blip r:embed="rId5">
            <a:extLst>
              <a:ext uri="{28A0092B-C50C-407E-A947-70E740481C1C}">
                <a14:useLocalDpi xmlns:a14="http://schemas.microsoft.com/office/drawing/2010/main" val="0"/>
              </a:ext>
            </a:extLst>
          </a:blip>
          <a:srcRect l="13730" t="14766" r="12851" b="10723"/>
          <a:stretch/>
        </p:blipFill>
        <p:spPr>
          <a:xfrm>
            <a:off x="5261088" y="1828799"/>
            <a:ext cx="6711728" cy="4079801"/>
          </a:xfrm>
          <a:prstGeom prst="rect">
            <a:avLst/>
          </a:prstGeom>
        </p:spPr>
      </p:pic>
      <p:pic>
        <p:nvPicPr>
          <p:cNvPr id="11" name="Vídeo sin título ‐ Hecho con Clipchamp (21)">
            <a:hlinkClick r:id="" action="ppaction://media"/>
            <a:extLst>
              <a:ext uri="{FF2B5EF4-FFF2-40B4-BE49-F238E27FC236}">
                <a16:creationId xmlns:a16="http://schemas.microsoft.com/office/drawing/2014/main" id="{F33A7B39-44E0-BE2C-9067-6D2711CFECF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6556"/>
          <a:stretch/>
        </p:blipFill>
        <p:spPr>
          <a:xfrm>
            <a:off x="5617633" y="2141537"/>
            <a:ext cx="5899688" cy="3353961"/>
          </a:xfrm>
          <a:prstGeom prst="rect">
            <a:avLst/>
          </a:prstGeom>
        </p:spPr>
      </p:pic>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7"/>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8"/>
          <a:srcRect r="41386"/>
          <a:stretch/>
        </p:blipFill>
        <p:spPr>
          <a:xfrm>
            <a:off x="324378" y="6242803"/>
            <a:ext cx="1967730" cy="360383"/>
          </a:xfrm>
          <a:prstGeom prst="rect">
            <a:avLst/>
          </a:prstGeom>
        </p:spPr>
      </p:pic>
    </p:spTree>
    <p:extLst>
      <p:ext uri="{BB962C8B-B14F-4D97-AF65-F5344CB8AC3E}">
        <p14:creationId xmlns:p14="http://schemas.microsoft.com/office/powerpoint/2010/main" val="268792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1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sp>
        <p:nvSpPr>
          <p:cNvPr id="3" name="Marcador de contenido 2">
            <a:extLst>
              <a:ext uri="{FF2B5EF4-FFF2-40B4-BE49-F238E27FC236}">
                <a16:creationId xmlns:a16="http://schemas.microsoft.com/office/drawing/2014/main" id="{A668198D-5674-431D-AC72-04865DBFD390}"/>
              </a:ext>
            </a:extLst>
          </p:cNvPr>
          <p:cNvSpPr>
            <a:spLocks noGrp="1"/>
          </p:cNvSpPr>
          <p:nvPr>
            <p:ph idx="1"/>
          </p:nvPr>
        </p:nvSpPr>
        <p:spPr>
          <a:xfrm>
            <a:off x="559130" y="2255837"/>
            <a:ext cx="4246463" cy="3767063"/>
          </a:xfrm>
        </p:spPr>
        <p:txBody>
          <a:bodyPr>
            <a:normAutofit/>
          </a:bodyPr>
          <a:lstStyle/>
          <a:p>
            <a:pPr marL="0" indent="0">
              <a:buNone/>
            </a:pPr>
            <a:r>
              <a:rPr lang="es-ES" sz="2700" b="1" dirty="0">
                <a:solidFill>
                  <a:schemeClr val="accent1">
                    <a:lumMod val="50000"/>
                  </a:schemeClr>
                </a:solidFill>
              </a:rPr>
              <a:t>Paso 4: </a:t>
            </a:r>
            <a:r>
              <a:rPr lang="es-ES" sz="2700" dirty="0">
                <a:solidFill>
                  <a:schemeClr val="accent1">
                    <a:lumMod val="50000"/>
                  </a:schemeClr>
                </a:solidFill>
              </a:rPr>
              <a:t>Llegaremos a esta página. Aquí tenemos </a:t>
            </a:r>
            <a:r>
              <a:rPr lang="es-ES" sz="2700" b="1" dirty="0">
                <a:solidFill>
                  <a:schemeClr val="accent1">
                    <a:lumMod val="50000"/>
                  </a:schemeClr>
                </a:solidFill>
              </a:rPr>
              <a:t>4 criterios </a:t>
            </a:r>
            <a:r>
              <a:rPr lang="es-ES" sz="2700" dirty="0">
                <a:solidFill>
                  <a:schemeClr val="accent1">
                    <a:lumMod val="50000"/>
                  </a:schemeClr>
                </a:solidFill>
              </a:rPr>
              <a:t>o formas de buscar por </a:t>
            </a:r>
            <a:r>
              <a:rPr lang="es-ES" sz="2700" b="1" dirty="0">
                <a:solidFill>
                  <a:schemeClr val="accent1">
                    <a:lumMod val="50000"/>
                  </a:schemeClr>
                </a:solidFill>
              </a:rPr>
              <a:t>Región</a:t>
            </a:r>
            <a:r>
              <a:rPr lang="es-ES" sz="2700" dirty="0">
                <a:solidFill>
                  <a:schemeClr val="accent1">
                    <a:lumMod val="50000"/>
                  </a:schemeClr>
                </a:solidFill>
              </a:rPr>
              <a:t>, </a:t>
            </a:r>
            <a:r>
              <a:rPr lang="es-ES" sz="2700" b="1" dirty="0">
                <a:solidFill>
                  <a:schemeClr val="accent1">
                    <a:lumMod val="50000"/>
                  </a:schemeClr>
                </a:solidFill>
              </a:rPr>
              <a:t>Área de conocimiento</a:t>
            </a:r>
            <a:r>
              <a:rPr lang="es-ES" sz="2700" dirty="0">
                <a:solidFill>
                  <a:schemeClr val="accent1">
                    <a:lumMod val="50000"/>
                  </a:schemeClr>
                </a:solidFill>
              </a:rPr>
              <a:t>, </a:t>
            </a:r>
            <a:r>
              <a:rPr lang="es-ES" sz="2700" b="1" dirty="0">
                <a:solidFill>
                  <a:schemeClr val="accent1">
                    <a:lumMod val="50000"/>
                  </a:schemeClr>
                </a:solidFill>
              </a:rPr>
              <a:t>Instituciones</a:t>
            </a:r>
            <a:r>
              <a:rPr lang="es-ES" sz="2700" dirty="0">
                <a:solidFill>
                  <a:schemeClr val="accent1">
                    <a:lumMod val="50000"/>
                  </a:schemeClr>
                </a:solidFill>
              </a:rPr>
              <a:t> y </a:t>
            </a:r>
            <a:r>
              <a:rPr lang="es-ES" sz="2700" b="1" dirty="0">
                <a:solidFill>
                  <a:schemeClr val="accent1">
                    <a:lumMod val="50000"/>
                  </a:schemeClr>
                </a:solidFill>
              </a:rPr>
              <a:t>Carrera</a:t>
            </a:r>
            <a:r>
              <a:rPr lang="es-ES" sz="2700" dirty="0">
                <a:solidFill>
                  <a:schemeClr val="accent1">
                    <a:lumMod val="50000"/>
                  </a:schemeClr>
                </a:solidFill>
              </a:rPr>
              <a:t>.</a:t>
            </a:r>
            <a:endParaRPr lang="es-CL" sz="2700" dirty="0">
              <a:solidFill>
                <a:schemeClr val="accent1">
                  <a:lumMod val="50000"/>
                </a:schemeClr>
              </a:solidFill>
            </a:endParaRPr>
          </a:p>
        </p:txBody>
      </p:sp>
      <p:pic>
        <p:nvPicPr>
          <p:cNvPr id="10" name="Imagen 9" descr="Texto, Pizarra&#10;&#10;Descripción generada automáticamente">
            <a:extLst>
              <a:ext uri="{FF2B5EF4-FFF2-40B4-BE49-F238E27FC236}">
                <a16:creationId xmlns:a16="http://schemas.microsoft.com/office/drawing/2014/main" id="{7650C163-39C7-C3F7-886A-50DAC815CD6C}"/>
              </a:ext>
            </a:extLst>
          </p:cNvPr>
          <p:cNvPicPr>
            <a:picLocks noChangeAspect="1"/>
          </p:cNvPicPr>
          <p:nvPr/>
        </p:nvPicPr>
        <p:blipFill rotWithShape="1">
          <a:blip r:embed="rId2">
            <a:extLst>
              <a:ext uri="{28A0092B-C50C-407E-A947-70E740481C1C}">
                <a14:useLocalDpi xmlns:a14="http://schemas.microsoft.com/office/drawing/2010/main" val="0"/>
              </a:ext>
            </a:extLst>
          </a:blip>
          <a:srcRect l="13730" t="14766" r="12851" b="10723"/>
          <a:stretch/>
        </p:blipFill>
        <p:spPr>
          <a:xfrm>
            <a:off x="5261088" y="1828799"/>
            <a:ext cx="6711728" cy="4079801"/>
          </a:xfrm>
          <a:prstGeom prst="rect">
            <a:avLst/>
          </a:prstGeom>
        </p:spPr>
      </p:pic>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3"/>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4"/>
          <a:srcRect r="41386"/>
          <a:stretch/>
        </p:blipFill>
        <p:spPr>
          <a:xfrm>
            <a:off x="324378" y="6242803"/>
            <a:ext cx="1967730" cy="360383"/>
          </a:xfrm>
          <a:prstGeom prst="rect">
            <a:avLst/>
          </a:prstGeom>
        </p:spPr>
      </p:pic>
      <p:pic>
        <p:nvPicPr>
          <p:cNvPr id="5" name="Imagen 4">
            <a:extLst>
              <a:ext uri="{FF2B5EF4-FFF2-40B4-BE49-F238E27FC236}">
                <a16:creationId xmlns:a16="http://schemas.microsoft.com/office/drawing/2014/main" id="{76384524-C2C6-C452-572C-835088044350}"/>
              </a:ext>
            </a:extLst>
          </p:cNvPr>
          <p:cNvPicPr>
            <a:picLocks noChangeAspect="1"/>
          </p:cNvPicPr>
          <p:nvPr/>
        </p:nvPicPr>
        <p:blipFill>
          <a:blip r:embed="rId5"/>
          <a:stretch>
            <a:fillRect/>
          </a:stretch>
        </p:blipFill>
        <p:spPr>
          <a:xfrm>
            <a:off x="5642865" y="2159000"/>
            <a:ext cx="5864338" cy="3342905"/>
          </a:xfrm>
          <a:prstGeom prst="rect">
            <a:avLst/>
          </a:prstGeom>
        </p:spPr>
      </p:pic>
    </p:spTree>
    <p:extLst>
      <p:ext uri="{BB962C8B-B14F-4D97-AF65-F5344CB8AC3E}">
        <p14:creationId xmlns:p14="http://schemas.microsoft.com/office/powerpoint/2010/main" val="3484649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superiores redondeadas 11">
            <a:extLst>
              <a:ext uri="{FF2B5EF4-FFF2-40B4-BE49-F238E27FC236}">
                <a16:creationId xmlns:a16="http://schemas.microsoft.com/office/drawing/2014/main" id="{BE74ACD6-1BFB-D479-619C-0BA65EAE95D9}"/>
              </a:ext>
            </a:extLst>
          </p:cNvPr>
          <p:cNvSpPr/>
          <p:nvPr/>
        </p:nvSpPr>
        <p:spPr>
          <a:xfrm rot="5400000">
            <a:off x="1632734" y="86637"/>
            <a:ext cx="808952" cy="286972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3626DD0-3FBE-4212-9D25-FB0E65EAB839}"/>
              </a:ext>
            </a:extLst>
          </p:cNvPr>
          <p:cNvSpPr>
            <a:spLocks noGrp="1"/>
          </p:cNvSpPr>
          <p:nvPr>
            <p:ph type="title"/>
          </p:nvPr>
        </p:nvSpPr>
        <p:spPr>
          <a:xfrm>
            <a:off x="732182" y="1139914"/>
            <a:ext cx="3124200" cy="786056"/>
          </a:xfrm>
        </p:spPr>
        <p:txBody>
          <a:bodyPr/>
          <a:lstStyle/>
          <a:p>
            <a:r>
              <a:rPr lang="es-ES" b="1" dirty="0"/>
              <a:t>Método</a:t>
            </a:r>
            <a:endParaRPr lang="es-CL" b="1" dirty="0"/>
          </a:p>
        </p:txBody>
      </p:sp>
      <p:pic>
        <p:nvPicPr>
          <p:cNvPr id="10" name="Imagen 9" descr="Texto, Pizarra&#10;&#10;Descripción generada automáticamente">
            <a:extLst>
              <a:ext uri="{FF2B5EF4-FFF2-40B4-BE49-F238E27FC236}">
                <a16:creationId xmlns:a16="http://schemas.microsoft.com/office/drawing/2014/main" id="{7650C163-39C7-C3F7-886A-50DAC815CD6C}"/>
              </a:ext>
            </a:extLst>
          </p:cNvPr>
          <p:cNvPicPr>
            <a:picLocks noChangeAspect="1"/>
          </p:cNvPicPr>
          <p:nvPr/>
        </p:nvPicPr>
        <p:blipFill rotWithShape="1">
          <a:blip r:embed="rId2">
            <a:extLst>
              <a:ext uri="{28A0092B-C50C-407E-A947-70E740481C1C}">
                <a14:useLocalDpi xmlns:a14="http://schemas.microsoft.com/office/drawing/2010/main" val="0"/>
              </a:ext>
            </a:extLst>
          </a:blip>
          <a:srcRect l="13730" t="14766" r="12851" b="10723"/>
          <a:stretch/>
        </p:blipFill>
        <p:spPr>
          <a:xfrm>
            <a:off x="5261088" y="1828799"/>
            <a:ext cx="6711728" cy="4079801"/>
          </a:xfrm>
          <a:prstGeom prst="rect">
            <a:avLst/>
          </a:prstGeom>
        </p:spPr>
      </p:pic>
      <p:grpSp>
        <p:nvGrpSpPr>
          <p:cNvPr id="13" name="Grupo 12">
            <a:extLst>
              <a:ext uri="{FF2B5EF4-FFF2-40B4-BE49-F238E27FC236}">
                <a16:creationId xmlns:a16="http://schemas.microsoft.com/office/drawing/2014/main" id="{2C400425-3BB3-E94F-5F94-97C4B80AEA75}"/>
              </a:ext>
            </a:extLst>
          </p:cNvPr>
          <p:cNvGrpSpPr/>
          <p:nvPr/>
        </p:nvGrpSpPr>
        <p:grpSpPr>
          <a:xfrm>
            <a:off x="0" y="-5712"/>
            <a:ext cx="12209965" cy="556510"/>
            <a:chOff x="0" y="-5712"/>
            <a:chExt cx="12209965" cy="556510"/>
          </a:xfrm>
        </p:grpSpPr>
        <p:grpSp>
          <p:nvGrpSpPr>
            <p:cNvPr id="14" name="Group 1751034285">
              <a:extLst>
                <a:ext uri="{FF2B5EF4-FFF2-40B4-BE49-F238E27FC236}">
                  <a16:creationId xmlns:a16="http://schemas.microsoft.com/office/drawing/2014/main" id="{0F9D06A7-0067-9B56-C9F8-DC618341FFE1}"/>
                </a:ext>
              </a:extLst>
            </p:cNvPr>
            <p:cNvGrpSpPr/>
            <p:nvPr/>
          </p:nvGrpSpPr>
          <p:grpSpPr>
            <a:xfrm>
              <a:off x="0" y="-5712"/>
              <a:ext cx="12209965" cy="556510"/>
              <a:chOff x="83698" y="0"/>
              <a:chExt cx="8019537" cy="365885"/>
            </a:xfrm>
          </p:grpSpPr>
          <p:cxnSp>
            <p:nvCxnSpPr>
              <p:cNvPr id="18" name="Conector recto 17">
                <a:extLst>
                  <a:ext uri="{FF2B5EF4-FFF2-40B4-BE49-F238E27FC236}">
                    <a16:creationId xmlns:a16="http://schemas.microsoft.com/office/drawing/2014/main" id="{DDB4ED53-B036-B1F8-990D-75297830B69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213021951">
                <a:extLst>
                  <a:ext uri="{FF2B5EF4-FFF2-40B4-BE49-F238E27FC236}">
                    <a16:creationId xmlns:a16="http://schemas.microsoft.com/office/drawing/2014/main" id="{B0606378-FEA8-EF0C-9F20-6C29E3C2498F}"/>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0" name="Text Box 2022840206">
                <a:extLst>
                  <a:ext uri="{FF2B5EF4-FFF2-40B4-BE49-F238E27FC236}">
                    <a16:creationId xmlns:a16="http://schemas.microsoft.com/office/drawing/2014/main" id="{EC7C573B-3791-4746-04E8-0C5EB4963B4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5 -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6" name="Imagen 15">
              <a:extLst>
                <a:ext uri="{FF2B5EF4-FFF2-40B4-BE49-F238E27FC236}">
                  <a16:creationId xmlns:a16="http://schemas.microsoft.com/office/drawing/2014/main" id="{771A7CBE-0B89-2972-FC0D-C4244F99C40E}"/>
                </a:ext>
              </a:extLst>
            </p:cNvPr>
            <p:cNvPicPr>
              <a:picLocks noChangeAspect="1"/>
            </p:cNvPicPr>
            <p:nvPr/>
          </p:nvPicPr>
          <p:blipFill>
            <a:blip r:embed="rId3"/>
            <a:stretch>
              <a:fillRect/>
            </a:stretch>
          </p:blipFill>
          <p:spPr>
            <a:xfrm>
              <a:off x="11040588" y="205564"/>
              <a:ext cx="907830" cy="248219"/>
            </a:xfrm>
            <a:prstGeom prst="rect">
              <a:avLst/>
            </a:prstGeom>
          </p:spPr>
        </p:pic>
      </p:grpSp>
      <p:pic>
        <p:nvPicPr>
          <p:cNvPr id="21" name="Imagen 20">
            <a:extLst>
              <a:ext uri="{FF2B5EF4-FFF2-40B4-BE49-F238E27FC236}">
                <a16:creationId xmlns:a16="http://schemas.microsoft.com/office/drawing/2014/main" id="{4EFDF863-B8FB-A96B-B771-C3D557E4FA0F}"/>
              </a:ext>
            </a:extLst>
          </p:cNvPr>
          <p:cNvPicPr>
            <a:picLocks noChangeAspect="1"/>
          </p:cNvPicPr>
          <p:nvPr/>
        </p:nvPicPr>
        <p:blipFill rotWithShape="1">
          <a:blip r:embed="rId4"/>
          <a:srcRect r="41386"/>
          <a:stretch/>
        </p:blipFill>
        <p:spPr>
          <a:xfrm>
            <a:off x="324378" y="6242803"/>
            <a:ext cx="1967730" cy="360383"/>
          </a:xfrm>
          <a:prstGeom prst="rect">
            <a:avLst/>
          </a:prstGeom>
        </p:spPr>
      </p:pic>
      <p:pic>
        <p:nvPicPr>
          <p:cNvPr id="5" name="Imagen 4">
            <a:extLst>
              <a:ext uri="{FF2B5EF4-FFF2-40B4-BE49-F238E27FC236}">
                <a16:creationId xmlns:a16="http://schemas.microsoft.com/office/drawing/2014/main" id="{76384524-C2C6-C452-572C-835088044350}"/>
              </a:ext>
            </a:extLst>
          </p:cNvPr>
          <p:cNvPicPr>
            <a:picLocks noChangeAspect="1"/>
          </p:cNvPicPr>
          <p:nvPr/>
        </p:nvPicPr>
        <p:blipFill>
          <a:blip r:embed="rId5"/>
          <a:stretch>
            <a:fillRect/>
          </a:stretch>
        </p:blipFill>
        <p:spPr>
          <a:xfrm>
            <a:off x="5642865" y="2159000"/>
            <a:ext cx="5864338" cy="3342905"/>
          </a:xfrm>
          <a:prstGeom prst="rect">
            <a:avLst/>
          </a:prstGeom>
        </p:spPr>
      </p:pic>
      <p:grpSp>
        <p:nvGrpSpPr>
          <p:cNvPr id="34" name="Grupo 33">
            <a:extLst>
              <a:ext uri="{FF2B5EF4-FFF2-40B4-BE49-F238E27FC236}">
                <a16:creationId xmlns:a16="http://schemas.microsoft.com/office/drawing/2014/main" id="{D98E64ED-4F24-016B-8B63-CB6437362977}"/>
              </a:ext>
            </a:extLst>
          </p:cNvPr>
          <p:cNvGrpSpPr/>
          <p:nvPr/>
        </p:nvGrpSpPr>
        <p:grpSpPr>
          <a:xfrm>
            <a:off x="5261088" y="1828799"/>
            <a:ext cx="4723910" cy="7864657"/>
            <a:chOff x="-5201448" y="2925671"/>
            <a:chExt cx="4723910" cy="7864657"/>
          </a:xfrm>
        </p:grpSpPr>
        <p:pic>
          <p:nvPicPr>
            <p:cNvPr id="33" name="Imagen 32">
              <a:extLst>
                <a:ext uri="{FF2B5EF4-FFF2-40B4-BE49-F238E27FC236}">
                  <a16:creationId xmlns:a16="http://schemas.microsoft.com/office/drawing/2014/main" id="{961EDB13-6DAB-0788-1B2C-393AA6E8CAEF}"/>
                </a:ext>
              </a:extLst>
            </p:cNvPr>
            <p:cNvPicPr>
              <a:picLocks noChangeAspect="1"/>
            </p:cNvPicPr>
            <p:nvPr/>
          </p:nvPicPr>
          <p:blipFill rotWithShape="1">
            <a:blip r:embed="rId5"/>
            <a:srcRect l="4857" t="42900" r="68842" b="15361"/>
            <a:stretch/>
          </p:blipFill>
          <p:spPr>
            <a:xfrm>
              <a:off x="-5094135" y="3256267"/>
              <a:ext cx="4246463" cy="3841489"/>
            </a:xfrm>
            <a:prstGeom prst="ellipse">
              <a:avLst/>
            </a:prstGeom>
          </p:spPr>
        </p:pic>
        <p:grpSp>
          <p:nvGrpSpPr>
            <p:cNvPr id="8" name="Gráfico 10">
              <a:extLst>
                <a:ext uri="{FF2B5EF4-FFF2-40B4-BE49-F238E27FC236}">
                  <a16:creationId xmlns:a16="http://schemas.microsoft.com/office/drawing/2014/main" id="{724A3CCD-6D9F-E1F2-B147-24E213C7DECF}"/>
                </a:ext>
              </a:extLst>
            </p:cNvPr>
            <p:cNvGrpSpPr/>
            <p:nvPr/>
          </p:nvGrpSpPr>
          <p:grpSpPr>
            <a:xfrm>
              <a:off x="-5201448" y="2925671"/>
              <a:ext cx="4723910" cy="7864657"/>
              <a:chOff x="-4808602" y="1126751"/>
              <a:chExt cx="4723910" cy="7864657"/>
            </a:xfrm>
          </p:grpSpPr>
          <p:sp>
            <p:nvSpPr>
              <p:cNvPr id="9" name="Forma libre: forma 8">
                <a:extLst>
                  <a:ext uri="{FF2B5EF4-FFF2-40B4-BE49-F238E27FC236}">
                    <a16:creationId xmlns:a16="http://schemas.microsoft.com/office/drawing/2014/main" id="{9F4CC748-E34F-AE2E-CFBE-A5B27CF38661}"/>
                  </a:ext>
                </a:extLst>
              </p:cNvPr>
              <p:cNvSpPr/>
              <p:nvPr/>
            </p:nvSpPr>
            <p:spPr>
              <a:xfrm rot="-1720799">
                <a:off x="-1589558" y="4958393"/>
                <a:ext cx="356403" cy="1063487"/>
              </a:xfrm>
              <a:custGeom>
                <a:avLst/>
                <a:gdLst>
                  <a:gd name="connsiteX0" fmla="*/ 0 w 356403"/>
                  <a:gd name="connsiteY0" fmla="*/ 0 h 1063487"/>
                  <a:gd name="connsiteX1" fmla="*/ 356403 w 356403"/>
                  <a:gd name="connsiteY1" fmla="*/ 0 h 1063487"/>
                  <a:gd name="connsiteX2" fmla="*/ 356403 w 356403"/>
                  <a:gd name="connsiteY2" fmla="*/ 1063487 h 1063487"/>
                  <a:gd name="connsiteX3" fmla="*/ 0 w 356403"/>
                  <a:gd name="connsiteY3" fmla="*/ 1063487 h 1063487"/>
                </a:gdLst>
                <a:ahLst/>
                <a:cxnLst>
                  <a:cxn ang="0">
                    <a:pos x="connsiteX0" y="connsiteY0"/>
                  </a:cxn>
                  <a:cxn ang="0">
                    <a:pos x="connsiteX1" y="connsiteY1"/>
                  </a:cxn>
                  <a:cxn ang="0">
                    <a:pos x="connsiteX2" y="connsiteY2"/>
                  </a:cxn>
                  <a:cxn ang="0">
                    <a:pos x="connsiteX3" y="connsiteY3"/>
                  </a:cxn>
                </a:cxnLst>
                <a:rect l="l" t="t" r="r" b="b"/>
                <a:pathLst>
                  <a:path w="356403" h="1063487">
                    <a:moveTo>
                      <a:pt x="0" y="0"/>
                    </a:moveTo>
                    <a:lnTo>
                      <a:pt x="356403" y="0"/>
                    </a:lnTo>
                    <a:lnTo>
                      <a:pt x="356403" y="1063487"/>
                    </a:lnTo>
                    <a:lnTo>
                      <a:pt x="0" y="1063487"/>
                    </a:lnTo>
                    <a:close/>
                  </a:path>
                </a:pathLst>
              </a:custGeom>
              <a:solidFill>
                <a:srgbClr val="4E4E4E"/>
              </a:solidFill>
              <a:ln w="31750" cap="flat">
                <a:noFill/>
                <a:prstDash val="solid"/>
                <a:miter/>
              </a:ln>
            </p:spPr>
            <p:txBody>
              <a:bodyPr rtlCol="0" anchor="ctr"/>
              <a:lstStyle/>
              <a:p>
                <a:endParaRPr lang="es-CL"/>
              </a:p>
            </p:txBody>
          </p:sp>
          <p:sp>
            <p:nvSpPr>
              <p:cNvPr id="22" name="Forma libre: forma 21">
                <a:extLst>
                  <a:ext uri="{FF2B5EF4-FFF2-40B4-BE49-F238E27FC236}">
                    <a16:creationId xmlns:a16="http://schemas.microsoft.com/office/drawing/2014/main" id="{67CA21F3-A060-2C20-CFB8-44DA01C2E210}"/>
                  </a:ext>
                </a:extLst>
              </p:cNvPr>
              <p:cNvSpPr/>
              <p:nvPr/>
            </p:nvSpPr>
            <p:spPr>
              <a:xfrm>
                <a:off x="-1783541" y="5010560"/>
                <a:ext cx="504560" cy="521728"/>
              </a:xfrm>
              <a:custGeom>
                <a:avLst/>
                <a:gdLst>
                  <a:gd name="connsiteX0" fmla="*/ 504560 w 504560"/>
                  <a:gd name="connsiteY0" fmla="*/ 350680 h 521728"/>
                  <a:gd name="connsiteX1" fmla="*/ 312846 w 504560"/>
                  <a:gd name="connsiteY1" fmla="*/ 0 h 521728"/>
                  <a:gd name="connsiteX2" fmla="*/ 160556 w 504560"/>
                  <a:gd name="connsiteY2" fmla="*/ 93154 h 521728"/>
                  <a:gd name="connsiteX3" fmla="*/ 0 w 504560"/>
                  <a:gd name="connsiteY3" fmla="*/ 171048 h 521728"/>
                  <a:gd name="connsiteX4" fmla="*/ 191714 w 504560"/>
                  <a:gd name="connsiteY4" fmla="*/ 521729 h 521728"/>
                  <a:gd name="connsiteX5" fmla="*/ 351634 w 504560"/>
                  <a:gd name="connsiteY5" fmla="*/ 442881 h 521728"/>
                  <a:gd name="connsiteX6" fmla="*/ 504242 w 504560"/>
                  <a:gd name="connsiteY6" fmla="*/ 350680 h 52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560" h="521728">
                    <a:moveTo>
                      <a:pt x="504560" y="350680"/>
                    </a:moveTo>
                    <a:lnTo>
                      <a:pt x="312846" y="0"/>
                    </a:lnTo>
                    <a:cubicBezTo>
                      <a:pt x="264203" y="33065"/>
                      <a:pt x="213333" y="64222"/>
                      <a:pt x="160556" y="93154"/>
                    </a:cubicBezTo>
                    <a:cubicBezTo>
                      <a:pt x="107779" y="122086"/>
                      <a:pt x="54049" y="147839"/>
                      <a:pt x="0" y="171048"/>
                    </a:cubicBezTo>
                    <a:lnTo>
                      <a:pt x="191714" y="521729"/>
                    </a:lnTo>
                    <a:cubicBezTo>
                      <a:pt x="245445" y="497566"/>
                      <a:pt x="299175" y="471813"/>
                      <a:pt x="351634" y="442881"/>
                    </a:cubicBezTo>
                    <a:cubicBezTo>
                      <a:pt x="404411" y="413949"/>
                      <a:pt x="454963" y="382792"/>
                      <a:pt x="504242" y="350680"/>
                    </a:cubicBezTo>
                    <a:close/>
                  </a:path>
                </a:pathLst>
              </a:custGeom>
              <a:solidFill>
                <a:srgbClr val="1D262D"/>
              </a:solidFill>
              <a:ln w="31750" cap="flat">
                <a:noFill/>
                <a:prstDash val="solid"/>
                <a:miter/>
              </a:ln>
            </p:spPr>
            <p:txBody>
              <a:bodyPr rtlCol="0" anchor="ctr"/>
              <a:lstStyle/>
              <a:p>
                <a:endParaRPr lang="es-CL"/>
              </a:p>
            </p:txBody>
          </p:sp>
          <p:sp>
            <p:nvSpPr>
              <p:cNvPr id="23" name="Forma libre: forma 22">
                <a:extLst>
                  <a:ext uri="{FF2B5EF4-FFF2-40B4-BE49-F238E27FC236}">
                    <a16:creationId xmlns:a16="http://schemas.microsoft.com/office/drawing/2014/main" id="{B15F29BC-1582-BB2D-ED14-61C54B4DDB88}"/>
                  </a:ext>
                </a:extLst>
              </p:cNvPr>
              <p:cNvSpPr/>
              <p:nvPr/>
            </p:nvSpPr>
            <p:spPr>
              <a:xfrm rot="-156000">
                <a:off x="-4409339" y="1526172"/>
                <a:ext cx="3662594" cy="3662593"/>
              </a:xfrm>
              <a:custGeom>
                <a:avLst/>
                <a:gdLst>
                  <a:gd name="connsiteX0" fmla="*/ 3662594 w 3662594"/>
                  <a:gd name="connsiteY0" fmla="*/ 1831297 h 3662593"/>
                  <a:gd name="connsiteX1" fmla="*/ 1831297 w 3662594"/>
                  <a:gd name="connsiteY1" fmla="*/ 3662594 h 3662593"/>
                  <a:gd name="connsiteX2" fmla="*/ 0 w 3662594"/>
                  <a:gd name="connsiteY2" fmla="*/ 1831297 h 3662593"/>
                  <a:gd name="connsiteX3" fmla="*/ 1831297 w 3662594"/>
                  <a:gd name="connsiteY3" fmla="*/ 0 h 3662593"/>
                  <a:gd name="connsiteX4" fmla="*/ 3662594 w 3662594"/>
                  <a:gd name="connsiteY4" fmla="*/ 1831297 h 3662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94" h="3662593">
                    <a:moveTo>
                      <a:pt x="3662594" y="1831297"/>
                    </a:moveTo>
                    <a:cubicBezTo>
                      <a:pt x="3662594" y="2842695"/>
                      <a:pt x="2842695" y="3662594"/>
                      <a:pt x="1831297" y="3662594"/>
                    </a:cubicBezTo>
                    <a:cubicBezTo>
                      <a:pt x="819900" y="3662594"/>
                      <a:pt x="0" y="2842695"/>
                      <a:pt x="0" y="1831297"/>
                    </a:cubicBezTo>
                    <a:cubicBezTo>
                      <a:pt x="0" y="819900"/>
                      <a:pt x="819900" y="0"/>
                      <a:pt x="1831297" y="0"/>
                    </a:cubicBezTo>
                    <a:cubicBezTo>
                      <a:pt x="2842695" y="0"/>
                      <a:pt x="3662594" y="819900"/>
                      <a:pt x="3662594" y="1831297"/>
                    </a:cubicBezTo>
                    <a:close/>
                  </a:path>
                </a:pathLst>
              </a:custGeom>
              <a:solidFill>
                <a:srgbClr val="DADADA">
                  <a:alpha val="10196"/>
                </a:srgbClr>
              </a:solidFill>
              <a:ln w="31750" cap="flat">
                <a:noFill/>
                <a:prstDash val="solid"/>
                <a:miter/>
              </a:ln>
            </p:spPr>
            <p:txBody>
              <a:bodyPr rtlCol="0" anchor="ctr"/>
              <a:lstStyle/>
              <a:p>
                <a:endParaRPr lang="es-CL"/>
              </a:p>
            </p:txBody>
          </p:sp>
          <p:sp>
            <p:nvSpPr>
              <p:cNvPr id="24" name="Forma libre: forma 23">
                <a:extLst>
                  <a:ext uri="{FF2B5EF4-FFF2-40B4-BE49-F238E27FC236}">
                    <a16:creationId xmlns:a16="http://schemas.microsoft.com/office/drawing/2014/main" id="{E62777C8-DEE5-A134-944C-9402678658E1}"/>
                  </a:ext>
                </a:extLst>
              </p:cNvPr>
              <p:cNvSpPr/>
              <p:nvPr/>
            </p:nvSpPr>
            <p:spPr>
              <a:xfrm>
                <a:off x="-4226564" y="2693874"/>
                <a:ext cx="303554" cy="537556"/>
              </a:xfrm>
              <a:custGeom>
                <a:avLst/>
                <a:gdLst>
                  <a:gd name="connsiteX0" fmla="*/ 162169 w 303554"/>
                  <a:gd name="connsiteY0" fmla="*/ 524177 h 537556"/>
                  <a:gd name="connsiteX1" fmla="*/ 92859 w 303554"/>
                  <a:gd name="connsiteY1" fmla="*/ 536259 h 537556"/>
                  <a:gd name="connsiteX2" fmla="*/ 1295 w 303554"/>
                  <a:gd name="connsiteY2" fmla="*/ 411311 h 537556"/>
                  <a:gd name="connsiteX3" fmla="*/ 91270 w 303554"/>
                  <a:gd name="connsiteY3" fmla="*/ 70804 h 537556"/>
                  <a:gd name="connsiteX4" fmla="*/ 232750 w 303554"/>
                  <a:gd name="connsiteY4" fmla="*/ 7218 h 537556"/>
                  <a:gd name="connsiteX5" fmla="*/ 296337 w 303554"/>
                  <a:gd name="connsiteY5" fmla="*/ 148698 h 537556"/>
                  <a:gd name="connsiteX6" fmla="*/ 218125 w 303554"/>
                  <a:gd name="connsiteY6" fmla="*/ 444694 h 537556"/>
                  <a:gd name="connsiteX7" fmla="*/ 162169 w 303554"/>
                  <a:gd name="connsiteY7" fmla="*/ 524177 h 53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54" h="537556">
                    <a:moveTo>
                      <a:pt x="162169" y="524177"/>
                    </a:moveTo>
                    <a:cubicBezTo>
                      <a:pt x="141821" y="535305"/>
                      <a:pt x="117658" y="540074"/>
                      <a:pt x="92859" y="536259"/>
                    </a:cubicBezTo>
                    <a:cubicBezTo>
                      <a:pt x="33088" y="527039"/>
                      <a:pt x="-7925" y="471083"/>
                      <a:pt x="1295" y="411311"/>
                    </a:cubicBezTo>
                    <a:cubicBezTo>
                      <a:pt x="19099" y="295265"/>
                      <a:pt x="49303" y="180491"/>
                      <a:pt x="91270" y="70804"/>
                    </a:cubicBezTo>
                    <a:cubicBezTo>
                      <a:pt x="112889" y="14212"/>
                      <a:pt x="176158" y="-14402"/>
                      <a:pt x="232750" y="7218"/>
                    </a:cubicBezTo>
                    <a:cubicBezTo>
                      <a:pt x="289342" y="28837"/>
                      <a:pt x="317956" y="92106"/>
                      <a:pt x="296337" y="148698"/>
                    </a:cubicBezTo>
                    <a:cubicBezTo>
                      <a:pt x="260092" y="244396"/>
                      <a:pt x="233704" y="343909"/>
                      <a:pt x="218125" y="444694"/>
                    </a:cubicBezTo>
                    <a:cubicBezTo>
                      <a:pt x="212720" y="479667"/>
                      <a:pt x="191101" y="508281"/>
                      <a:pt x="162169" y="524177"/>
                    </a:cubicBezTo>
                    <a:close/>
                  </a:path>
                </a:pathLst>
              </a:custGeom>
              <a:solidFill>
                <a:srgbClr val="FFFFFF">
                  <a:alpha val="50000"/>
                </a:srgbClr>
              </a:solidFill>
              <a:ln w="31750" cap="flat">
                <a:noFill/>
                <a:prstDash val="solid"/>
                <a:miter/>
              </a:ln>
            </p:spPr>
            <p:txBody>
              <a:bodyPr rtlCol="0" anchor="ctr"/>
              <a:lstStyle/>
              <a:p>
                <a:endParaRPr lang="es-CL"/>
              </a:p>
            </p:txBody>
          </p:sp>
          <p:sp>
            <p:nvSpPr>
              <p:cNvPr id="25" name="Forma libre: forma 24">
                <a:extLst>
                  <a:ext uri="{FF2B5EF4-FFF2-40B4-BE49-F238E27FC236}">
                    <a16:creationId xmlns:a16="http://schemas.microsoft.com/office/drawing/2014/main" id="{D9C11727-09C1-14BE-F785-CC318AD3414E}"/>
                  </a:ext>
                </a:extLst>
              </p:cNvPr>
              <p:cNvSpPr/>
              <p:nvPr/>
            </p:nvSpPr>
            <p:spPr>
              <a:xfrm>
                <a:off x="-4214771" y="3555385"/>
                <a:ext cx="1030773" cy="1294168"/>
              </a:xfrm>
              <a:custGeom>
                <a:avLst/>
                <a:gdLst>
                  <a:gd name="connsiteX0" fmla="*/ 974141 w 1030773"/>
                  <a:gd name="connsiteY0" fmla="*/ 1280629 h 1294168"/>
                  <a:gd name="connsiteX1" fmla="*/ 871131 w 1030773"/>
                  <a:gd name="connsiteY1" fmla="*/ 1281901 h 1294168"/>
                  <a:gd name="connsiteX2" fmla="*/ 173903 w 1030773"/>
                  <a:gd name="connsiteY2" fmla="*/ 601523 h 1294168"/>
                  <a:gd name="connsiteX3" fmla="*/ 2219 w 1030773"/>
                  <a:gd name="connsiteY3" fmla="*/ 131300 h 1294168"/>
                  <a:gd name="connsiteX4" fmla="*/ 88061 w 1030773"/>
                  <a:gd name="connsiteY4" fmla="*/ 2219 h 1294168"/>
                  <a:gd name="connsiteX5" fmla="*/ 217142 w 1030773"/>
                  <a:gd name="connsiteY5" fmla="*/ 88061 h 1294168"/>
                  <a:gd name="connsiteX6" fmla="*/ 366253 w 1030773"/>
                  <a:gd name="connsiteY6" fmla="*/ 496287 h 1294168"/>
                  <a:gd name="connsiteX7" fmla="*/ 971280 w 1030773"/>
                  <a:gd name="connsiteY7" fmla="*/ 1087008 h 1294168"/>
                  <a:gd name="connsiteX8" fmla="*/ 1018652 w 1030773"/>
                  <a:gd name="connsiteY8" fmla="*/ 1234847 h 1294168"/>
                  <a:gd name="connsiteX9" fmla="*/ 973823 w 1030773"/>
                  <a:gd name="connsiteY9" fmla="*/ 1280947 h 129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773" h="1294168">
                    <a:moveTo>
                      <a:pt x="974141" y="1280629"/>
                    </a:moveTo>
                    <a:cubicBezTo>
                      <a:pt x="943302" y="1297479"/>
                      <a:pt x="904832" y="1299387"/>
                      <a:pt x="871131" y="1281901"/>
                    </a:cubicBezTo>
                    <a:cubicBezTo>
                      <a:pt x="575135" y="1129293"/>
                      <a:pt x="334141" y="894022"/>
                      <a:pt x="173903" y="601523"/>
                    </a:cubicBezTo>
                    <a:cubicBezTo>
                      <a:pt x="93148" y="453684"/>
                      <a:pt x="35284" y="295353"/>
                      <a:pt x="2219" y="131300"/>
                    </a:cubicBezTo>
                    <a:cubicBezTo>
                      <a:pt x="-9863" y="71846"/>
                      <a:pt x="28607" y="14300"/>
                      <a:pt x="88061" y="2219"/>
                    </a:cubicBezTo>
                    <a:cubicBezTo>
                      <a:pt x="147514" y="-9863"/>
                      <a:pt x="205378" y="28607"/>
                      <a:pt x="217142" y="88061"/>
                    </a:cubicBezTo>
                    <a:cubicBezTo>
                      <a:pt x="245756" y="230495"/>
                      <a:pt x="295989" y="367842"/>
                      <a:pt x="366253" y="496287"/>
                    </a:cubicBezTo>
                    <a:cubicBezTo>
                      <a:pt x="505189" y="750316"/>
                      <a:pt x="714390" y="954429"/>
                      <a:pt x="971280" y="1087008"/>
                    </a:cubicBezTo>
                    <a:cubicBezTo>
                      <a:pt x="1025011" y="1114668"/>
                      <a:pt x="1046312" y="1180798"/>
                      <a:pt x="1018652" y="1234847"/>
                    </a:cubicBezTo>
                    <a:cubicBezTo>
                      <a:pt x="1008160" y="1255194"/>
                      <a:pt x="992263" y="1270773"/>
                      <a:pt x="973823" y="1280947"/>
                    </a:cubicBezTo>
                    <a:close/>
                  </a:path>
                </a:pathLst>
              </a:custGeom>
              <a:solidFill>
                <a:srgbClr val="FFFFFF">
                  <a:alpha val="50000"/>
                </a:srgbClr>
              </a:solidFill>
              <a:ln w="31750" cap="flat">
                <a:noFill/>
                <a:prstDash val="solid"/>
                <a:miter/>
              </a:ln>
            </p:spPr>
            <p:txBody>
              <a:bodyPr rtlCol="0" anchor="ctr"/>
              <a:lstStyle/>
              <a:p>
                <a:endParaRPr lang="es-CL"/>
              </a:p>
            </p:txBody>
          </p:sp>
          <p:sp>
            <p:nvSpPr>
              <p:cNvPr id="26" name="Forma libre: forma 25">
                <a:extLst>
                  <a:ext uri="{FF2B5EF4-FFF2-40B4-BE49-F238E27FC236}">
                    <a16:creationId xmlns:a16="http://schemas.microsoft.com/office/drawing/2014/main" id="{4E48D9FF-9FBB-7082-23D0-5C874BD51F66}"/>
                  </a:ext>
                </a:extLst>
              </p:cNvPr>
              <p:cNvSpPr/>
              <p:nvPr/>
            </p:nvSpPr>
            <p:spPr>
              <a:xfrm>
                <a:off x="-4808602" y="1126751"/>
                <a:ext cx="4461090" cy="4460782"/>
              </a:xfrm>
              <a:custGeom>
                <a:avLst/>
                <a:gdLst>
                  <a:gd name="connsiteX0" fmla="*/ 1160382 w 4461090"/>
                  <a:gd name="connsiteY0" fmla="*/ 273993 h 4460782"/>
                  <a:gd name="connsiteX1" fmla="*/ 273983 w 4461090"/>
                  <a:gd name="connsiteY1" fmla="*/ 3300401 h 4460782"/>
                  <a:gd name="connsiteX2" fmla="*/ 3300709 w 4461090"/>
                  <a:gd name="connsiteY2" fmla="*/ 4186799 h 4460782"/>
                  <a:gd name="connsiteX3" fmla="*/ 4187107 w 4461090"/>
                  <a:gd name="connsiteY3" fmla="*/ 1160073 h 4460782"/>
                  <a:gd name="connsiteX4" fmla="*/ 1160382 w 4461090"/>
                  <a:gd name="connsiteY4" fmla="*/ 273993 h 4460782"/>
                  <a:gd name="connsiteX5" fmla="*/ 3109313 w 4461090"/>
                  <a:gd name="connsiteY5" fmla="*/ 3837072 h 4460782"/>
                  <a:gd name="connsiteX6" fmla="*/ 624028 w 4461090"/>
                  <a:gd name="connsiteY6" fmla="*/ 3109323 h 4460782"/>
                  <a:gd name="connsiteX7" fmla="*/ 1351777 w 4461090"/>
                  <a:gd name="connsiteY7" fmla="*/ 624038 h 4460782"/>
                  <a:gd name="connsiteX8" fmla="*/ 3837063 w 4461090"/>
                  <a:gd name="connsiteY8" fmla="*/ 1351787 h 4460782"/>
                  <a:gd name="connsiteX9" fmla="*/ 3109313 w 4461090"/>
                  <a:gd name="connsiteY9" fmla="*/ 3837072 h 446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1090" h="4460782">
                    <a:moveTo>
                      <a:pt x="1160382" y="273993"/>
                    </a:moveTo>
                    <a:cubicBezTo>
                      <a:pt x="79726" y="865031"/>
                      <a:pt x="-317055" y="2220063"/>
                      <a:pt x="273983" y="3300401"/>
                    </a:cubicBezTo>
                    <a:cubicBezTo>
                      <a:pt x="865021" y="4381057"/>
                      <a:pt x="2220054" y="4777837"/>
                      <a:pt x="3300709" y="4186799"/>
                    </a:cubicBezTo>
                    <a:cubicBezTo>
                      <a:pt x="4381365" y="3595761"/>
                      <a:pt x="4778146" y="2240729"/>
                      <a:pt x="4187107" y="1160073"/>
                    </a:cubicBezTo>
                    <a:cubicBezTo>
                      <a:pt x="3596069" y="79736"/>
                      <a:pt x="2240719" y="-317045"/>
                      <a:pt x="1160382" y="273993"/>
                    </a:cubicBezTo>
                    <a:close/>
                    <a:moveTo>
                      <a:pt x="3109313" y="3837072"/>
                    </a:moveTo>
                    <a:cubicBezTo>
                      <a:pt x="2221961" y="4322557"/>
                      <a:pt x="1109194" y="3996357"/>
                      <a:pt x="624028" y="3109323"/>
                    </a:cubicBezTo>
                    <a:cubicBezTo>
                      <a:pt x="138544" y="2221971"/>
                      <a:pt x="464743" y="1109204"/>
                      <a:pt x="1351777" y="624038"/>
                    </a:cubicBezTo>
                    <a:cubicBezTo>
                      <a:pt x="2239130" y="138553"/>
                      <a:pt x="3351896" y="464435"/>
                      <a:pt x="3837063" y="1351787"/>
                    </a:cubicBezTo>
                    <a:cubicBezTo>
                      <a:pt x="4322547" y="2239139"/>
                      <a:pt x="3996347" y="3351906"/>
                      <a:pt x="3109313" y="3837072"/>
                    </a:cubicBezTo>
                    <a:close/>
                  </a:path>
                </a:pathLst>
              </a:custGeom>
              <a:solidFill>
                <a:srgbClr val="363636"/>
              </a:solidFill>
              <a:ln w="31750" cap="flat">
                <a:noFill/>
                <a:prstDash val="solid"/>
                <a:miter/>
              </a:ln>
            </p:spPr>
            <p:txBody>
              <a:bodyPr rtlCol="0" anchor="ctr"/>
              <a:lstStyle/>
              <a:p>
                <a:endParaRPr lang="es-CL"/>
              </a:p>
            </p:txBody>
          </p:sp>
          <p:sp>
            <p:nvSpPr>
              <p:cNvPr id="27" name="Forma libre: forma 26">
                <a:extLst>
                  <a:ext uri="{FF2B5EF4-FFF2-40B4-BE49-F238E27FC236}">
                    <a16:creationId xmlns:a16="http://schemas.microsoft.com/office/drawing/2014/main" id="{CDBE82ED-30C2-8220-FA2D-2B691099C037}"/>
                  </a:ext>
                </a:extLst>
              </p:cNvPr>
              <p:cNvSpPr/>
              <p:nvPr/>
            </p:nvSpPr>
            <p:spPr>
              <a:xfrm rot="19879201">
                <a:off x="-715471" y="5763485"/>
                <a:ext cx="630779" cy="3150084"/>
              </a:xfrm>
              <a:custGeom>
                <a:avLst/>
                <a:gdLst>
                  <a:gd name="connsiteX0" fmla="*/ 0 w 630779"/>
                  <a:gd name="connsiteY0" fmla="*/ 0 h 3150084"/>
                  <a:gd name="connsiteX1" fmla="*/ 630780 w 630779"/>
                  <a:gd name="connsiteY1" fmla="*/ 0 h 3150084"/>
                  <a:gd name="connsiteX2" fmla="*/ 630780 w 630779"/>
                  <a:gd name="connsiteY2" fmla="*/ 3150084 h 3150084"/>
                  <a:gd name="connsiteX3" fmla="*/ 0 w 630779"/>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630779" h="3150084">
                    <a:moveTo>
                      <a:pt x="0" y="0"/>
                    </a:moveTo>
                    <a:lnTo>
                      <a:pt x="630780" y="0"/>
                    </a:lnTo>
                    <a:lnTo>
                      <a:pt x="630780" y="3150084"/>
                    </a:lnTo>
                    <a:lnTo>
                      <a:pt x="0" y="3150084"/>
                    </a:lnTo>
                    <a:close/>
                  </a:path>
                </a:pathLst>
              </a:custGeom>
              <a:solidFill>
                <a:srgbClr val="1D262D"/>
              </a:solidFill>
              <a:ln w="31750" cap="flat">
                <a:noFill/>
                <a:prstDash val="solid"/>
                <a:miter/>
              </a:ln>
            </p:spPr>
            <p:txBody>
              <a:bodyPr rtlCol="0" anchor="ctr"/>
              <a:lstStyle/>
              <a:p>
                <a:endParaRPr lang="es-CL"/>
              </a:p>
            </p:txBody>
          </p:sp>
          <p:sp>
            <p:nvSpPr>
              <p:cNvPr id="28" name="Forma libre: forma 27">
                <a:extLst>
                  <a:ext uri="{FF2B5EF4-FFF2-40B4-BE49-F238E27FC236}">
                    <a16:creationId xmlns:a16="http://schemas.microsoft.com/office/drawing/2014/main" id="{2543361D-2776-F618-28E9-9EE6A8D1AC2D}"/>
                  </a:ext>
                </a:extLst>
              </p:cNvPr>
              <p:cNvSpPr/>
              <p:nvPr/>
            </p:nvSpPr>
            <p:spPr>
              <a:xfrm rot="-1720799">
                <a:off x="-604830" y="5841324"/>
                <a:ext cx="124947" cy="3150084"/>
              </a:xfrm>
              <a:custGeom>
                <a:avLst/>
                <a:gdLst>
                  <a:gd name="connsiteX0" fmla="*/ 0 w 124947"/>
                  <a:gd name="connsiteY0" fmla="*/ 0 h 3150084"/>
                  <a:gd name="connsiteX1" fmla="*/ 124948 w 124947"/>
                  <a:gd name="connsiteY1" fmla="*/ 0 h 3150084"/>
                  <a:gd name="connsiteX2" fmla="*/ 124948 w 124947"/>
                  <a:gd name="connsiteY2" fmla="*/ 3150084 h 3150084"/>
                  <a:gd name="connsiteX3" fmla="*/ 0 w 124947"/>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124947" h="3150084">
                    <a:moveTo>
                      <a:pt x="0" y="0"/>
                    </a:moveTo>
                    <a:lnTo>
                      <a:pt x="124948" y="0"/>
                    </a:lnTo>
                    <a:lnTo>
                      <a:pt x="124948" y="3150084"/>
                    </a:lnTo>
                    <a:lnTo>
                      <a:pt x="0" y="3150084"/>
                    </a:lnTo>
                    <a:close/>
                  </a:path>
                </a:pathLst>
              </a:custGeom>
              <a:solidFill>
                <a:srgbClr val="363636"/>
              </a:solidFill>
              <a:ln w="31750" cap="flat">
                <a:noFill/>
                <a:prstDash val="solid"/>
                <a:miter/>
              </a:ln>
            </p:spPr>
            <p:txBody>
              <a:bodyPr rtlCol="0" anchor="ctr"/>
              <a:lstStyle/>
              <a:p>
                <a:endParaRPr lang="es-CL"/>
              </a:p>
            </p:txBody>
          </p:sp>
          <p:sp>
            <p:nvSpPr>
              <p:cNvPr id="29" name="Forma libre: forma 28">
                <a:extLst>
                  <a:ext uri="{FF2B5EF4-FFF2-40B4-BE49-F238E27FC236}">
                    <a16:creationId xmlns:a16="http://schemas.microsoft.com/office/drawing/2014/main" id="{5A2F5FA2-C71B-304F-30A4-4496B6DFB102}"/>
                  </a:ext>
                </a:extLst>
              </p:cNvPr>
              <p:cNvSpPr/>
              <p:nvPr/>
            </p:nvSpPr>
            <p:spPr>
              <a:xfrm rot="-1720799">
                <a:off x="-318125" y="5662060"/>
                <a:ext cx="207292" cy="3150084"/>
              </a:xfrm>
              <a:custGeom>
                <a:avLst/>
                <a:gdLst>
                  <a:gd name="connsiteX0" fmla="*/ 0 w 207292"/>
                  <a:gd name="connsiteY0" fmla="*/ 0 h 3150084"/>
                  <a:gd name="connsiteX1" fmla="*/ 207293 w 207292"/>
                  <a:gd name="connsiteY1" fmla="*/ 0 h 3150084"/>
                  <a:gd name="connsiteX2" fmla="*/ 207293 w 207292"/>
                  <a:gd name="connsiteY2" fmla="*/ 3150084 h 3150084"/>
                  <a:gd name="connsiteX3" fmla="*/ 0 w 207292"/>
                  <a:gd name="connsiteY3" fmla="*/ 3150084 h 3150084"/>
                </a:gdLst>
                <a:ahLst/>
                <a:cxnLst>
                  <a:cxn ang="0">
                    <a:pos x="connsiteX0" y="connsiteY0"/>
                  </a:cxn>
                  <a:cxn ang="0">
                    <a:pos x="connsiteX1" y="connsiteY1"/>
                  </a:cxn>
                  <a:cxn ang="0">
                    <a:pos x="connsiteX2" y="connsiteY2"/>
                  </a:cxn>
                  <a:cxn ang="0">
                    <a:pos x="connsiteX3" y="connsiteY3"/>
                  </a:cxn>
                </a:cxnLst>
                <a:rect l="l" t="t" r="r" b="b"/>
                <a:pathLst>
                  <a:path w="207292" h="3150084">
                    <a:moveTo>
                      <a:pt x="0" y="0"/>
                    </a:moveTo>
                    <a:lnTo>
                      <a:pt x="207293" y="0"/>
                    </a:lnTo>
                    <a:lnTo>
                      <a:pt x="207293" y="3150084"/>
                    </a:lnTo>
                    <a:lnTo>
                      <a:pt x="0" y="3150084"/>
                    </a:lnTo>
                    <a:close/>
                  </a:path>
                </a:pathLst>
              </a:custGeom>
              <a:solidFill>
                <a:srgbClr val="1D262D"/>
              </a:solidFill>
              <a:ln w="31750" cap="flat">
                <a:noFill/>
                <a:prstDash val="solid"/>
                <a:miter/>
              </a:ln>
            </p:spPr>
            <p:txBody>
              <a:bodyPr rtlCol="0" anchor="ctr"/>
              <a:lstStyle/>
              <a:p>
                <a:endParaRPr lang="es-CL"/>
              </a:p>
            </p:txBody>
          </p:sp>
        </p:grpSp>
      </p:grpSp>
      <p:sp>
        <p:nvSpPr>
          <p:cNvPr id="37" name="Marcador de contenido 2">
            <a:extLst>
              <a:ext uri="{FF2B5EF4-FFF2-40B4-BE49-F238E27FC236}">
                <a16:creationId xmlns:a16="http://schemas.microsoft.com/office/drawing/2014/main" id="{EADD6A11-7180-0DB9-64C9-9188371D4193}"/>
              </a:ext>
            </a:extLst>
          </p:cNvPr>
          <p:cNvSpPr>
            <a:spLocks noGrp="1"/>
          </p:cNvSpPr>
          <p:nvPr>
            <p:ph idx="1"/>
          </p:nvPr>
        </p:nvSpPr>
        <p:spPr>
          <a:xfrm>
            <a:off x="559130" y="2255837"/>
            <a:ext cx="4246463" cy="3767063"/>
          </a:xfrm>
        </p:spPr>
        <p:txBody>
          <a:bodyPr>
            <a:normAutofit/>
          </a:bodyPr>
          <a:lstStyle/>
          <a:p>
            <a:pPr marL="0" indent="0">
              <a:buNone/>
            </a:pPr>
            <a:r>
              <a:rPr lang="es-ES" sz="2700" b="1" dirty="0">
                <a:solidFill>
                  <a:schemeClr val="accent1">
                    <a:lumMod val="50000"/>
                  </a:schemeClr>
                </a:solidFill>
              </a:rPr>
              <a:t>Paso 4: </a:t>
            </a:r>
            <a:r>
              <a:rPr lang="es-ES" sz="2700" dirty="0">
                <a:solidFill>
                  <a:schemeClr val="accent1">
                    <a:lumMod val="50000"/>
                  </a:schemeClr>
                </a:solidFill>
              </a:rPr>
              <a:t>Llegaremos a esta página. Aquí tenemos 4 criterios o formas de buscar por </a:t>
            </a:r>
            <a:r>
              <a:rPr lang="es-ES" sz="2700" b="1" dirty="0">
                <a:solidFill>
                  <a:schemeClr val="accent1">
                    <a:lumMod val="50000"/>
                  </a:schemeClr>
                </a:solidFill>
              </a:rPr>
              <a:t>Región</a:t>
            </a:r>
            <a:r>
              <a:rPr lang="es-ES" sz="2700" dirty="0">
                <a:solidFill>
                  <a:schemeClr val="accent1">
                    <a:lumMod val="50000"/>
                  </a:schemeClr>
                </a:solidFill>
              </a:rPr>
              <a:t>, Área de conocimiento, Instituciones y Carrera.</a:t>
            </a:r>
            <a:endParaRPr lang="es-CL" sz="2700" dirty="0">
              <a:solidFill>
                <a:schemeClr val="accent1">
                  <a:lumMod val="50000"/>
                </a:schemeClr>
              </a:solidFill>
            </a:endParaRPr>
          </a:p>
        </p:txBody>
      </p:sp>
      <p:sp>
        <p:nvSpPr>
          <p:cNvPr id="39" name="Bocadillo: rectángulo con esquinas redondeadas 38">
            <a:extLst>
              <a:ext uri="{FF2B5EF4-FFF2-40B4-BE49-F238E27FC236}">
                <a16:creationId xmlns:a16="http://schemas.microsoft.com/office/drawing/2014/main" id="{D7636928-75CE-A420-21EE-A08E841A04A3}"/>
              </a:ext>
            </a:extLst>
          </p:cNvPr>
          <p:cNvSpPr/>
          <p:nvPr/>
        </p:nvSpPr>
        <p:spPr>
          <a:xfrm>
            <a:off x="7774573" y="2514600"/>
            <a:ext cx="2728126" cy="1250772"/>
          </a:xfrm>
          <a:prstGeom prst="wedgeRoundRectCallout">
            <a:avLst/>
          </a:prstGeom>
          <a:solidFill>
            <a:srgbClr val="CBE4DD"/>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CuadroTexto 40">
            <a:extLst>
              <a:ext uri="{FF2B5EF4-FFF2-40B4-BE49-F238E27FC236}">
                <a16:creationId xmlns:a16="http://schemas.microsoft.com/office/drawing/2014/main" id="{BB24B2B3-AF88-6566-EA23-8E69D0C9D39F}"/>
              </a:ext>
            </a:extLst>
          </p:cNvPr>
          <p:cNvSpPr txBox="1"/>
          <p:nvPr/>
        </p:nvSpPr>
        <p:spPr>
          <a:xfrm>
            <a:off x="7782599" y="2791437"/>
            <a:ext cx="2728126" cy="769441"/>
          </a:xfrm>
          <a:prstGeom prst="rect">
            <a:avLst/>
          </a:prstGeom>
          <a:noFill/>
        </p:spPr>
        <p:txBody>
          <a:bodyPr wrap="square">
            <a:spAutoFit/>
          </a:bodyPr>
          <a:lstStyle/>
          <a:p>
            <a:pPr algn="ctr"/>
            <a:r>
              <a:rPr lang="es-ES" sz="2200" dirty="0"/>
              <a:t>Región donde te gustaría estudiar</a:t>
            </a:r>
            <a:endParaRPr lang="es-CL" sz="2200" dirty="0"/>
          </a:p>
        </p:txBody>
      </p:sp>
    </p:spTree>
    <p:extLst>
      <p:ext uri="{BB962C8B-B14F-4D97-AF65-F5344CB8AC3E}">
        <p14:creationId xmlns:p14="http://schemas.microsoft.com/office/powerpoint/2010/main" val="2991347267"/>
      </p:ext>
    </p:extLst>
  </p:cSld>
  <p:clrMapOvr>
    <a:masterClrMapping/>
  </p:clrMapOvr>
</p:sld>
</file>

<file path=ppt/theme/theme1.xml><?xml version="1.0" encoding="utf-8"?>
<a:theme xmlns:a="http://schemas.openxmlformats.org/drawingml/2006/main" name="Tema de Office">
  <a:themeElements>
    <a:clrScheme name="Colores duoc 2">
      <a:dk1>
        <a:srgbClr val="1D1D1B"/>
      </a:dk1>
      <a:lt1>
        <a:srgbClr val="FFFFFF"/>
      </a:lt1>
      <a:dk2>
        <a:srgbClr val="1D1D1B"/>
      </a:dk2>
      <a:lt2>
        <a:srgbClr val="FFB71B"/>
      </a:lt2>
      <a:accent1>
        <a:srgbClr val="4A4A49"/>
      </a:accent1>
      <a:accent2>
        <a:srgbClr val="00A19B"/>
      </a:accent2>
      <a:accent3>
        <a:srgbClr val="EE7623"/>
      </a:accent3>
      <a:accent4>
        <a:srgbClr val="DB0032"/>
      </a:accent4>
      <a:accent5>
        <a:srgbClr val="C2D500"/>
      </a:accent5>
      <a:accent6>
        <a:srgbClr val="EA5C5F"/>
      </a:accent6>
      <a:hlink>
        <a:srgbClr val="54C0E8"/>
      </a:hlink>
      <a:folHlink>
        <a:srgbClr val="2A7DE1"/>
      </a:folHlink>
    </a:clrScheme>
    <a:fontScheme name="duo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uo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cf1e8c0-2ae5-4c32-9266-d4fb32dc015b">
      <Terms xmlns="http://schemas.microsoft.com/office/infopath/2007/PartnerControls"/>
    </lcf76f155ced4ddcb4097134ff3c332f>
    <TaxCatchAll xmlns="e2157016-8f29-430c-a7e3-99ba242204a4" xsi:nil="true"/>
    <_ip_UnifiedCompliancePolicyUIAction xmlns="http://schemas.microsoft.com/sharepoint/v3" xsi:nil="true"/>
    <_ip_UnifiedCompliancePolicyProperties xmlns="http://schemas.microsoft.com/sharepoint/v3" xsi:nil="true"/>
    <Convenio_x0020_ xmlns="6cf1e8c0-2ae5-4c32-9266-d4fb32dc015b">
      <Url xsi:nil="true"/>
      <Description xsi:nil="true"/>
    </Convenio_x0020_>
    <Especialidad_x0020_ xmlns="6cf1e8c0-2ae5-4c32-9266-d4fb32dc01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ED3420882169D944A8757AF6FE88DBCA" ma:contentTypeVersion="28" ma:contentTypeDescription="Crear nuevo documento." ma:contentTypeScope="" ma:versionID="a448259a8be8565a02e8455203eab04f">
  <xsd:schema xmlns:xsd="http://www.w3.org/2001/XMLSchema" xmlns:xs="http://www.w3.org/2001/XMLSchema" xmlns:p="http://schemas.microsoft.com/office/2006/metadata/properties" xmlns:ns1="http://schemas.microsoft.com/sharepoint/v3" xmlns:ns2="6cf1e8c0-2ae5-4c32-9266-d4fb32dc015b" xmlns:ns3="e2157016-8f29-430c-a7e3-99ba242204a4" targetNamespace="http://schemas.microsoft.com/office/2006/metadata/properties" ma:root="true" ma:fieldsID="5d2f49db764d056b3e382f4853d3e933" ns1:_="" ns2:_="" ns3:_="">
    <xsd:import namespace="http://schemas.microsoft.com/sharepoint/v3"/>
    <xsd:import namespace="6cf1e8c0-2ae5-4c32-9266-d4fb32dc015b"/>
    <xsd:import namespace="e2157016-8f29-430c-a7e3-99ba242204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Especialidad_x0020_" minOccurs="0"/>
                <xsd:element ref="ns2:Convenio_x0020_"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Propiedades de la Directiva de cumplimiento unificado" ma:hidden="true" ma:internalName="_ip_UnifiedCompliancePolicyProperties">
      <xsd:simpleType>
        <xsd:restriction base="dms:Note"/>
      </xsd:simpleType>
    </xsd:element>
    <xsd:element name="_ip_UnifiedCompliancePolicyUIAction" ma:index="24"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f1e8c0-2ae5-4c32-9266-d4fb32dc01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e2f773bf-f00b-42a6-8b07-050935be226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Especialidad_x0020_" ma:index="21" nillable="true" ma:displayName="Especialidad " ma:internalName="Especialidad_x0020_">
      <xsd:simpleType>
        <xsd:restriction base="dms:Choice">
          <xsd:enumeration value="Administración "/>
          <xsd:enumeration value="Electricidad "/>
          <xsd:enumeration value="Logística "/>
        </xsd:restriction>
      </xsd:simpleType>
    </xsd:element>
    <xsd:element name="Convenio_x0020_" ma:index="22" nillable="true" ma:displayName="Convenio " ma:internalName="Convenio_x0020_">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2157016-8f29-430c-a7e3-99ba242204a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b1f55d1-bbe3-45ed-bc71-a660502aff74}" ma:internalName="TaxCatchAll" ma:showField="CatchAllData" ma:web="e2157016-8f29-430c-a7e3-99ba24220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000899-7773-4F4E-B11C-139E666D2A1B}">
  <ds:schemaRefs>
    <ds:schemaRef ds:uri="http://schemas.microsoft.com/sharepoint/v3/contenttype/forms"/>
  </ds:schemaRefs>
</ds:datastoreItem>
</file>

<file path=customXml/itemProps2.xml><?xml version="1.0" encoding="utf-8"?>
<ds:datastoreItem xmlns:ds="http://schemas.openxmlformats.org/officeDocument/2006/customXml" ds:itemID="{04CC3219-38AB-4F1E-8A2F-BF93CED50677}">
  <ds:schemaRefs>
    <ds:schemaRef ds:uri="http://schemas.microsoft.com/office/2006/metadata/properties"/>
    <ds:schemaRef ds:uri="http://schemas.microsoft.com/office/infopath/2007/PartnerControls"/>
    <ds:schemaRef ds:uri="d1a746f5-9ff2-4bc7-95d4-66fb8f9d2e07"/>
    <ds:schemaRef ds:uri="89f90f16-4415-434b-b635-3ad81054ce3b"/>
  </ds:schemaRefs>
</ds:datastoreItem>
</file>

<file path=customXml/itemProps3.xml><?xml version="1.0" encoding="utf-8"?>
<ds:datastoreItem xmlns:ds="http://schemas.openxmlformats.org/officeDocument/2006/customXml" ds:itemID="{0D4819B3-5A1A-4373-BC75-DFE8290A090B}"/>
</file>

<file path=docProps/app.xml><?xml version="1.0" encoding="utf-8"?>
<Properties xmlns="http://schemas.openxmlformats.org/officeDocument/2006/extended-properties" xmlns:vt="http://schemas.openxmlformats.org/officeDocument/2006/docPropsVTypes">
  <TotalTime>455</TotalTime>
  <Words>2422</Words>
  <Application>Microsoft Office PowerPoint</Application>
  <PresentationFormat>Panorámica</PresentationFormat>
  <Paragraphs>188</Paragraphs>
  <Slides>26</Slides>
  <Notes>6</Notes>
  <HiddenSlides>1</HiddenSlides>
  <MMClips>5</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26</vt:i4>
      </vt:variant>
    </vt:vector>
  </HeadingPairs>
  <TitlesOfParts>
    <vt:vector size="30" baseType="lpstr">
      <vt:lpstr>Arial</vt:lpstr>
      <vt:lpstr>Calibri</vt:lpstr>
      <vt:lpstr>Red Hat Display</vt:lpstr>
      <vt:lpstr>Tema de Office</vt:lpstr>
      <vt:lpstr>Las trayectorias educativas </vt:lpstr>
      <vt:lpstr>Objetivo del taller</vt:lpstr>
      <vt:lpstr>Apertura</vt:lpstr>
      <vt:lpstr>Apertura</vt:lpstr>
      <vt:lpstr>¿Qué datos clave debo conocer?</vt:lpstr>
      <vt:lpstr>¿Dónde los encuentro?</vt:lpstr>
      <vt:lpstr>Método</vt:lpstr>
      <vt:lpstr>Método</vt:lpstr>
      <vt:lpstr>Método</vt:lpstr>
      <vt:lpstr>Método</vt:lpstr>
      <vt:lpstr>Método</vt:lpstr>
      <vt:lpstr>Método</vt:lpstr>
      <vt:lpstr>Método</vt:lpstr>
      <vt:lpstr>Método</vt:lpstr>
      <vt:lpstr>Método</vt:lpstr>
      <vt:lpstr>Método</vt:lpstr>
      <vt:lpstr>Método</vt:lpstr>
      <vt:lpstr>Método</vt:lpstr>
      <vt:lpstr>Método</vt:lpstr>
      <vt:lpstr>Método</vt:lpstr>
      <vt:lpstr>Método</vt:lpstr>
      <vt:lpstr>Método</vt:lpstr>
      <vt:lpstr>Practiquemos juntos</vt:lpstr>
      <vt:lpstr>Practiquemos juntos</vt:lpstr>
      <vt:lpstr>Cierre</vt:lpstr>
      <vt:lpstr>Las trayectorias educativas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trayectorias educativas</dc:title>
  <dc:creator>Gregorio Mercado</dc:creator>
  <cp:lastModifiedBy>Sergio Manuschevich N</cp:lastModifiedBy>
  <cp:revision>66</cp:revision>
  <dcterms:created xsi:type="dcterms:W3CDTF">2024-01-09T13:52:18Z</dcterms:created>
  <dcterms:modified xsi:type="dcterms:W3CDTF">2024-04-02T14:52:46Z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0x010100ED3420882169D944A8757AF6FE88DBCA</vt:lpwstr>
  </property>
  <property fmtid="{D5CDD505-2E9C-101B-9397-08002B2CF9AE}" pid="3" name="MediaServiceImageTags">
    <vt:lpwstr/>
  </property>
</Properties>
</file>