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24"/>
  </p:notesMasterIdLst>
  <p:sldIdLst>
    <p:sldId id="277" r:id="rId5"/>
    <p:sldId id="293" r:id="rId6"/>
    <p:sldId id="276" r:id="rId7"/>
    <p:sldId id="279" r:id="rId8"/>
    <p:sldId id="280" r:id="rId9"/>
    <p:sldId id="281" r:id="rId10"/>
    <p:sldId id="282" r:id="rId11"/>
    <p:sldId id="283" r:id="rId12"/>
    <p:sldId id="292" r:id="rId13"/>
    <p:sldId id="284" r:id="rId14"/>
    <p:sldId id="285" r:id="rId15"/>
    <p:sldId id="286" r:id="rId16"/>
    <p:sldId id="287" r:id="rId17"/>
    <p:sldId id="268" r:id="rId18"/>
    <p:sldId id="288" r:id="rId19"/>
    <p:sldId id="289" r:id="rId20"/>
    <p:sldId id="291" r:id="rId21"/>
    <p:sldId id="290" r:id="rId22"/>
    <p:sldId id="294" r:id="rId23"/>
  </p:sldIdLst>
  <p:sldSz cx="12192000" cy="6858000"/>
  <p:notesSz cx="6858000" cy="9144000"/>
  <p:defaultTextStyle>
    <a:defPPr>
      <a:defRPr lang="es-C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A0A17775-0454-95D8-D6B5-E80B6E01E205}" name="Marko Bremer" initials="MB" userId="S::mbremer@grupoeducativo.cl::443f3be2-27eb-4bb3-a68a-14b30c69a2ea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2F4F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E5D4889-C298-4311-BB98-D34349E67674}" v="15" dt="2024-03-19T10:53:29.848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249" autoAdjust="0"/>
    <p:restoredTop sz="85912"/>
  </p:normalViewPr>
  <p:slideViewPr>
    <p:cSldViewPr snapToGrid="0">
      <p:cViewPr varScale="1">
        <p:scale>
          <a:sx n="95" d="100"/>
          <a:sy n="95" d="100"/>
        </p:scale>
        <p:origin x="1122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microsoft.com/office/2016/11/relationships/changesInfo" Target="changesInfos/changesInfo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microsoft.com/office/2018/10/relationships/authors" Target="author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theme" Target="theme/theme1.xml"/><Relationship Id="rId30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Gregorio Mercado" userId="S::gmercado@grupoeducativo.cl::b1d72458-17d9-4f1a-8109-a92e16d2a6c9" providerId="AD" clId="Web-{EE3AD390-583C-1AD5-02E0-3364EA14C59A}"/>
    <pc:docChg chg="modSld">
      <pc:chgData name="Gregorio Mercado" userId="S::gmercado@grupoeducativo.cl::b1d72458-17d9-4f1a-8109-a92e16d2a6c9" providerId="AD" clId="Web-{EE3AD390-583C-1AD5-02E0-3364EA14C59A}" dt="2024-01-29T14:47:49.130" v="367"/>
      <pc:docMkLst>
        <pc:docMk/>
      </pc:docMkLst>
      <pc:sldChg chg="delCm">
        <pc:chgData name="Gregorio Mercado" userId="S::gmercado@grupoeducativo.cl::b1d72458-17d9-4f1a-8109-a92e16d2a6c9" providerId="AD" clId="Web-{EE3AD390-583C-1AD5-02E0-3364EA14C59A}" dt="2024-01-29T14:42:37.445" v="311"/>
        <pc:sldMkLst>
          <pc:docMk/>
          <pc:sldMk cId="79753209" sldId="268"/>
        </pc:sldMkLst>
        <pc:extLst>
          <p:ext xmlns:p="http://schemas.openxmlformats.org/presentationml/2006/main" uri="{D6D511B9-2390-475A-947B-AFAB55BFBCF1}">
            <pc226:cmChg xmlns:pc226="http://schemas.microsoft.com/office/powerpoint/2022/06/main/command" chg="del">
              <pc226:chgData name="Gregorio Mercado" userId="S::gmercado@grupoeducativo.cl::b1d72458-17d9-4f1a-8109-a92e16d2a6c9" providerId="AD" clId="Web-{EE3AD390-583C-1AD5-02E0-3364EA14C59A}" dt="2024-01-29T14:42:37.445" v="311"/>
              <pc2:cmMkLst xmlns:pc2="http://schemas.microsoft.com/office/powerpoint/2019/9/main/command">
                <pc:docMk/>
                <pc:sldMk cId="79753209" sldId="268"/>
                <pc2:cmMk id="{FF057B8F-C1AB-BB4A-B36C-A6AB03325CF1}"/>
              </pc2:cmMkLst>
            </pc226:cmChg>
          </p:ext>
        </pc:extLst>
      </pc:sldChg>
      <pc:sldChg chg="delCm">
        <pc:chgData name="Gregorio Mercado" userId="S::gmercado@grupoeducativo.cl::b1d72458-17d9-4f1a-8109-a92e16d2a6c9" providerId="AD" clId="Web-{EE3AD390-583C-1AD5-02E0-3364EA14C59A}" dt="2024-01-29T14:40:24.752" v="296"/>
        <pc:sldMkLst>
          <pc:docMk/>
          <pc:sldMk cId="1624139185" sldId="283"/>
        </pc:sldMkLst>
        <pc:extLst>
          <p:ext xmlns:p="http://schemas.openxmlformats.org/presentationml/2006/main" uri="{D6D511B9-2390-475A-947B-AFAB55BFBCF1}">
            <pc226:cmChg xmlns:pc226="http://schemas.microsoft.com/office/powerpoint/2022/06/main/command" chg="del">
              <pc226:chgData name="Gregorio Mercado" userId="S::gmercado@grupoeducativo.cl::b1d72458-17d9-4f1a-8109-a92e16d2a6c9" providerId="AD" clId="Web-{EE3AD390-583C-1AD5-02E0-3364EA14C59A}" dt="2024-01-29T14:40:24.752" v="296"/>
              <pc2:cmMkLst xmlns:pc2="http://schemas.microsoft.com/office/powerpoint/2019/9/main/command">
                <pc:docMk/>
                <pc:sldMk cId="1624139185" sldId="283"/>
                <pc2:cmMk id="{42374397-EC23-A84C-9C99-34483D80CF10}"/>
              </pc2:cmMkLst>
            </pc226:cmChg>
          </p:ext>
        </pc:extLst>
      </pc:sldChg>
      <pc:sldChg chg="delCm modNotes">
        <pc:chgData name="Gregorio Mercado" userId="S::gmercado@grupoeducativo.cl::b1d72458-17d9-4f1a-8109-a92e16d2a6c9" providerId="AD" clId="Web-{EE3AD390-583C-1AD5-02E0-3364EA14C59A}" dt="2024-01-29T14:47:49.130" v="367"/>
        <pc:sldMkLst>
          <pc:docMk/>
          <pc:sldMk cId="3845387233" sldId="288"/>
        </pc:sldMkLst>
        <pc:extLst>
          <p:ext xmlns:p="http://schemas.openxmlformats.org/presentationml/2006/main" uri="{D6D511B9-2390-475A-947B-AFAB55BFBCF1}">
            <pc226:cmChg xmlns:pc226="http://schemas.microsoft.com/office/powerpoint/2022/06/main/command" chg="del">
              <pc226:chgData name="Gregorio Mercado" userId="S::gmercado@grupoeducativo.cl::b1d72458-17d9-4f1a-8109-a92e16d2a6c9" providerId="AD" clId="Web-{EE3AD390-583C-1AD5-02E0-3364EA14C59A}" dt="2024-01-29T14:47:49.130" v="367"/>
              <pc2:cmMkLst xmlns:pc2="http://schemas.microsoft.com/office/powerpoint/2019/9/main/command">
                <pc:docMk/>
                <pc:sldMk cId="3845387233" sldId="288"/>
                <pc2:cmMk id="{E7924B51-323A-E848-B896-CAA37CDB35A1}"/>
              </pc2:cmMkLst>
            </pc226:cmChg>
          </p:ext>
        </pc:extLst>
      </pc:sldChg>
      <pc:sldChg chg="modNotes">
        <pc:chgData name="Gregorio Mercado" userId="S::gmercado@grupoeducativo.cl::b1d72458-17d9-4f1a-8109-a92e16d2a6c9" providerId="AD" clId="Web-{EE3AD390-583C-1AD5-02E0-3364EA14C59A}" dt="2024-01-29T14:42:23.648" v="310"/>
        <pc:sldMkLst>
          <pc:docMk/>
          <pc:sldMk cId="2889996567" sldId="292"/>
        </pc:sldMkLst>
      </pc:sldChg>
    </pc:docChg>
  </pc:docChgLst>
  <pc:docChgLst>
    <pc:chgData name="Allison Leiton" userId="4fced9d0-94dc-4592-b6ab-d0a14a2052b4" providerId="ADAL" clId="{4E5D4889-C298-4311-BB98-D34349E67674}"/>
    <pc:docChg chg="undo custSel addSld delSld modSld">
      <pc:chgData name="Allison Leiton" userId="4fced9d0-94dc-4592-b6ab-d0a14a2052b4" providerId="ADAL" clId="{4E5D4889-C298-4311-BB98-D34349E67674}" dt="2024-03-19T12:01:34.802" v="80" actId="20577"/>
      <pc:docMkLst>
        <pc:docMk/>
      </pc:docMkLst>
      <pc:sldChg chg="delSp mod">
        <pc:chgData name="Allison Leiton" userId="4fced9d0-94dc-4592-b6ab-d0a14a2052b4" providerId="ADAL" clId="{4E5D4889-C298-4311-BB98-D34349E67674}" dt="2024-03-19T10:53:04.336" v="66" actId="478"/>
        <pc:sldMkLst>
          <pc:docMk/>
          <pc:sldMk cId="79753209" sldId="268"/>
        </pc:sldMkLst>
        <pc:picChg chg="del">
          <ac:chgData name="Allison Leiton" userId="4fced9d0-94dc-4592-b6ab-d0a14a2052b4" providerId="ADAL" clId="{4E5D4889-C298-4311-BB98-D34349E67674}" dt="2024-03-19T10:53:02.417" v="65" actId="478"/>
          <ac:picMkLst>
            <pc:docMk/>
            <pc:sldMk cId="79753209" sldId="268"/>
            <ac:picMk id="8" creationId="{99CD5E77-CEAC-A8EC-C596-C4A780E31EF2}"/>
          </ac:picMkLst>
        </pc:picChg>
        <pc:cxnChg chg="del">
          <ac:chgData name="Allison Leiton" userId="4fced9d0-94dc-4592-b6ab-d0a14a2052b4" providerId="ADAL" clId="{4E5D4889-C298-4311-BB98-D34349E67674}" dt="2024-03-19T10:53:04.336" v="66" actId="478"/>
          <ac:cxnSpMkLst>
            <pc:docMk/>
            <pc:sldMk cId="79753209" sldId="268"/>
            <ac:cxnSpMk id="10" creationId="{041E1096-BCA5-E570-C402-DEC527693702}"/>
          </ac:cxnSpMkLst>
        </pc:cxnChg>
      </pc:sldChg>
      <pc:sldChg chg="delSp modSp mod">
        <pc:chgData name="Allison Leiton" userId="4fced9d0-94dc-4592-b6ab-d0a14a2052b4" providerId="ADAL" clId="{4E5D4889-C298-4311-BB98-D34349E67674}" dt="2024-03-19T10:35:17.826" v="40" actId="478"/>
        <pc:sldMkLst>
          <pc:docMk/>
          <pc:sldMk cId="4220041804" sldId="276"/>
        </pc:sldMkLst>
        <pc:spChg chg="mod">
          <ac:chgData name="Allison Leiton" userId="4fced9d0-94dc-4592-b6ab-d0a14a2052b4" providerId="ADAL" clId="{4E5D4889-C298-4311-BB98-D34349E67674}" dt="2024-03-07T10:05:13.899" v="7" actId="207"/>
          <ac:spMkLst>
            <pc:docMk/>
            <pc:sldMk cId="4220041804" sldId="276"/>
            <ac:spMk id="20" creationId="{F4223952-97FF-41CE-960F-426FB845A52E}"/>
          </ac:spMkLst>
        </pc:spChg>
        <pc:picChg chg="del">
          <ac:chgData name="Allison Leiton" userId="4fced9d0-94dc-4592-b6ab-d0a14a2052b4" providerId="ADAL" clId="{4E5D4889-C298-4311-BB98-D34349E67674}" dt="2024-03-19T10:35:15.495" v="39" actId="478"/>
          <ac:picMkLst>
            <pc:docMk/>
            <pc:sldMk cId="4220041804" sldId="276"/>
            <ac:picMk id="8" creationId="{0025C54E-533C-294E-3ACC-D3C5E3BD1C7F}"/>
          </ac:picMkLst>
        </pc:picChg>
        <pc:cxnChg chg="del">
          <ac:chgData name="Allison Leiton" userId="4fced9d0-94dc-4592-b6ab-d0a14a2052b4" providerId="ADAL" clId="{4E5D4889-C298-4311-BB98-D34349E67674}" dt="2024-03-19T10:35:17.826" v="40" actId="478"/>
          <ac:cxnSpMkLst>
            <pc:docMk/>
            <pc:sldMk cId="4220041804" sldId="276"/>
            <ac:cxnSpMk id="11" creationId="{F80E1A14-AAED-0EA5-F6C8-7A2A04EF0BFF}"/>
          </ac:cxnSpMkLst>
        </pc:cxnChg>
      </pc:sldChg>
      <pc:sldChg chg="delSp modSp del mod">
        <pc:chgData name="Allison Leiton" userId="4fced9d0-94dc-4592-b6ab-d0a14a2052b4" providerId="ADAL" clId="{4E5D4889-C298-4311-BB98-D34349E67674}" dt="2024-03-19T12:01:14.761" v="76" actId="47"/>
        <pc:sldMkLst>
          <pc:docMk/>
          <pc:sldMk cId="928138708" sldId="278"/>
        </pc:sldMkLst>
        <pc:spChg chg="mod">
          <ac:chgData name="Allison Leiton" userId="4fced9d0-94dc-4592-b6ab-d0a14a2052b4" providerId="ADAL" clId="{4E5D4889-C298-4311-BB98-D34349E67674}" dt="2024-03-07T10:05:10.350" v="6" actId="207"/>
          <ac:spMkLst>
            <pc:docMk/>
            <pc:sldMk cId="928138708" sldId="278"/>
            <ac:spMk id="20" creationId="{F4223952-97FF-41CE-960F-426FB845A52E}"/>
          </ac:spMkLst>
        </pc:spChg>
        <pc:picChg chg="del">
          <ac:chgData name="Allison Leiton" userId="4fced9d0-94dc-4592-b6ab-d0a14a2052b4" providerId="ADAL" clId="{4E5D4889-C298-4311-BB98-D34349E67674}" dt="2024-03-19T10:35:22.571" v="41" actId="478"/>
          <ac:picMkLst>
            <pc:docMk/>
            <pc:sldMk cId="928138708" sldId="278"/>
            <ac:picMk id="8" creationId="{0025C54E-533C-294E-3ACC-D3C5E3BD1C7F}"/>
          </ac:picMkLst>
        </pc:picChg>
        <pc:cxnChg chg="del">
          <ac:chgData name="Allison Leiton" userId="4fced9d0-94dc-4592-b6ab-d0a14a2052b4" providerId="ADAL" clId="{4E5D4889-C298-4311-BB98-D34349E67674}" dt="2024-03-19T10:35:25.874" v="42" actId="478"/>
          <ac:cxnSpMkLst>
            <pc:docMk/>
            <pc:sldMk cId="928138708" sldId="278"/>
            <ac:cxnSpMk id="11" creationId="{F80E1A14-AAED-0EA5-F6C8-7A2A04EF0BFF}"/>
          </ac:cxnSpMkLst>
        </pc:cxnChg>
      </pc:sldChg>
      <pc:sldChg chg="delSp modSp mod">
        <pc:chgData name="Allison Leiton" userId="4fced9d0-94dc-4592-b6ab-d0a14a2052b4" providerId="ADAL" clId="{4E5D4889-C298-4311-BB98-D34349E67674}" dt="2024-03-19T10:35:32.007" v="44" actId="478"/>
        <pc:sldMkLst>
          <pc:docMk/>
          <pc:sldMk cId="2289939173" sldId="279"/>
        </pc:sldMkLst>
        <pc:spChg chg="mod">
          <ac:chgData name="Allison Leiton" userId="4fced9d0-94dc-4592-b6ab-d0a14a2052b4" providerId="ADAL" clId="{4E5D4889-C298-4311-BB98-D34349E67674}" dt="2024-03-07T10:05:27.688" v="8" actId="2711"/>
          <ac:spMkLst>
            <pc:docMk/>
            <pc:sldMk cId="2289939173" sldId="279"/>
            <ac:spMk id="20" creationId="{F4223952-97FF-41CE-960F-426FB845A52E}"/>
          </ac:spMkLst>
        </pc:spChg>
        <pc:picChg chg="del">
          <ac:chgData name="Allison Leiton" userId="4fced9d0-94dc-4592-b6ab-d0a14a2052b4" providerId="ADAL" clId="{4E5D4889-C298-4311-BB98-D34349E67674}" dt="2024-03-19T10:35:29.932" v="43" actId="478"/>
          <ac:picMkLst>
            <pc:docMk/>
            <pc:sldMk cId="2289939173" sldId="279"/>
            <ac:picMk id="8" creationId="{0025C54E-533C-294E-3ACC-D3C5E3BD1C7F}"/>
          </ac:picMkLst>
        </pc:picChg>
        <pc:cxnChg chg="del">
          <ac:chgData name="Allison Leiton" userId="4fced9d0-94dc-4592-b6ab-d0a14a2052b4" providerId="ADAL" clId="{4E5D4889-C298-4311-BB98-D34349E67674}" dt="2024-03-19T10:35:32.007" v="44" actId="478"/>
          <ac:cxnSpMkLst>
            <pc:docMk/>
            <pc:sldMk cId="2289939173" sldId="279"/>
            <ac:cxnSpMk id="11" creationId="{F80E1A14-AAED-0EA5-F6C8-7A2A04EF0BFF}"/>
          </ac:cxnSpMkLst>
        </pc:cxnChg>
      </pc:sldChg>
      <pc:sldChg chg="delSp modSp mod">
        <pc:chgData name="Allison Leiton" userId="4fced9d0-94dc-4592-b6ab-d0a14a2052b4" providerId="ADAL" clId="{4E5D4889-C298-4311-BB98-D34349E67674}" dt="2024-03-19T10:35:37.386" v="46" actId="478"/>
        <pc:sldMkLst>
          <pc:docMk/>
          <pc:sldMk cId="2025978243" sldId="280"/>
        </pc:sldMkLst>
        <pc:spChg chg="mod">
          <ac:chgData name="Allison Leiton" userId="4fced9d0-94dc-4592-b6ab-d0a14a2052b4" providerId="ADAL" clId="{4E5D4889-C298-4311-BB98-D34349E67674}" dt="2024-03-07T10:05:39.419" v="9" actId="207"/>
          <ac:spMkLst>
            <pc:docMk/>
            <pc:sldMk cId="2025978243" sldId="280"/>
            <ac:spMk id="20" creationId="{F4223952-97FF-41CE-960F-426FB845A52E}"/>
          </ac:spMkLst>
        </pc:spChg>
        <pc:picChg chg="del">
          <ac:chgData name="Allison Leiton" userId="4fced9d0-94dc-4592-b6ab-d0a14a2052b4" providerId="ADAL" clId="{4E5D4889-C298-4311-BB98-D34349E67674}" dt="2024-03-19T10:35:35.499" v="45" actId="478"/>
          <ac:picMkLst>
            <pc:docMk/>
            <pc:sldMk cId="2025978243" sldId="280"/>
            <ac:picMk id="8" creationId="{0025C54E-533C-294E-3ACC-D3C5E3BD1C7F}"/>
          </ac:picMkLst>
        </pc:picChg>
        <pc:cxnChg chg="del">
          <ac:chgData name="Allison Leiton" userId="4fced9d0-94dc-4592-b6ab-d0a14a2052b4" providerId="ADAL" clId="{4E5D4889-C298-4311-BB98-D34349E67674}" dt="2024-03-19T10:35:37.386" v="46" actId="478"/>
          <ac:cxnSpMkLst>
            <pc:docMk/>
            <pc:sldMk cId="2025978243" sldId="280"/>
            <ac:cxnSpMk id="11" creationId="{F80E1A14-AAED-0EA5-F6C8-7A2A04EF0BFF}"/>
          </ac:cxnSpMkLst>
        </pc:cxnChg>
      </pc:sldChg>
      <pc:sldChg chg="delSp modSp mod">
        <pc:chgData name="Allison Leiton" userId="4fced9d0-94dc-4592-b6ab-d0a14a2052b4" providerId="ADAL" clId="{4E5D4889-C298-4311-BB98-D34349E67674}" dt="2024-03-19T10:35:43.728" v="48" actId="478"/>
        <pc:sldMkLst>
          <pc:docMk/>
          <pc:sldMk cId="4050395543" sldId="281"/>
        </pc:sldMkLst>
        <pc:spChg chg="mod">
          <ac:chgData name="Allison Leiton" userId="4fced9d0-94dc-4592-b6ab-d0a14a2052b4" providerId="ADAL" clId="{4E5D4889-C298-4311-BB98-D34349E67674}" dt="2024-03-07T10:05:44.470" v="10" actId="207"/>
          <ac:spMkLst>
            <pc:docMk/>
            <pc:sldMk cId="4050395543" sldId="281"/>
            <ac:spMk id="20" creationId="{F4223952-97FF-41CE-960F-426FB845A52E}"/>
          </ac:spMkLst>
        </pc:spChg>
        <pc:picChg chg="del">
          <ac:chgData name="Allison Leiton" userId="4fced9d0-94dc-4592-b6ab-d0a14a2052b4" providerId="ADAL" clId="{4E5D4889-C298-4311-BB98-D34349E67674}" dt="2024-03-19T10:35:41.494" v="47" actId="478"/>
          <ac:picMkLst>
            <pc:docMk/>
            <pc:sldMk cId="4050395543" sldId="281"/>
            <ac:picMk id="8" creationId="{0025C54E-533C-294E-3ACC-D3C5E3BD1C7F}"/>
          </ac:picMkLst>
        </pc:picChg>
        <pc:cxnChg chg="del">
          <ac:chgData name="Allison Leiton" userId="4fced9d0-94dc-4592-b6ab-d0a14a2052b4" providerId="ADAL" clId="{4E5D4889-C298-4311-BB98-D34349E67674}" dt="2024-03-19T10:35:43.728" v="48" actId="478"/>
          <ac:cxnSpMkLst>
            <pc:docMk/>
            <pc:sldMk cId="4050395543" sldId="281"/>
            <ac:cxnSpMk id="11" creationId="{F80E1A14-AAED-0EA5-F6C8-7A2A04EF0BFF}"/>
          </ac:cxnSpMkLst>
        </pc:cxnChg>
      </pc:sldChg>
      <pc:sldChg chg="addSp delSp modSp mod">
        <pc:chgData name="Allison Leiton" userId="4fced9d0-94dc-4592-b6ab-d0a14a2052b4" providerId="ADAL" clId="{4E5D4889-C298-4311-BB98-D34349E67674}" dt="2024-03-19T10:35:51.090" v="52" actId="478"/>
        <pc:sldMkLst>
          <pc:docMk/>
          <pc:sldMk cId="3968181318" sldId="282"/>
        </pc:sldMkLst>
        <pc:spChg chg="mod">
          <ac:chgData name="Allison Leiton" userId="4fced9d0-94dc-4592-b6ab-d0a14a2052b4" providerId="ADAL" clId="{4E5D4889-C298-4311-BB98-D34349E67674}" dt="2024-03-07T10:05:57.881" v="11" actId="207"/>
          <ac:spMkLst>
            <pc:docMk/>
            <pc:sldMk cId="3968181318" sldId="282"/>
            <ac:spMk id="20" creationId="{F4223952-97FF-41CE-960F-426FB845A52E}"/>
          </ac:spMkLst>
        </pc:spChg>
        <pc:grpChg chg="add del">
          <ac:chgData name="Allison Leiton" userId="4fced9d0-94dc-4592-b6ab-d0a14a2052b4" providerId="ADAL" clId="{4E5D4889-C298-4311-BB98-D34349E67674}" dt="2024-03-19T10:35:49.673" v="51" actId="478"/>
          <ac:grpSpMkLst>
            <pc:docMk/>
            <pc:sldMk cId="3968181318" sldId="282"/>
            <ac:grpSpMk id="4" creationId="{5D36D890-C35E-9FEC-A219-02C602E19C7D}"/>
          </ac:grpSpMkLst>
        </pc:grpChg>
        <pc:picChg chg="del">
          <ac:chgData name="Allison Leiton" userId="4fced9d0-94dc-4592-b6ab-d0a14a2052b4" providerId="ADAL" clId="{4E5D4889-C298-4311-BB98-D34349E67674}" dt="2024-03-19T10:35:46.702" v="49" actId="478"/>
          <ac:picMkLst>
            <pc:docMk/>
            <pc:sldMk cId="3968181318" sldId="282"/>
            <ac:picMk id="8" creationId="{0025C54E-533C-294E-3ACC-D3C5E3BD1C7F}"/>
          </ac:picMkLst>
        </pc:picChg>
        <pc:cxnChg chg="del">
          <ac:chgData name="Allison Leiton" userId="4fced9d0-94dc-4592-b6ab-d0a14a2052b4" providerId="ADAL" clId="{4E5D4889-C298-4311-BB98-D34349E67674}" dt="2024-03-19T10:35:51.090" v="52" actId="478"/>
          <ac:cxnSpMkLst>
            <pc:docMk/>
            <pc:sldMk cId="3968181318" sldId="282"/>
            <ac:cxnSpMk id="11" creationId="{F80E1A14-AAED-0EA5-F6C8-7A2A04EF0BFF}"/>
          </ac:cxnSpMkLst>
        </pc:cxnChg>
      </pc:sldChg>
      <pc:sldChg chg="delSp modSp mod">
        <pc:chgData name="Allison Leiton" userId="4fced9d0-94dc-4592-b6ab-d0a14a2052b4" providerId="ADAL" clId="{4E5D4889-C298-4311-BB98-D34349E67674}" dt="2024-03-19T10:35:59.239" v="54" actId="478"/>
        <pc:sldMkLst>
          <pc:docMk/>
          <pc:sldMk cId="1624139185" sldId="283"/>
        </pc:sldMkLst>
        <pc:spChg chg="mod">
          <ac:chgData name="Allison Leiton" userId="4fced9d0-94dc-4592-b6ab-d0a14a2052b4" providerId="ADAL" clId="{4E5D4889-C298-4311-BB98-D34349E67674}" dt="2024-03-07T10:06:04.765" v="12" actId="207"/>
          <ac:spMkLst>
            <pc:docMk/>
            <pc:sldMk cId="1624139185" sldId="283"/>
            <ac:spMk id="3" creationId="{E75E9F0F-BE4F-B116-A8C9-67FCA504074F}"/>
          </ac:spMkLst>
        </pc:spChg>
        <pc:picChg chg="del">
          <ac:chgData name="Allison Leiton" userId="4fced9d0-94dc-4592-b6ab-d0a14a2052b4" providerId="ADAL" clId="{4E5D4889-C298-4311-BB98-D34349E67674}" dt="2024-03-19T10:35:55.125" v="53" actId="478"/>
          <ac:picMkLst>
            <pc:docMk/>
            <pc:sldMk cId="1624139185" sldId="283"/>
            <ac:picMk id="8" creationId="{0025C54E-533C-294E-3ACC-D3C5E3BD1C7F}"/>
          </ac:picMkLst>
        </pc:picChg>
        <pc:cxnChg chg="del">
          <ac:chgData name="Allison Leiton" userId="4fced9d0-94dc-4592-b6ab-d0a14a2052b4" providerId="ADAL" clId="{4E5D4889-C298-4311-BB98-D34349E67674}" dt="2024-03-19T10:35:59.239" v="54" actId="478"/>
          <ac:cxnSpMkLst>
            <pc:docMk/>
            <pc:sldMk cId="1624139185" sldId="283"/>
            <ac:cxnSpMk id="11" creationId="{F80E1A14-AAED-0EA5-F6C8-7A2A04EF0BFF}"/>
          </ac:cxnSpMkLst>
        </pc:cxnChg>
      </pc:sldChg>
      <pc:sldChg chg="delSp modSp mod">
        <pc:chgData name="Allison Leiton" userId="4fced9d0-94dc-4592-b6ab-d0a14a2052b4" providerId="ADAL" clId="{4E5D4889-C298-4311-BB98-D34349E67674}" dt="2024-03-19T10:52:42.572" v="58" actId="478"/>
        <pc:sldMkLst>
          <pc:docMk/>
          <pc:sldMk cId="2851675237" sldId="284"/>
        </pc:sldMkLst>
        <pc:spChg chg="mod">
          <ac:chgData name="Allison Leiton" userId="4fced9d0-94dc-4592-b6ab-d0a14a2052b4" providerId="ADAL" clId="{4E5D4889-C298-4311-BB98-D34349E67674}" dt="2024-03-07T10:06:11.437" v="13" actId="207"/>
          <ac:spMkLst>
            <pc:docMk/>
            <pc:sldMk cId="2851675237" sldId="284"/>
            <ac:spMk id="3" creationId="{E75E9F0F-BE4F-B116-A8C9-67FCA504074F}"/>
          </ac:spMkLst>
        </pc:spChg>
        <pc:picChg chg="del">
          <ac:chgData name="Allison Leiton" userId="4fced9d0-94dc-4592-b6ab-d0a14a2052b4" providerId="ADAL" clId="{4E5D4889-C298-4311-BB98-D34349E67674}" dt="2024-03-19T10:52:40.698" v="57" actId="478"/>
          <ac:picMkLst>
            <pc:docMk/>
            <pc:sldMk cId="2851675237" sldId="284"/>
            <ac:picMk id="8" creationId="{0025C54E-533C-294E-3ACC-D3C5E3BD1C7F}"/>
          </ac:picMkLst>
        </pc:picChg>
        <pc:cxnChg chg="del">
          <ac:chgData name="Allison Leiton" userId="4fced9d0-94dc-4592-b6ab-d0a14a2052b4" providerId="ADAL" clId="{4E5D4889-C298-4311-BB98-D34349E67674}" dt="2024-03-19T10:52:42.572" v="58" actId="478"/>
          <ac:cxnSpMkLst>
            <pc:docMk/>
            <pc:sldMk cId="2851675237" sldId="284"/>
            <ac:cxnSpMk id="11" creationId="{F80E1A14-AAED-0EA5-F6C8-7A2A04EF0BFF}"/>
          </ac:cxnSpMkLst>
        </pc:cxnChg>
      </pc:sldChg>
      <pc:sldChg chg="delSp modSp mod">
        <pc:chgData name="Allison Leiton" userId="4fced9d0-94dc-4592-b6ab-d0a14a2052b4" providerId="ADAL" clId="{4E5D4889-C298-4311-BB98-D34349E67674}" dt="2024-03-19T10:52:48.545" v="60" actId="478"/>
        <pc:sldMkLst>
          <pc:docMk/>
          <pc:sldMk cId="3163057481" sldId="285"/>
        </pc:sldMkLst>
        <pc:spChg chg="mod">
          <ac:chgData name="Allison Leiton" userId="4fced9d0-94dc-4592-b6ab-d0a14a2052b4" providerId="ADAL" clId="{4E5D4889-C298-4311-BB98-D34349E67674}" dt="2024-03-07T10:06:37.964" v="19" actId="12"/>
          <ac:spMkLst>
            <pc:docMk/>
            <pc:sldMk cId="3163057481" sldId="285"/>
            <ac:spMk id="2" creationId="{D77A3ABD-1746-5FDD-8F47-EEBCF6E22327}"/>
          </ac:spMkLst>
        </pc:spChg>
        <pc:spChg chg="mod">
          <ac:chgData name="Allison Leiton" userId="4fced9d0-94dc-4592-b6ab-d0a14a2052b4" providerId="ADAL" clId="{4E5D4889-C298-4311-BB98-D34349E67674}" dt="2024-03-07T10:06:17.648" v="14" actId="207"/>
          <ac:spMkLst>
            <pc:docMk/>
            <pc:sldMk cId="3163057481" sldId="285"/>
            <ac:spMk id="3" creationId="{E75E9F0F-BE4F-B116-A8C9-67FCA504074F}"/>
          </ac:spMkLst>
        </pc:spChg>
        <pc:picChg chg="del">
          <ac:chgData name="Allison Leiton" userId="4fced9d0-94dc-4592-b6ab-d0a14a2052b4" providerId="ADAL" clId="{4E5D4889-C298-4311-BB98-D34349E67674}" dt="2024-03-19T10:52:46.563" v="59" actId="478"/>
          <ac:picMkLst>
            <pc:docMk/>
            <pc:sldMk cId="3163057481" sldId="285"/>
            <ac:picMk id="8" creationId="{0025C54E-533C-294E-3ACC-D3C5E3BD1C7F}"/>
          </ac:picMkLst>
        </pc:picChg>
        <pc:cxnChg chg="del">
          <ac:chgData name="Allison Leiton" userId="4fced9d0-94dc-4592-b6ab-d0a14a2052b4" providerId="ADAL" clId="{4E5D4889-C298-4311-BB98-D34349E67674}" dt="2024-03-19T10:52:48.545" v="60" actId="478"/>
          <ac:cxnSpMkLst>
            <pc:docMk/>
            <pc:sldMk cId="3163057481" sldId="285"/>
            <ac:cxnSpMk id="11" creationId="{F80E1A14-AAED-0EA5-F6C8-7A2A04EF0BFF}"/>
          </ac:cxnSpMkLst>
        </pc:cxnChg>
      </pc:sldChg>
      <pc:sldChg chg="delSp modSp mod">
        <pc:chgData name="Allison Leiton" userId="4fced9d0-94dc-4592-b6ab-d0a14a2052b4" providerId="ADAL" clId="{4E5D4889-C298-4311-BB98-D34349E67674}" dt="2024-03-19T10:52:53.545" v="62" actId="478"/>
        <pc:sldMkLst>
          <pc:docMk/>
          <pc:sldMk cId="1427915287" sldId="286"/>
        </pc:sldMkLst>
        <pc:spChg chg="mod">
          <ac:chgData name="Allison Leiton" userId="4fced9d0-94dc-4592-b6ab-d0a14a2052b4" providerId="ADAL" clId="{4E5D4889-C298-4311-BB98-D34349E67674}" dt="2024-03-07T10:06:58.746" v="23" actId="27636"/>
          <ac:spMkLst>
            <pc:docMk/>
            <pc:sldMk cId="1427915287" sldId="286"/>
            <ac:spMk id="2" creationId="{D77A3ABD-1746-5FDD-8F47-EEBCF6E22327}"/>
          </ac:spMkLst>
        </pc:spChg>
        <pc:spChg chg="mod">
          <ac:chgData name="Allison Leiton" userId="4fced9d0-94dc-4592-b6ab-d0a14a2052b4" providerId="ADAL" clId="{4E5D4889-C298-4311-BB98-D34349E67674}" dt="2024-03-07T10:07:07.327" v="25" actId="2710"/>
          <ac:spMkLst>
            <pc:docMk/>
            <pc:sldMk cId="1427915287" sldId="286"/>
            <ac:spMk id="3" creationId="{E75E9F0F-BE4F-B116-A8C9-67FCA504074F}"/>
          </ac:spMkLst>
        </pc:spChg>
        <pc:picChg chg="del">
          <ac:chgData name="Allison Leiton" userId="4fced9d0-94dc-4592-b6ab-d0a14a2052b4" providerId="ADAL" clId="{4E5D4889-C298-4311-BB98-D34349E67674}" dt="2024-03-19T10:52:51.580" v="61" actId="478"/>
          <ac:picMkLst>
            <pc:docMk/>
            <pc:sldMk cId="1427915287" sldId="286"/>
            <ac:picMk id="8" creationId="{0025C54E-533C-294E-3ACC-D3C5E3BD1C7F}"/>
          </ac:picMkLst>
        </pc:picChg>
        <pc:cxnChg chg="del">
          <ac:chgData name="Allison Leiton" userId="4fced9d0-94dc-4592-b6ab-d0a14a2052b4" providerId="ADAL" clId="{4E5D4889-C298-4311-BB98-D34349E67674}" dt="2024-03-19T10:52:53.545" v="62" actId="478"/>
          <ac:cxnSpMkLst>
            <pc:docMk/>
            <pc:sldMk cId="1427915287" sldId="286"/>
            <ac:cxnSpMk id="11" creationId="{F80E1A14-AAED-0EA5-F6C8-7A2A04EF0BFF}"/>
          </ac:cxnSpMkLst>
        </pc:cxnChg>
      </pc:sldChg>
      <pc:sldChg chg="delSp modSp mod">
        <pc:chgData name="Allison Leiton" userId="4fced9d0-94dc-4592-b6ab-d0a14a2052b4" providerId="ADAL" clId="{4E5D4889-C298-4311-BB98-D34349E67674}" dt="2024-03-19T10:52:59.351" v="64" actId="478"/>
        <pc:sldMkLst>
          <pc:docMk/>
          <pc:sldMk cId="1337099734" sldId="287"/>
        </pc:sldMkLst>
        <pc:spChg chg="mod">
          <ac:chgData name="Allison Leiton" userId="4fced9d0-94dc-4592-b6ab-d0a14a2052b4" providerId="ADAL" clId="{4E5D4889-C298-4311-BB98-D34349E67674}" dt="2024-03-07T10:07:14.152" v="26" actId="207"/>
          <ac:spMkLst>
            <pc:docMk/>
            <pc:sldMk cId="1337099734" sldId="287"/>
            <ac:spMk id="3" creationId="{E75E9F0F-BE4F-B116-A8C9-67FCA504074F}"/>
          </ac:spMkLst>
        </pc:spChg>
        <pc:picChg chg="del">
          <ac:chgData name="Allison Leiton" userId="4fced9d0-94dc-4592-b6ab-d0a14a2052b4" providerId="ADAL" clId="{4E5D4889-C298-4311-BB98-D34349E67674}" dt="2024-03-19T10:52:57.398" v="63" actId="478"/>
          <ac:picMkLst>
            <pc:docMk/>
            <pc:sldMk cId="1337099734" sldId="287"/>
            <ac:picMk id="8" creationId="{0025C54E-533C-294E-3ACC-D3C5E3BD1C7F}"/>
          </ac:picMkLst>
        </pc:picChg>
        <pc:cxnChg chg="del">
          <ac:chgData name="Allison Leiton" userId="4fced9d0-94dc-4592-b6ab-d0a14a2052b4" providerId="ADAL" clId="{4E5D4889-C298-4311-BB98-D34349E67674}" dt="2024-03-19T10:52:59.351" v="64" actId="478"/>
          <ac:cxnSpMkLst>
            <pc:docMk/>
            <pc:sldMk cId="1337099734" sldId="287"/>
            <ac:cxnSpMk id="11" creationId="{F80E1A14-AAED-0EA5-F6C8-7A2A04EF0BFF}"/>
          </ac:cxnSpMkLst>
        </pc:cxnChg>
      </pc:sldChg>
      <pc:sldChg chg="delSp modSp mod">
        <pc:chgData name="Allison Leiton" userId="4fced9d0-94dc-4592-b6ab-d0a14a2052b4" providerId="ADAL" clId="{4E5D4889-C298-4311-BB98-D34349E67674}" dt="2024-03-19T10:53:13.662" v="68" actId="478"/>
        <pc:sldMkLst>
          <pc:docMk/>
          <pc:sldMk cId="3845387233" sldId="288"/>
        </pc:sldMkLst>
        <pc:spChg chg="mod">
          <ac:chgData name="Allison Leiton" userId="4fced9d0-94dc-4592-b6ab-d0a14a2052b4" providerId="ADAL" clId="{4E5D4889-C298-4311-BB98-D34349E67674}" dt="2024-03-07T10:07:25.116" v="27" actId="207"/>
          <ac:spMkLst>
            <pc:docMk/>
            <pc:sldMk cId="3845387233" sldId="288"/>
            <ac:spMk id="3" creationId="{E75E9F0F-BE4F-B116-A8C9-67FCA504074F}"/>
          </ac:spMkLst>
        </pc:spChg>
        <pc:picChg chg="del">
          <ac:chgData name="Allison Leiton" userId="4fced9d0-94dc-4592-b6ab-d0a14a2052b4" providerId="ADAL" clId="{4E5D4889-C298-4311-BB98-D34349E67674}" dt="2024-03-19T10:53:11.806" v="67" actId="478"/>
          <ac:picMkLst>
            <pc:docMk/>
            <pc:sldMk cId="3845387233" sldId="288"/>
            <ac:picMk id="8" creationId="{0025C54E-533C-294E-3ACC-D3C5E3BD1C7F}"/>
          </ac:picMkLst>
        </pc:picChg>
        <pc:cxnChg chg="del">
          <ac:chgData name="Allison Leiton" userId="4fced9d0-94dc-4592-b6ab-d0a14a2052b4" providerId="ADAL" clId="{4E5D4889-C298-4311-BB98-D34349E67674}" dt="2024-03-19T10:53:13.662" v="68" actId="478"/>
          <ac:cxnSpMkLst>
            <pc:docMk/>
            <pc:sldMk cId="3845387233" sldId="288"/>
            <ac:cxnSpMk id="11" creationId="{F80E1A14-AAED-0EA5-F6C8-7A2A04EF0BFF}"/>
          </ac:cxnSpMkLst>
        </pc:cxnChg>
      </pc:sldChg>
      <pc:sldChg chg="delSp modSp mod">
        <pc:chgData name="Allison Leiton" userId="4fced9d0-94dc-4592-b6ab-d0a14a2052b4" providerId="ADAL" clId="{4E5D4889-C298-4311-BB98-D34349E67674}" dt="2024-03-19T10:53:19.278" v="70" actId="478"/>
        <pc:sldMkLst>
          <pc:docMk/>
          <pc:sldMk cId="36246866" sldId="289"/>
        </pc:sldMkLst>
        <pc:spChg chg="mod">
          <ac:chgData name="Allison Leiton" userId="4fced9d0-94dc-4592-b6ab-d0a14a2052b4" providerId="ADAL" clId="{4E5D4889-C298-4311-BB98-D34349E67674}" dt="2024-03-07T10:07:29.084" v="28" actId="207"/>
          <ac:spMkLst>
            <pc:docMk/>
            <pc:sldMk cId="36246866" sldId="289"/>
            <ac:spMk id="3" creationId="{E75E9F0F-BE4F-B116-A8C9-67FCA504074F}"/>
          </ac:spMkLst>
        </pc:spChg>
        <pc:picChg chg="del">
          <ac:chgData name="Allison Leiton" userId="4fced9d0-94dc-4592-b6ab-d0a14a2052b4" providerId="ADAL" clId="{4E5D4889-C298-4311-BB98-D34349E67674}" dt="2024-03-19T10:53:17.200" v="69" actId="478"/>
          <ac:picMkLst>
            <pc:docMk/>
            <pc:sldMk cId="36246866" sldId="289"/>
            <ac:picMk id="8" creationId="{0025C54E-533C-294E-3ACC-D3C5E3BD1C7F}"/>
          </ac:picMkLst>
        </pc:picChg>
        <pc:cxnChg chg="del">
          <ac:chgData name="Allison Leiton" userId="4fced9d0-94dc-4592-b6ab-d0a14a2052b4" providerId="ADAL" clId="{4E5D4889-C298-4311-BB98-D34349E67674}" dt="2024-03-19T10:53:19.278" v="70" actId="478"/>
          <ac:cxnSpMkLst>
            <pc:docMk/>
            <pc:sldMk cId="36246866" sldId="289"/>
            <ac:cxnSpMk id="11" creationId="{F80E1A14-AAED-0EA5-F6C8-7A2A04EF0BFF}"/>
          </ac:cxnSpMkLst>
        </pc:cxnChg>
      </pc:sldChg>
      <pc:sldChg chg="delSp modSp mod">
        <pc:chgData name="Allison Leiton" userId="4fced9d0-94dc-4592-b6ab-d0a14a2052b4" providerId="ADAL" clId="{4E5D4889-C298-4311-BB98-D34349E67674}" dt="2024-03-19T12:01:34.802" v="80" actId="20577"/>
        <pc:sldMkLst>
          <pc:docMk/>
          <pc:sldMk cId="3700972503" sldId="290"/>
        </pc:sldMkLst>
        <pc:spChg chg="mod">
          <ac:chgData name="Allison Leiton" userId="4fced9d0-94dc-4592-b6ab-d0a14a2052b4" providerId="ADAL" clId="{4E5D4889-C298-4311-BB98-D34349E67674}" dt="2024-03-07T10:07:53.430" v="34" actId="207"/>
          <ac:spMkLst>
            <pc:docMk/>
            <pc:sldMk cId="3700972503" sldId="290"/>
            <ac:spMk id="3" creationId="{93AE6223-98F0-011C-D8D1-4E0D6CD3D124}"/>
          </ac:spMkLst>
        </pc:spChg>
        <pc:spChg chg="mod">
          <ac:chgData name="Allison Leiton" userId="4fced9d0-94dc-4592-b6ab-d0a14a2052b4" providerId="ADAL" clId="{4E5D4889-C298-4311-BB98-D34349E67674}" dt="2024-03-19T12:01:34.802" v="80" actId="20577"/>
          <ac:spMkLst>
            <pc:docMk/>
            <pc:sldMk cId="3700972503" sldId="290"/>
            <ac:spMk id="14" creationId="{363FE9D9-4C79-6573-8B7A-E842110BF98E}"/>
          </ac:spMkLst>
        </pc:spChg>
        <pc:picChg chg="del">
          <ac:chgData name="Allison Leiton" userId="4fced9d0-94dc-4592-b6ab-d0a14a2052b4" providerId="ADAL" clId="{4E5D4889-C298-4311-BB98-D34349E67674}" dt="2024-03-19T10:53:33.637" v="74" actId="478"/>
          <ac:picMkLst>
            <pc:docMk/>
            <pc:sldMk cId="3700972503" sldId="290"/>
            <ac:picMk id="8" creationId="{0025C54E-533C-294E-3ACC-D3C5E3BD1C7F}"/>
          </ac:picMkLst>
        </pc:picChg>
        <pc:cxnChg chg="del">
          <ac:chgData name="Allison Leiton" userId="4fced9d0-94dc-4592-b6ab-d0a14a2052b4" providerId="ADAL" clId="{4E5D4889-C298-4311-BB98-D34349E67674}" dt="2024-03-19T10:53:36.438" v="75" actId="478"/>
          <ac:cxnSpMkLst>
            <pc:docMk/>
            <pc:sldMk cId="3700972503" sldId="290"/>
            <ac:cxnSpMk id="11" creationId="{F80E1A14-AAED-0EA5-F6C8-7A2A04EF0BFF}"/>
          </ac:cxnSpMkLst>
        </pc:cxnChg>
      </pc:sldChg>
      <pc:sldChg chg="delSp modSp mod">
        <pc:chgData name="Allison Leiton" userId="4fced9d0-94dc-4592-b6ab-d0a14a2052b4" providerId="ADAL" clId="{4E5D4889-C298-4311-BB98-D34349E67674}" dt="2024-03-19T10:53:25.225" v="72" actId="478"/>
        <pc:sldMkLst>
          <pc:docMk/>
          <pc:sldMk cId="732211826" sldId="291"/>
        </pc:sldMkLst>
        <pc:spChg chg="mod">
          <ac:chgData name="Allison Leiton" userId="4fced9d0-94dc-4592-b6ab-d0a14a2052b4" providerId="ADAL" clId="{4E5D4889-C298-4311-BB98-D34349E67674}" dt="2024-03-07T10:07:41.587" v="31" actId="207"/>
          <ac:spMkLst>
            <pc:docMk/>
            <pc:sldMk cId="732211826" sldId="291"/>
            <ac:spMk id="15" creationId="{BF93FA7C-B061-5888-ABCB-C527337D79E2}"/>
          </ac:spMkLst>
        </pc:spChg>
        <pc:spChg chg="mod">
          <ac:chgData name="Allison Leiton" userId="4fced9d0-94dc-4592-b6ab-d0a14a2052b4" providerId="ADAL" clId="{4E5D4889-C298-4311-BB98-D34349E67674}" dt="2024-03-07T10:07:47.704" v="33" actId="207"/>
          <ac:spMkLst>
            <pc:docMk/>
            <pc:sldMk cId="732211826" sldId="291"/>
            <ac:spMk id="16" creationId="{7528D677-6E2F-2B00-452C-E7F5B327687C}"/>
          </ac:spMkLst>
        </pc:spChg>
        <pc:picChg chg="del">
          <ac:chgData name="Allison Leiton" userId="4fced9d0-94dc-4592-b6ab-d0a14a2052b4" providerId="ADAL" clId="{4E5D4889-C298-4311-BB98-D34349E67674}" dt="2024-03-19T10:53:22.076" v="71" actId="478"/>
          <ac:picMkLst>
            <pc:docMk/>
            <pc:sldMk cId="732211826" sldId="291"/>
            <ac:picMk id="8" creationId="{0025C54E-533C-294E-3ACC-D3C5E3BD1C7F}"/>
          </ac:picMkLst>
        </pc:picChg>
        <pc:cxnChg chg="del">
          <ac:chgData name="Allison Leiton" userId="4fced9d0-94dc-4592-b6ab-d0a14a2052b4" providerId="ADAL" clId="{4E5D4889-C298-4311-BB98-D34349E67674}" dt="2024-03-19T10:53:25.225" v="72" actId="478"/>
          <ac:cxnSpMkLst>
            <pc:docMk/>
            <pc:sldMk cId="732211826" sldId="291"/>
            <ac:cxnSpMk id="11" creationId="{F80E1A14-AAED-0EA5-F6C8-7A2A04EF0BFF}"/>
          </ac:cxnSpMkLst>
        </pc:cxnChg>
      </pc:sldChg>
      <pc:sldChg chg="delSp mod">
        <pc:chgData name="Allison Leiton" userId="4fced9d0-94dc-4592-b6ab-d0a14a2052b4" providerId="ADAL" clId="{4E5D4889-C298-4311-BB98-D34349E67674}" dt="2024-03-19T10:52:37.331" v="56" actId="478"/>
        <pc:sldMkLst>
          <pc:docMk/>
          <pc:sldMk cId="2889996567" sldId="292"/>
        </pc:sldMkLst>
        <pc:picChg chg="del">
          <ac:chgData name="Allison Leiton" userId="4fced9d0-94dc-4592-b6ab-d0a14a2052b4" providerId="ADAL" clId="{4E5D4889-C298-4311-BB98-D34349E67674}" dt="2024-03-19T10:52:35.427" v="55" actId="478"/>
          <ac:picMkLst>
            <pc:docMk/>
            <pc:sldMk cId="2889996567" sldId="292"/>
            <ac:picMk id="8" creationId="{5AAADE0E-FB06-24AE-4945-3C2350B982EC}"/>
          </ac:picMkLst>
        </pc:picChg>
        <pc:cxnChg chg="del">
          <ac:chgData name="Allison Leiton" userId="4fced9d0-94dc-4592-b6ab-d0a14a2052b4" providerId="ADAL" clId="{4E5D4889-C298-4311-BB98-D34349E67674}" dt="2024-03-19T10:52:37.331" v="56" actId="478"/>
          <ac:cxnSpMkLst>
            <pc:docMk/>
            <pc:sldMk cId="2889996567" sldId="292"/>
            <ac:cxnSpMk id="11" creationId="{FEE934C4-2B78-6AF4-D51B-3C20F839E403}"/>
          </ac:cxnSpMkLst>
        </pc:cxnChg>
      </pc:sldChg>
      <pc:sldChg chg="addSp delSp modSp add mod">
        <pc:chgData name="Allison Leiton" userId="4fced9d0-94dc-4592-b6ab-d0a14a2052b4" providerId="ADAL" clId="{4E5D4889-C298-4311-BB98-D34349E67674}" dt="2024-03-19T12:01:25.076" v="78" actId="20577"/>
        <pc:sldMkLst>
          <pc:docMk/>
          <pc:sldMk cId="529220307" sldId="293"/>
        </pc:sldMkLst>
        <pc:spChg chg="mod">
          <ac:chgData name="Allison Leiton" userId="4fced9d0-94dc-4592-b6ab-d0a14a2052b4" providerId="ADAL" clId="{4E5D4889-C298-4311-BB98-D34349E67674}" dt="2024-03-07T10:04:25.861" v="3" actId="20577"/>
          <ac:spMkLst>
            <pc:docMk/>
            <pc:sldMk cId="529220307" sldId="293"/>
            <ac:spMk id="3" creationId="{E4C8E1C6-E954-085C-DA1F-1F3C8D0E7A5D}"/>
          </ac:spMkLst>
        </pc:spChg>
        <pc:spChg chg="mod">
          <ac:chgData name="Allison Leiton" userId="4fced9d0-94dc-4592-b6ab-d0a14a2052b4" providerId="ADAL" clId="{4E5D4889-C298-4311-BB98-D34349E67674}" dt="2024-03-19T12:01:25.076" v="78" actId="20577"/>
          <ac:spMkLst>
            <pc:docMk/>
            <pc:sldMk cId="529220307" sldId="293"/>
            <ac:spMk id="14" creationId="{F11EBC26-53D7-A67C-D8A8-FC064D92E251}"/>
          </ac:spMkLst>
        </pc:spChg>
        <pc:picChg chg="del">
          <ac:chgData name="Allison Leiton" userId="4fced9d0-94dc-4592-b6ab-d0a14a2052b4" providerId="ADAL" clId="{4E5D4889-C298-4311-BB98-D34349E67674}" dt="2024-03-07T10:16:04.885" v="35" actId="478"/>
          <ac:picMkLst>
            <pc:docMk/>
            <pc:sldMk cId="529220307" sldId="293"/>
            <ac:picMk id="8" creationId="{DD5D2486-5649-E763-BBAA-F87499B26FCB}"/>
          </ac:picMkLst>
        </pc:picChg>
        <pc:picChg chg="del">
          <ac:chgData name="Allison Leiton" userId="4fced9d0-94dc-4592-b6ab-d0a14a2052b4" providerId="ADAL" clId="{4E5D4889-C298-4311-BB98-D34349E67674}" dt="2024-03-19T10:33:28.811" v="37" actId="478"/>
          <ac:picMkLst>
            <pc:docMk/>
            <pc:sldMk cId="529220307" sldId="293"/>
            <ac:picMk id="9" creationId="{E53A2E0F-6F6E-66E8-77F9-4D7BC8FC1070}"/>
          </ac:picMkLst>
        </pc:picChg>
        <pc:picChg chg="add mod">
          <ac:chgData name="Allison Leiton" userId="4fced9d0-94dc-4592-b6ab-d0a14a2052b4" providerId="ADAL" clId="{4E5D4889-C298-4311-BB98-D34349E67674}" dt="2024-03-07T10:16:05.293" v="36"/>
          <ac:picMkLst>
            <pc:docMk/>
            <pc:sldMk cId="529220307" sldId="293"/>
            <ac:picMk id="15" creationId="{302EF705-523A-9AA9-4E28-7DBAF31A8FA0}"/>
          </ac:picMkLst>
        </pc:picChg>
        <pc:cxnChg chg="del">
          <ac:chgData name="Allison Leiton" userId="4fced9d0-94dc-4592-b6ab-d0a14a2052b4" providerId="ADAL" clId="{4E5D4889-C298-4311-BB98-D34349E67674}" dt="2024-03-19T10:34:39.650" v="38" actId="478"/>
          <ac:cxnSpMkLst>
            <pc:docMk/>
            <pc:sldMk cId="529220307" sldId="293"/>
            <ac:cxnSpMk id="11" creationId="{9310E5E6-7F2C-9393-169E-1FCAE7C6BC83}"/>
          </ac:cxnSpMkLst>
        </pc:cxnChg>
      </pc:sldChg>
      <pc:sldChg chg="add">
        <pc:chgData name="Allison Leiton" userId="4fced9d0-94dc-4592-b6ab-d0a14a2052b4" providerId="ADAL" clId="{4E5D4889-C298-4311-BB98-D34349E67674}" dt="2024-03-19T10:53:29.848" v="73"/>
        <pc:sldMkLst>
          <pc:docMk/>
          <pc:sldMk cId="1637073" sldId="294"/>
        </pc:sldMkLst>
      </pc:sldChg>
    </pc:docChg>
  </pc:docChgLst>
  <pc:docChgLst>
    <pc:chgData name="Marko Bremer" userId="443f3be2-27eb-4bb3-a68a-14b30c69a2ea" providerId="ADAL" clId="{C8ADB538-E715-2042-9751-0F3119B12514}"/>
    <pc:docChg chg="undo custSel addSld modSld">
      <pc:chgData name="Marko Bremer" userId="443f3be2-27eb-4bb3-a68a-14b30c69a2ea" providerId="ADAL" clId="{C8ADB538-E715-2042-9751-0F3119B12514}" dt="2024-01-29T14:10:00.882" v="373" actId="20577"/>
      <pc:docMkLst>
        <pc:docMk/>
      </pc:docMkLst>
      <pc:sldChg chg="modSp mod addCm">
        <pc:chgData name="Marko Bremer" userId="443f3be2-27eb-4bb3-a68a-14b30c69a2ea" providerId="ADAL" clId="{C8ADB538-E715-2042-9751-0F3119B12514}" dt="2024-01-29T14:04:07.965" v="331"/>
        <pc:sldMkLst>
          <pc:docMk/>
          <pc:sldMk cId="79753209" sldId="268"/>
        </pc:sldMkLst>
        <pc:spChg chg="mod">
          <ac:chgData name="Marko Bremer" userId="443f3be2-27eb-4bb3-a68a-14b30c69a2ea" providerId="ADAL" clId="{C8ADB538-E715-2042-9751-0F3119B12514}" dt="2024-01-29T14:03:47.586" v="330" actId="20577"/>
          <ac:spMkLst>
            <pc:docMk/>
            <pc:sldMk cId="79753209" sldId="268"/>
            <ac:spMk id="2" creationId="{B561FAF9-31DD-4D04-ADC1-796CB00B203B}"/>
          </ac:spMkLst>
        </pc:spChg>
        <pc:extLst>
          <p:ext xmlns:p="http://schemas.openxmlformats.org/presentationml/2006/main" uri="{D6D511B9-2390-475A-947B-AFAB55BFBCF1}">
            <pc226:cmChg xmlns:pc226="http://schemas.microsoft.com/office/powerpoint/2022/06/main/command" chg="add">
              <pc226:chgData name="Marko Bremer" userId="443f3be2-27eb-4bb3-a68a-14b30c69a2ea" providerId="ADAL" clId="{C8ADB538-E715-2042-9751-0F3119B12514}" dt="2024-01-29T14:04:07.965" v="331"/>
              <pc2:cmMkLst xmlns:pc2="http://schemas.microsoft.com/office/powerpoint/2019/9/main/command">
                <pc:docMk/>
                <pc:sldMk cId="79753209" sldId="268"/>
                <pc2:cmMk id="{FF057B8F-C1AB-BB4A-B36C-A6AB03325CF1}"/>
              </pc2:cmMkLst>
            </pc226:cmChg>
          </p:ext>
        </pc:extLst>
      </pc:sldChg>
      <pc:sldChg chg="modSp mod">
        <pc:chgData name="Marko Bremer" userId="443f3be2-27eb-4bb3-a68a-14b30c69a2ea" providerId="ADAL" clId="{C8ADB538-E715-2042-9751-0F3119B12514}" dt="2024-01-29T13:51:50.542" v="2" actId="20577"/>
        <pc:sldMkLst>
          <pc:docMk/>
          <pc:sldMk cId="4220041804" sldId="276"/>
        </pc:sldMkLst>
        <pc:spChg chg="mod">
          <ac:chgData name="Marko Bremer" userId="443f3be2-27eb-4bb3-a68a-14b30c69a2ea" providerId="ADAL" clId="{C8ADB538-E715-2042-9751-0F3119B12514}" dt="2024-01-29T13:51:50.542" v="2" actId="20577"/>
          <ac:spMkLst>
            <pc:docMk/>
            <pc:sldMk cId="4220041804" sldId="276"/>
            <ac:spMk id="20" creationId="{F4223952-97FF-41CE-960F-426FB845A52E}"/>
          </ac:spMkLst>
        </pc:spChg>
      </pc:sldChg>
      <pc:sldChg chg="modSp mod">
        <pc:chgData name="Marko Bremer" userId="443f3be2-27eb-4bb3-a68a-14b30c69a2ea" providerId="ADAL" clId="{C8ADB538-E715-2042-9751-0F3119B12514}" dt="2024-01-29T13:52:44.681" v="6" actId="20577"/>
        <pc:sldMkLst>
          <pc:docMk/>
          <pc:sldMk cId="928138708" sldId="278"/>
        </pc:sldMkLst>
        <pc:spChg chg="mod">
          <ac:chgData name="Marko Bremer" userId="443f3be2-27eb-4bb3-a68a-14b30c69a2ea" providerId="ADAL" clId="{C8ADB538-E715-2042-9751-0F3119B12514}" dt="2024-01-29T13:52:44.681" v="6" actId="20577"/>
          <ac:spMkLst>
            <pc:docMk/>
            <pc:sldMk cId="928138708" sldId="278"/>
            <ac:spMk id="20" creationId="{F4223952-97FF-41CE-960F-426FB845A52E}"/>
          </ac:spMkLst>
        </pc:spChg>
      </pc:sldChg>
      <pc:sldChg chg="modSp mod">
        <pc:chgData name="Marko Bremer" userId="443f3be2-27eb-4bb3-a68a-14b30c69a2ea" providerId="ADAL" clId="{C8ADB538-E715-2042-9751-0F3119B12514}" dt="2024-01-29T13:53:16.896" v="14" actId="33524"/>
        <pc:sldMkLst>
          <pc:docMk/>
          <pc:sldMk cId="2289939173" sldId="279"/>
        </pc:sldMkLst>
        <pc:spChg chg="mod">
          <ac:chgData name="Marko Bremer" userId="443f3be2-27eb-4bb3-a68a-14b30c69a2ea" providerId="ADAL" clId="{C8ADB538-E715-2042-9751-0F3119B12514}" dt="2024-01-29T13:53:16.896" v="14" actId="33524"/>
          <ac:spMkLst>
            <pc:docMk/>
            <pc:sldMk cId="2289939173" sldId="279"/>
            <ac:spMk id="20" creationId="{F4223952-97FF-41CE-960F-426FB845A52E}"/>
          </ac:spMkLst>
        </pc:spChg>
      </pc:sldChg>
      <pc:sldChg chg="modSp mod">
        <pc:chgData name="Marko Bremer" userId="443f3be2-27eb-4bb3-a68a-14b30c69a2ea" providerId="ADAL" clId="{C8ADB538-E715-2042-9751-0F3119B12514}" dt="2024-01-29T13:53:58.384" v="18" actId="20577"/>
        <pc:sldMkLst>
          <pc:docMk/>
          <pc:sldMk cId="2025978243" sldId="280"/>
        </pc:sldMkLst>
        <pc:spChg chg="mod">
          <ac:chgData name="Marko Bremer" userId="443f3be2-27eb-4bb3-a68a-14b30c69a2ea" providerId="ADAL" clId="{C8ADB538-E715-2042-9751-0F3119B12514}" dt="2024-01-29T13:53:58.384" v="18" actId="20577"/>
          <ac:spMkLst>
            <pc:docMk/>
            <pc:sldMk cId="2025978243" sldId="280"/>
            <ac:spMk id="20" creationId="{F4223952-97FF-41CE-960F-426FB845A52E}"/>
          </ac:spMkLst>
        </pc:spChg>
      </pc:sldChg>
      <pc:sldChg chg="modSp mod">
        <pc:chgData name="Marko Bremer" userId="443f3be2-27eb-4bb3-a68a-14b30c69a2ea" providerId="ADAL" clId="{C8ADB538-E715-2042-9751-0F3119B12514}" dt="2024-01-29T13:54:57.945" v="27" actId="20577"/>
        <pc:sldMkLst>
          <pc:docMk/>
          <pc:sldMk cId="4050395543" sldId="281"/>
        </pc:sldMkLst>
        <pc:spChg chg="mod">
          <ac:chgData name="Marko Bremer" userId="443f3be2-27eb-4bb3-a68a-14b30c69a2ea" providerId="ADAL" clId="{C8ADB538-E715-2042-9751-0F3119B12514}" dt="2024-01-29T13:54:57.945" v="27" actId="20577"/>
          <ac:spMkLst>
            <pc:docMk/>
            <pc:sldMk cId="4050395543" sldId="281"/>
            <ac:spMk id="20" creationId="{F4223952-97FF-41CE-960F-426FB845A52E}"/>
          </ac:spMkLst>
        </pc:spChg>
      </pc:sldChg>
      <pc:sldChg chg="modSp mod">
        <pc:chgData name="Marko Bremer" userId="443f3be2-27eb-4bb3-a68a-14b30c69a2ea" providerId="ADAL" clId="{C8ADB538-E715-2042-9751-0F3119B12514}" dt="2024-01-29T13:55:21.008" v="51" actId="20577"/>
        <pc:sldMkLst>
          <pc:docMk/>
          <pc:sldMk cId="3968181318" sldId="282"/>
        </pc:sldMkLst>
        <pc:spChg chg="mod">
          <ac:chgData name="Marko Bremer" userId="443f3be2-27eb-4bb3-a68a-14b30c69a2ea" providerId="ADAL" clId="{C8ADB538-E715-2042-9751-0F3119B12514}" dt="2024-01-29T13:55:21.008" v="51" actId="20577"/>
          <ac:spMkLst>
            <pc:docMk/>
            <pc:sldMk cId="3968181318" sldId="282"/>
            <ac:spMk id="20" creationId="{F4223952-97FF-41CE-960F-426FB845A52E}"/>
          </ac:spMkLst>
        </pc:spChg>
      </pc:sldChg>
      <pc:sldChg chg="modSp mod addCm modCm modNotesTx">
        <pc:chgData name="Marko Bremer" userId="443f3be2-27eb-4bb3-a68a-14b30c69a2ea" providerId="ADAL" clId="{C8ADB538-E715-2042-9751-0F3119B12514}" dt="2024-01-29T13:57:38.995" v="112" actId="20577"/>
        <pc:sldMkLst>
          <pc:docMk/>
          <pc:sldMk cId="1624139185" sldId="283"/>
        </pc:sldMkLst>
        <pc:spChg chg="mod">
          <ac:chgData name="Marko Bremer" userId="443f3be2-27eb-4bb3-a68a-14b30c69a2ea" providerId="ADAL" clId="{C8ADB538-E715-2042-9751-0F3119B12514}" dt="2024-01-29T13:56:00.805" v="53" actId="20577"/>
          <ac:spMkLst>
            <pc:docMk/>
            <pc:sldMk cId="1624139185" sldId="283"/>
            <ac:spMk id="3" creationId="{E75E9F0F-BE4F-B116-A8C9-67FCA504074F}"/>
          </ac:spMkLst>
        </pc:spChg>
        <pc:grpChg chg="mod">
          <ac:chgData name="Marko Bremer" userId="443f3be2-27eb-4bb3-a68a-14b30c69a2ea" providerId="ADAL" clId="{C8ADB538-E715-2042-9751-0F3119B12514}" dt="2024-01-29T13:56:41.583" v="55" actId="1076"/>
          <ac:grpSpMkLst>
            <pc:docMk/>
            <pc:sldMk cId="1624139185" sldId="283"/>
            <ac:grpSpMk id="4" creationId="{5D36D890-C35E-9FEC-A219-02C602E19C7D}"/>
          </ac:grpSpMkLst>
        </pc:grpChg>
        <pc:extLst>
          <p:ext xmlns:p="http://schemas.openxmlformats.org/presentationml/2006/main" uri="{D6D511B9-2390-475A-947B-AFAB55BFBCF1}">
            <pc226:cmChg xmlns:pc226="http://schemas.microsoft.com/office/powerpoint/2022/06/main/command" chg="add mod">
              <pc226:chgData name="Marko Bremer" userId="443f3be2-27eb-4bb3-a68a-14b30c69a2ea" providerId="ADAL" clId="{C8ADB538-E715-2042-9751-0F3119B12514}" dt="2024-01-29T13:57:27.293" v="57"/>
              <pc2:cmMkLst xmlns:pc2="http://schemas.microsoft.com/office/powerpoint/2019/9/main/command">
                <pc:docMk/>
                <pc:sldMk cId="1624139185" sldId="283"/>
                <pc2:cmMk id="{42374397-EC23-A84C-9C99-34483D80CF10}"/>
              </pc2:cmMkLst>
            </pc226:cmChg>
          </p:ext>
        </pc:extLst>
      </pc:sldChg>
      <pc:sldChg chg="modSp mod">
        <pc:chgData name="Marko Bremer" userId="443f3be2-27eb-4bb3-a68a-14b30c69a2ea" providerId="ADAL" clId="{C8ADB538-E715-2042-9751-0F3119B12514}" dt="2024-01-29T13:59:28.556" v="259" actId="20577"/>
        <pc:sldMkLst>
          <pc:docMk/>
          <pc:sldMk cId="2851675237" sldId="284"/>
        </pc:sldMkLst>
        <pc:spChg chg="mod">
          <ac:chgData name="Marko Bremer" userId="443f3be2-27eb-4bb3-a68a-14b30c69a2ea" providerId="ADAL" clId="{C8ADB538-E715-2042-9751-0F3119B12514}" dt="2024-01-29T13:59:28.556" v="259" actId="20577"/>
          <ac:spMkLst>
            <pc:docMk/>
            <pc:sldMk cId="2851675237" sldId="284"/>
            <ac:spMk id="3" creationId="{E75E9F0F-BE4F-B116-A8C9-67FCA504074F}"/>
          </ac:spMkLst>
        </pc:spChg>
      </pc:sldChg>
      <pc:sldChg chg="modSp mod">
        <pc:chgData name="Marko Bremer" userId="443f3be2-27eb-4bb3-a68a-14b30c69a2ea" providerId="ADAL" clId="{C8ADB538-E715-2042-9751-0F3119B12514}" dt="2024-01-29T14:01:11.189" v="287" actId="20577"/>
        <pc:sldMkLst>
          <pc:docMk/>
          <pc:sldMk cId="3163057481" sldId="285"/>
        </pc:sldMkLst>
        <pc:spChg chg="mod">
          <ac:chgData name="Marko Bremer" userId="443f3be2-27eb-4bb3-a68a-14b30c69a2ea" providerId="ADAL" clId="{C8ADB538-E715-2042-9751-0F3119B12514}" dt="2024-01-29T14:00:36.093" v="264" actId="20577"/>
          <ac:spMkLst>
            <pc:docMk/>
            <pc:sldMk cId="3163057481" sldId="285"/>
            <ac:spMk id="2" creationId="{D77A3ABD-1746-5FDD-8F47-EEBCF6E22327}"/>
          </ac:spMkLst>
        </pc:spChg>
        <pc:spChg chg="mod">
          <ac:chgData name="Marko Bremer" userId="443f3be2-27eb-4bb3-a68a-14b30c69a2ea" providerId="ADAL" clId="{C8ADB538-E715-2042-9751-0F3119B12514}" dt="2024-01-29T14:01:11.189" v="287" actId="20577"/>
          <ac:spMkLst>
            <pc:docMk/>
            <pc:sldMk cId="3163057481" sldId="285"/>
            <ac:spMk id="3" creationId="{E75E9F0F-BE4F-B116-A8C9-67FCA504074F}"/>
          </ac:spMkLst>
        </pc:spChg>
        <pc:spChg chg="mod">
          <ac:chgData name="Marko Bremer" userId="443f3be2-27eb-4bb3-a68a-14b30c69a2ea" providerId="ADAL" clId="{C8ADB538-E715-2042-9751-0F3119B12514}" dt="2024-01-29T14:00:20.404" v="262" actId="1076"/>
          <ac:spMkLst>
            <pc:docMk/>
            <pc:sldMk cId="3163057481" sldId="285"/>
            <ac:spMk id="16" creationId="{E7B299F9-2BF2-9632-D394-B3CD51853422}"/>
          </ac:spMkLst>
        </pc:spChg>
      </pc:sldChg>
      <pc:sldChg chg="modSp mod">
        <pc:chgData name="Marko Bremer" userId="443f3be2-27eb-4bb3-a68a-14b30c69a2ea" providerId="ADAL" clId="{C8ADB538-E715-2042-9751-0F3119B12514}" dt="2024-01-29T14:01:42.337" v="288" actId="20577"/>
        <pc:sldMkLst>
          <pc:docMk/>
          <pc:sldMk cId="1427915287" sldId="286"/>
        </pc:sldMkLst>
        <pc:spChg chg="mod">
          <ac:chgData name="Marko Bremer" userId="443f3be2-27eb-4bb3-a68a-14b30c69a2ea" providerId="ADAL" clId="{C8ADB538-E715-2042-9751-0F3119B12514}" dt="2024-01-29T14:01:42.337" v="288" actId="20577"/>
          <ac:spMkLst>
            <pc:docMk/>
            <pc:sldMk cId="1427915287" sldId="286"/>
            <ac:spMk id="2" creationId="{D77A3ABD-1746-5FDD-8F47-EEBCF6E22327}"/>
          </ac:spMkLst>
        </pc:spChg>
      </pc:sldChg>
      <pc:sldChg chg="modSp mod">
        <pc:chgData name="Marko Bremer" userId="443f3be2-27eb-4bb3-a68a-14b30c69a2ea" providerId="ADAL" clId="{C8ADB538-E715-2042-9751-0F3119B12514}" dt="2024-01-29T14:02:33.921" v="321" actId="20577"/>
        <pc:sldMkLst>
          <pc:docMk/>
          <pc:sldMk cId="1337099734" sldId="287"/>
        </pc:sldMkLst>
        <pc:spChg chg="mod">
          <ac:chgData name="Marko Bremer" userId="443f3be2-27eb-4bb3-a68a-14b30c69a2ea" providerId="ADAL" clId="{C8ADB538-E715-2042-9751-0F3119B12514}" dt="2024-01-29T14:02:33.921" v="321" actId="20577"/>
          <ac:spMkLst>
            <pc:docMk/>
            <pc:sldMk cId="1337099734" sldId="287"/>
            <ac:spMk id="3" creationId="{E75E9F0F-BE4F-B116-A8C9-67FCA504074F}"/>
          </ac:spMkLst>
        </pc:spChg>
      </pc:sldChg>
      <pc:sldChg chg="modSp mod addCm modCm">
        <pc:chgData name="Marko Bremer" userId="443f3be2-27eb-4bb3-a68a-14b30c69a2ea" providerId="ADAL" clId="{C8ADB538-E715-2042-9751-0F3119B12514}" dt="2024-01-29T14:06:35.020" v="337"/>
        <pc:sldMkLst>
          <pc:docMk/>
          <pc:sldMk cId="3845387233" sldId="288"/>
        </pc:sldMkLst>
        <pc:spChg chg="mod">
          <ac:chgData name="Marko Bremer" userId="443f3be2-27eb-4bb3-a68a-14b30c69a2ea" providerId="ADAL" clId="{C8ADB538-E715-2042-9751-0F3119B12514}" dt="2024-01-29T14:04:56.100" v="335" actId="20577"/>
          <ac:spMkLst>
            <pc:docMk/>
            <pc:sldMk cId="3845387233" sldId="288"/>
            <ac:spMk id="3" creationId="{E75E9F0F-BE4F-B116-A8C9-67FCA504074F}"/>
          </ac:spMkLst>
        </pc:spChg>
        <pc:extLst>
          <p:ext xmlns:p="http://schemas.openxmlformats.org/presentationml/2006/main" uri="{D6D511B9-2390-475A-947B-AFAB55BFBCF1}">
            <pc226:cmChg xmlns:pc226="http://schemas.microsoft.com/office/powerpoint/2022/06/main/command" chg="add">
              <pc226:chgData name="Marko Bremer" userId="443f3be2-27eb-4bb3-a68a-14b30c69a2ea" providerId="ADAL" clId="{C8ADB538-E715-2042-9751-0F3119B12514}" dt="2024-01-29T14:06:35.020" v="337"/>
              <pc2:cmMkLst xmlns:pc2="http://schemas.microsoft.com/office/powerpoint/2019/9/main/command">
                <pc:docMk/>
                <pc:sldMk cId="3845387233" sldId="288"/>
                <pc2:cmMk id="{E7924B51-323A-E848-B896-CAA37CDB35A1}"/>
              </pc2:cmMkLst>
              <pc226:cmRplyChg chg="add">
                <pc226:chgData name="Marko Bremer" userId="443f3be2-27eb-4bb3-a68a-14b30c69a2ea" providerId="ADAL" clId="{C8ADB538-E715-2042-9751-0F3119B12514}" dt="2024-01-29T14:06:35.020" v="337"/>
                <pc2:cmRplyMkLst xmlns:pc2="http://schemas.microsoft.com/office/powerpoint/2019/9/main/command">
                  <pc:docMk/>
                  <pc:sldMk cId="3845387233" sldId="288"/>
                  <pc2:cmMk id="{E7924B51-323A-E848-B896-CAA37CDB35A1}"/>
                  <pc2:cmRplyMk id="{ED0776AD-25FB-5847-B4C5-7B490713C8F3}"/>
                </pc2:cmRplyMkLst>
              </pc226:cmRplyChg>
            </pc226:cmChg>
          </p:ext>
        </pc:extLst>
      </pc:sldChg>
      <pc:sldChg chg="modSp">
        <pc:chgData name="Marko Bremer" userId="443f3be2-27eb-4bb3-a68a-14b30c69a2ea" providerId="ADAL" clId="{C8ADB538-E715-2042-9751-0F3119B12514}" dt="2024-01-29T14:10:00.882" v="373" actId="20577"/>
        <pc:sldMkLst>
          <pc:docMk/>
          <pc:sldMk cId="3700972503" sldId="290"/>
        </pc:sldMkLst>
        <pc:spChg chg="mod">
          <ac:chgData name="Marko Bremer" userId="443f3be2-27eb-4bb3-a68a-14b30c69a2ea" providerId="ADAL" clId="{C8ADB538-E715-2042-9751-0F3119B12514}" dt="2024-01-29T14:10:00.882" v="373" actId="20577"/>
          <ac:spMkLst>
            <pc:docMk/>
            <pc:sldMk cId="3700972503" sldId="290"/>
            <ac:spMk id="3" creationId="{93AE6223-98F0-011C-D8D1-4E0D6CD3D124}"/>
          </ac:spMkLst>
        </pc:spChg>
      </pc:sldChg>
      <pc:sldChg chg="modSp mod">
        <pc:chgData name="Marko Bremer" userId="443f3be2-27eb-4bb3-a68a-14b30c69a2ea" providerId="ADAL" clId="{C8ADB538-E715-2042-9751-0F3119B12514}" dt="2024-01-29T14:07:34.502" v="345" actId="20577"/>
        <pc:sldMkLst>
          <pc:docMk/>
          <pc:sldMk cId="732211826" sldId="291"/>
        </pc:sldMkLst>
        <pc:spChg chg="mod">
          <ac:chgData name="Marko Bremer" userId="443f3be2-27eb-4bb3-a68a-14b30c69a2ea" providerId="ADAL" clId="{C8ADB538-E715-2042-9751-0F3119B12514}" dt="2024-01-29T14:07:04.803" v="340" actId="20577"/>
          <ac:spMkLst>
            <pc:docMk/>
            <pc:sldMk cId="732211826" sldId="291"/>
            <ac:spMk id="15" creationId="{BF93FA7C-B061-5888-ABCB-C527337D79E2}"/>
          </ac:spMkLst>
        </pc:spChg>
        <pc:spChg chg="mod">
          <ac:chgData name="Marko Bremer" userId="443f3be2-27eb-4bb3-a68a-14b30c69a2ea" providerId="ADAL" clId="{C8ADB538-E715-2042-9751-0F3119B12514}" dt="2024-01-29T14:07:34.502" v="345" actId="20577"/>
          <ac:spMkLst>
            <pc:docMk/>
            <pc:sldMk cId="732211826" sldId="291"/>
            <ac:spMk id="16" creationId="{7528D677-6E2F-2B00-452C-E7F5B327687C}"/>
          </ac:spMkLst>
        </pc:spChg>
      </pc:sldChg>
      <pc:sldChg chg="addSp delSp modSp add mod">
        <pc:chgData name="Marko Bremer" userId="443f3be2-27eb-4bb3-a68a-14b30c69a2ea" providerId="ADAL" clId="{C8ADB538-E715-2042-9751-0F3119B12514}" dt="2024-01-29T13:58:28.059" v="125" actId="14100"/>
        <pc:sldMkLst>
          <pc:docMk/>
          <pc:sldMk cId="2889996567" sldId="292"/>
        </pc:sldMkLst>
        <pc:spChg chg="del">
          <ac:chgData name="Marko Bremer" userId="443f3be2-27eb-4bb3-a68a-14b30c69a2ea" providerId="ADAL" clId="{C8ADB538-E715-2042-9751-0F3119B12514}" dt="2024-01-29T13:58:07.547" v="119" actId="478"/>
          <ac:spMkLst>
            <pc:docMk/>
            <pc:sldMk cId="2889996567" sldId="292"/>
            <ac:spMk id="3" creationId="{26FA5431-0BD1-D965-1237-2AE4D39F5EB8}"/>
          </ac:spMkLst>
        </pc:spChg>
        <pc:spChg chg="add del mod">
          <ac:chgData name="Marko Bremer" userId="443f3be2-27eb-4bb3-a68a-14b30c69a2ea" providerId="ADAL" clId="{C8ADB538-E715-2042-9751-0F3119B12514}" dt="2024-01-29T13:58:05.838" v="118" actId="478"/>
          <ac:spMkLst>
            <pc:docMk/>
            <pc:sldMk cId="2889996567" sldId="292"/>
            <ac:spMk id="5" creationId="{83B8F96A-2BB9-BE2D-3BB4-E04C982CFF90}"/>
          </ac:spMkLst>
        </pc:spChg>
        <pc:spChg chg="mod">
          <ac:chgData name="Marko Bremer" userId="443f3be2-27eb-4bb3-a68a-14b30c69a2ea" providerId="ADAL" clId="{C8ADB538-E715-2042-9751-0F3119B12514}" dt="2024-01-29T13:58:18.289" v="122" actId="1076"/>
          <ac:spMkLst>
            <pc:docMk/>
            <pc:sldMk cId="2889996567" sldId="292"/>
            <ac:spMk id="16" creationId="{5BF856A0-B236-D7C6-5BBE-8B357F6EE119}"/>
          </ac:spMkLst>
        </pc:spChg>
        <pc:spChg chg="del mod">
          <ac:chgData name="Marko Bremer" userId="443f3be2-27eb-4bb3-a68a-14b30c69a2ea" providerId="ADAL" clId="{C8ADB538-E715-2042-9751-0F3119B12514}" dt="2024-01-29T13:58:03.929" v="117" actId="478"/>
          <ac:spMkLst>
            <pc:docMk/>
            <pc:sldMk cId="2889996567" sldId="292"/>
            <ac:spMk id="19" creationId="{7072D7B3-5D96-5D4A-3A54-16AA376501EE}"/>
          </ac:spMkLst>
        </pc:spChg>
        <pc:spChg chg="del">
          <ac:chgData name="Marko Bremer" userId="443f3be2-27eb-4bb3-a68a-14b30c69a2ea" providerId="ADAL" clId="{C8ADB538-E715-2042-9751-0F3119B12514}" dt="2024-01-29T13:58:02.237" v="115" actId="478"/>
          <ac:spMkLst>
            <pc:docMk/>
            <pc:sldMk cId="2889996567" sldId="292"/>
            <ac:spMk id="21" creationId="{D206091D-C7C7-2654-C131-1F7E9440E9AD}"/>
          </ac:spMkLst>
        </pc:spChg>
        <pc:picChg chg="mod">
          <ac:chgData name="Marko Bremer" userId="443f3be2-27eb-4bb3-a68a-14b30c69a2ea" providerId="ADAL" clId="{C8ADB538-E715-2042-9751-0F3119B12514}" dt="2024-01-29T13:58:28.059" v="125" actId="14100"/>
          <ac:picMkLst>
            <pc:docMk/>
            <pc:sldMk cId="2889996567" sldId="292"/>
            <ac:picMk id="9" creationId="{7E70AF64-79FD-F017-E565-B332D16CB721}"/>
          </ac:picMkLst>
        </pc:picChg>
      </pc:sldChg>
    </pc:docChg>
  </pc:docChgLst>
  <pc:docChgLst>
    <pc:chgData name="Gregorio Mercado" userId="S::gmercado@grupoeducativo.cl::b1d72458-17d9-4f1a-8109-a92e16d2a6c9" providerId="AD" clId="Web-{61FD1322-62CF-2CF4-888F-D994EB108633}"/>
    <pc:docChg chg="modSld">
      <pc:chgData name="Gregorio Mercado" userId="S::gmercado@grupoeducativo.cl::b1d72458-17d9-4f1a-8109-a92e16d2a6c9" providerId="AD" clId="Web-{61FD1322-62CF-2CF4-888F-D994EB108633}" dt="2024-01-24T15:20:49.190" v="451" actId="1076"/>
      <pc:docMkLst>
        <pc:docMk/>
      </pc:docMkLst>
      <pc:sldChg chg="delSp modSp">
        <pc:chgData name="Gregorio Mercado" userId="S::gmercado@grupoeducativo.cl::b1d72458-17d9-4f1a-8109-a92e16d2a6c9" providerId="AD" clId="Web-{61FD1322-62CF-2CF4-888F-D994EB108633}" dt="2024-01-24T14:39:34.716" v="1"/>
        <pc:sldMkLst>
          <pc:docMk/>
          <pc:sldMk cId="3474914365" sldId="264"/>
        </pc:sldMkLst>
        <pc:spChg chg="del mod">
          <ac:chgData name="Gregorio Mercado" userId="S::gmercado@grupoeducativo.cl::b1d72458-17d9-4f1a-8109-a92e16d2a6c9" providerId="AD" clId="Web-{61FD1322-62CF-2CF4-888F-D994EB108633}" dt="2024-01-24T14:39:34.716" v="1"/>
          <ac:spMkLst>
            <pc:docMk/>
            <pc:sldMk cId="3474914365" sldId="264"/>
            <ac:spMk id="9" creationId="{BB78A5D0-85DA-4A8B-BC0D-36DC62F0DB66}"/>
          </ac:spMkLst>
        </pc:spChg>
      </pc:sldChg>
      <pc:sldChg chg="modSp">
        <pc:chgData name="Gregorio Mercado" userId="S::gmercado@grupoeducativo.cl::b1d72458-17d9-4f1a-8109-a92e16d2a6c9" providerId="AD" clId="Web-{61FD1322-62CF-2CF4-888F-D994EB108633}" dt="2024-01-24T14:40:01.576" v="4" actId="20577"/>
        <pc:sldMkLst>
          <pc:docMk/>
          <pc:sldMk cId="2738255682" sldId="266"/>
        </pc:sldMkLst>
        <pc:spChg chg="mod">
          <ac:chgData name="Gregorio Mercado" userId="S::gmercado@grupoeducativo.cl::b1d72458-17d9-4f1a-8109-a92e16d2a6c9" providerId="AD" clId="Web-{61FD1322-62CF-2CF4-888F-D994EB108633}" dt="2024-01-24T14:40:01.576" v="4" actId="20577"/>
          <ac:spMkLst>
            <pc:docMk/>
            <pc:sldMk cId="2738255682" sldId="266"/>
            <ac:spMk id="3" creationId="{EBC172C6-AC8E-4B44-AAC9-44CD1AC04554}"/>
          </ac:spMkLst>
        </pc:spChg>
      </pc:sldChg>
      <pc:sldChg chg="modSp">
        <pc:chgData name="Gregorio Mercado" userId="S::gmercado@grupoeducativo.cl::b1d72458-17d9-4f1a-8109-a92e16d2a6c9" providerId="AD" clId="Web-{61FD1322-62CF-2CF4-888F-D994EB108633}" dt="2024-01-24T15:20:49.190" v="451" actId="1076"/>
        <pc:sldMkLst>
          <pc:docMk/>
          <pc:sldMk cId="240305604" sldId="267"/>
        </pc:sldMkLst>
        <pc:spChg chg="mod">
          <ac:chgData name="Gregorio Mercado" userId="S::gmercado@grupoeducativo.cl::b1d72458-17d9-4f1a-8109-a92e16d2a6c9" providerId="AD" clId="Web-{61FD1322-62CF-2CF4-888F-D994EB108633}" dt="2024-01-24T15:20:49.190" v="451" actId="1076"/>
          <ac:spMkLst>
            <pc:docMk/>
            <pc:sldMk cId="240305604" sldId="267"/>
            <ac:spMk id="12" creationId="{0B6DD6A5-1A66-4F22-8795-2E1BE502D903}"/>
          </ac:spMkLst>
        </pc:spChg>
        <pc:picChg chg="mod">
          <ac:chgData name="Gregorio Mercado" userId="S::gmercado@grupoeducativo.cl::b1d72458-17d9-4f1a-8109-a92e16d2a6c9" providerId="AD" clId="Web-{61FD1322-62CF-2CF4-888F-D994EB108633}" dt="2024-01-24T15:19:01.435" v="425" actId="1076"/>
          <ac:picMkLst>
            <pc:docMk/>
            <pc:sldMk cId="240305604" sldId="267"/>
            <ac:picMk id="6" creationId="{BD961FA8-FC77-4318-B21F-97BFE88E09E4}"/>
          </ac:picMkLst>
        </pc:picChg>
      </pc:sldChg>
      <pc:sldChg chg="modSp">
        <pc:chgData name="Gregorio Mercado" userId="S::gmercado@grupoeducativo.cl::b1d72458-17d9-4f1a-8109-a92e16d2a6c9" providerId="AD" clId="Web-{61FD1322-62CF-2CF4-888F-D994EB108633}" dt="2024-01-24T15:01:24.252" v="393" actId="20577"/>
        <pc:sldMkLst>
          <pc:docMk/>
          <pc:sldMk cId="3248535021" sldId="271"/>
        </pc:sldMkLst>
        <pc:spChg chg="mod">
          <ac:chgData name="Gregorio Mercado" userId="S::gmercado@grupoeducativo.cl::b1d72458-17d9-4f1a-8109-a92e16d2a6c9" providerId="AD" clId="Web-{61FD1322-62CF-2CF4-888F-D994EB108633}" dt="2024-01-24T14:59:14.888" v="287" actId="20577"/>
          <ac:spMkLst>
            <pc:docMk/>
            <pc:sldMk cId="3248535021" sldId="271"/>
            <ac:spMk id="2" creationId="{9F497A68-98BF-4C8F-86DA-EE03F43CDC91}"/>
          </ac:spMkLst>
        </pc:spChg>
        <pc:spChg chg="mod">
          <ac:chgData name="Gregorio Mercado" userId="S::gmercado@grupoeducativo.cl::b1d72458-17d9-4f1a-8109-a92e16d2a6c9" providerId="AD" clId="Web-{61FD1322-62CF-2CF4-888F-D994EB108633}" dt="2024-01-24T15:01:24.252" v="393" actId="20577"/>
          <ac:spMkLst>
            <pc:docMk/>
            <pc:sldMk cId="3248535021" sldId="271"/>
            <ac:spMk id="3" creationId="{18AB37C8-05D2-48E1-A631-CE2FD6B68A2F}"/>
          </ac:spMkLst>
        </pc:spChg>
      </pc:sldChg>
    </pc:docChg>
  </pc:docChgLst>
  <pc:docChgLst>
    <pc:chgData name="Allison Leiton" userId="4fced9d0-94dc-4592-b6ab-d0a14a2052b4" providerId="ADAL" clId="{154DF0B4-BE7E-4FFB-9B0B-7D8FCA718DB4}"/>
    <pc:docChg chg="undo redo custSel addSld delSld modSld modMainMaster">
      <pc:chgData name="Allison Leiton" userId="4fced9d0-94dc-4592-b6ab-d0a14a2052b4" providerId="ADAL" clId="{154DF0B4-BE7E-4FFB-9B0B-7D8FCA718DB4}" dt="2024-01-29T16:56:36.546" v="1095"/>
      <pc:docMkLst>
        <pc:docMk/>
      </pc:docMkLst>
      <pc:sldChg chg="del">
        <pc:chgData name="Allison Leiton" userId="4fced9d0-94dc-4592-b6ab-d0a14a2052b4" providerId="ADAL" clId="{154DF0B4-BE7E-4FFB-9B0B-7D8FCA718DB4}" dt="2024-01-29T11:25:29.147" v="35" actId="47"/>
        <pc:sldMkLst>
          <pc:docMk/>
          <pc:sldMk cId="1385587012" sldId="256"/>
        </pc:sldMkLst>
      </pc:sldChg>
      <pc:sldChg chg="del">
        <pc:chgData name="Allison Leiton" userId="4fced9d0-94dc-4592-b6ab-d0a14a2052b4" providerId="ADAL" clId="{154DF0B4-BE7E-4FFB-9B0B-7D8FCA718DB4}" dt="2024-01-29T11:28:06.936" v="48" actId="47"/>
        <pc:sldMkLst>
          <pc:docMk/>
          <pc:sldMk cId="4119056255" sldId="257"/>
        </pc:sldMkLst>
      </pc:sldChg>
      <pc:sldChg chg="del">
        <pc:chgData name="Allison Leiton" userId="4fced9d0-94dc-4592-b6ab-d0a14a2052b4" providerId="ADAL" clId="{154DF0B4-BE7E-4FFB-9B0B-7D8FCA718DB4}" dt="2024-01-29T11:30:06.084" v="70" actId="47"/>
        <pc:sldMkLst>
          <pc:docMk/>
          <pc:sldMk cId="1964351898" sldId="258"/>
        </pc:sldMkLst>
      </pc:sldChg>
      <pc:sldChg chg="add del">
        <pc:chgData name="Allison Leiton" userId="4fced9d0-94dc-4592-b6ab-d0a14a2052b4" providerId="ADAL" clId="{154DF0B4-BE7E-4FFB-9B0B-7D8FCA718DB4}" dt="2024-01-29T11:31:23.841" v="103" actId="47"/>
        <pc:sldMkLst>
          <pc:docMk/>
          <pc:sldMk cId="4262072555" sldId="259"/>
        </pc:sldMkLst>
      </pc:sldChg>
      <pc:sldChg chg="del">
        <pc:chgData name="Allison Leiton" userId="4fced9d0-94dc-4592-b6ab-d0a14a2052b4" providerId="ADAL" clId="{154DF0B4-BE7E-4FFB-9B0B-7D8FCA718DB4}" dt="2024-01-29T11:36:08.753" v="161" actId="47"/>
        <pc:sldMkLst>
          <pc:docMk/>
          <pc:sldMk cId="4233898956" sldId="260"/>
        </pc:sldMkLst>
      </pc:sldChg>
      <pc:sldChg chg="del">
        <pc:chgData name="Allison Leiton" userId="4fced9d0-94dc-4592-b6ab-d0a14a2052b4" providerId="ADAL" clId="{154DF0B4-BE7E-4FFB-9B0B-7D8FCA718DB4}" dt="2024-01-29T11:33:33.534" v="138" actId="47"/>
        <pc:sldMkLst>
          <pc:docMk/>
          <pc:sldMk cId="1655931467" sldId="261"/>
        </pc:sldMkLst>
      </pc:sldChg>
      <pc:sldChg chg="del">
        <pc:chgData name="Allison Leiton" userId="4fced9d0-94dc-4592-b6ab-d0a14a2052b4" providerId="ADAL" clId="{154DF0B4-BE7E-4FFB-9B0B-7D8FCA718DB4}" dt="2024-01-29T11:37:39.473" v="194" actId="47"/>
        <pc:sldMkLst>
          <pc:docMk/>
          <pc:sldMk cId="1005031146" sldId="262"/>
        </pc:sldMkLst>
      </pc:sldChg>
      <pc:sldChg chg="del">
        <pc:chgData name="Allison Leiton" userId="4fced9d0-94dc-4592-b6ab-d0a14a2052b4" providerId="ADAL" clId="{154DF0B4-BE7E-4FFB-9B0B-7D8FCA718DB4}" dt="2024-01-29T11:39:32.592" v="222" actId="47"/>
        <pc:sldMkLst>
          <pc:docMk/>
          <pc:sldMk cId="1525815076" sldId="263"/>
        </pc:sldMkLst>
      </pc:sldChg>
      <pc:sldChg chg="del">
        <pc:chgData name="Allison Leiton" userId="4fced9d0-94dc-4592-b6ab-d0a14a2052b4" providerId="ADAL" clId="{154DF0B4-BE7E-4FFB-9B0B-7D8FCA718DB4}" dt="2024-01-29T11:42:07.593" v="262" actId="47"/>
        <pc:sldMkLst>
          <pc:docMk/>
          <pc:sldMk cId="3474914365" sldId="264"/>
        </pc:sldMkLst>
      </pc:sldChg>
      <pc:sldChg chg="del">
        <pc:chgData name="Allison Leiton" userId="4fced9d0-94dc-4592-b6ab-d0a14a2052b4" providerId="ADAL" clId="{154DF0B4-BE7E-4FFB-9B0B-7D8FCA718DB4}" dt="2024-01-29T11:45:23.837" v="285" actId="47"/>
        <pc:sldMkLst>
          <pc:docMk/>
          <pc:sldMk cId="1745244900" sldId="265"/>
        </pc:sldMkLst>
      </pc:sldChg>
      <pc:sldChg chg="del">
        <pc:chgData name="Allison Leiton" userId="4fced9d0-94dc-4592-b6ab-d0a14a2052b4" providerId="ADAL" clId="{154DF0B4-BE7E-4FFB-9B0B-7D8FCA718DB4}" dt="2024-01-29T11:46:47.046" v="318" actId="47"/>
        <pc:sldMkLst>
          <pc:docMk/>
          <pc:sldMk cId="2738255682" sldId="266"/>
        </pc:sldMkLst>
      </pc:sldChg>
      <pc:sldChg chg="del">
        <pc:chgData name="Allison Leiton" userId="4fced9d0-94dc-4592-b6ab-d0a14a2052b4" providerId="ADAL" clId="{154DF0B4-BE7E-4FFB-9B0B-7D8FCA718DB4}" dt="2024-01-29T11:47:58.840" v="338" actId="47"/>
        <pc:sldMkLst>
          <pc:docMk/>
          <pc:sldMk cId="240305604" sldId="267"/>
        </pc:sldMkLst>
      </pc:sldChg>
      <pc:sldChg chg="addSp delSp modSp mod delAnim modAnim">
        <pc:chgData name="Allison Leiton" userId="4fced9d0-94dc-4592-b6ab-d0a14a2052b4" providerId="ADAL" clId="{154DF0B4-BE7E-4FFB-9B0B-7D8FCA718DB4}" dt="2024-01-29T16:56:36.546" v="1095"/>
        <pc:sldMkLst>
          <pc:docMk/>
          <pc:sldMk cId="79753209" sldId="268"/>
        </pc:sldMkLst>
        <pc:spChg chg="mod">
          <ac:chgData name="Allison Leiton" userId="4fced9d0-94dc-4592-b6ab-d0a14a2052b4" providerId="ADAL" clId="{154DF0B4-BE7E-4FFB-9B0B-7D8FCA718DB4}" dt="2024-01-29T11:54:02.537" v="385" actId="1076"/>
          <ac:spMkLst>
            <pc:docMk/>
            <pc:sldMk cId="79753209" sldId="268"/>
            <ac:spMk id="2" creationId="{B561FAF9-31DD-4D04-ADC1-796CB00B203B}"/>
          </ac:spMkLst>
        </pc:spChg>
        <pc:spChg chg="del">
          <ac:chgData name="Allison Leiton" userId="4fced9d0-94dc-4592-b6ab-d0a14a2052b4" providerId="ADAL" clId="{154DF0B4-BE7E-4FFB-9B0B-7D8FCA718DB4}" dt="2024-01-29T11:53:33.658" v="372" actId="478"/>
          <ac:spMkLst>
            <pc:docMk/>
            <pc:sldMk cId="79753209" sldId="268"/>
            <ac:spMk id="3" creationId="{CBB3DAF1-35DB-4EFB-BAFD-2CBA62F7317F}"/>
          </ac:spMkLst>
        </pc:spChg>
        <pc:spChg chg="del">
          <ac:chgData name="Allison Leiton" userId="4fced9d0-94dc-4592-b6ab-d0a14a2052b4" providerId="ADAL" clId="{154DF0B4-BE7E-4FFB-9B0B-7D8FCA718DB4}" dt="2024-01-29T11:53:33.658" v="372" actId="478"/>
          <ac:spMkLst>
            <pc:docMk/>
            <pc:sldMk cId="79753209" sldId="268"/>
            <ac:spMk id="5" creationId="{BAB11743-9C7F-447E-BCDB-4994C03159AF}"/>
          </ac:spMkLst>
        </pc:spChg>
        <pc:spChg chg="mod">
          <ac:chgData name="Allison Leiton" userId="4fced9d0-94dc-4592-b6ab-d0a14a2052b4" providerId="ADAL" clId="{154DF0B4-BE7E-4FFB-9B0B-7D8FCA718DB4}" dt="2024-01-29T11:52:40.139" v="362"/>
          <ac:spMkLst>
            <pc:docMk/>
            <pc:sldMk cId="79753209" sldId="268"/>
            <ac:spMk id="12" creationId="{586DF5CC-7C37-414B-7AE9-D09C2E9BD136}"/>
          </ac:spMkLst>
        </pc:spChg>
        <pc:spChg chg="mod">
          <ac:chgData name="Allison Leiton" userId="4fced9d0-94dc-4592-b6ab-d0a14a2052b4" providerId="ADAL" clId="{154DF0B4-BE7E-4FFB-9B0B-7D8FCA718DB4}" dt="2024-01-29T11:52:40.139" v="362"/>
          <ac:spMkLst>
            <pc:docMk/>
            <pc:sldMk cId="79753209" sldId="268"/>
            <ac:spMk id="13" creationId="{4CC80453-2E3C-28E0-F77A-E1C91809DF18}"/>
          </ac:spMkLst>
        </pc:spChg>
        <pc:spChg chg="add del mod">
          <ac:chgData name="Allison Leiton" userId="4fced9d0-94dc-4592-b6ab-d0a14a2052b4" providerId="ADAL" clId="{154DF0B4-BE7E-4FFB-9B0B-7D8FCA718DB4}" dt="2024-01-29T11:53:36.485" v="373" actId="478"/>
          <ac:spMkLst>
            <pc:docMk/>
            <pc:sldMk cId="79753209" sldId="268"/>
            <ac:spMk id="15" creationId="{715373DF-971C-EBD4-4D5B-BDD8371F1848}"/>
          </ac:spMkLst>
        </pc:spChg>
        <pc:spChg chg="add mod">
          <ac:chgData name="Allison Leiton" userId="4fced9d0-94dc-4592-b6ab-d0a14a2052b4" providerId="ADAL" clId="{154DF0B4-BE7E-4FFB-9B0B-7D8FCA718DB4}" dt="2024-01-29T16:56:32.244" v="1094" actId="14100"/>
          <ac:spMkLst>
            <pc:docMk/>
            <pc:sldMk cId="79753209" sldId="268"/>
            <ac:spMk id="15" creationId="{D090020E-5EBA-0F75-96A8-66CFF75E7EEB}"/>
          </ac:spMkLst>
        </pc:spChg>
        <pc:spChg chg="add mod">
          <ac:chgData name="Allison Leiton" userId="4fced9d0-94dc-4592-b6ab-d0a14a2052b4" providerId="ADAL" clId="{154DF0B4-BE7E-4FFB-9B0B-7D8FCA718DB4}" dt="2024-01-29T16:56:18.216" v="1091" actId="164"/>
          <ac:spMkLst>
            <pc:docMk/>
            <pc:sldMk cId="79753209" sldId="268"/>
            <ac:spMk id="16" creationId="{1020553E-E833-B896-5C8B-967260C4C3A7}"/>
          </ac:spMkLst>
        </pc:spChg>
        <pc:spChg chg="add mod">
          <ac:chgData name="Allison Leiton" userId="4fced9d0-94dc-4592-b6ab-d0a14a2052b4" providerId="ADAL" clId="{154DF0B4-BE7E-4FFB-9B0B-7D8FCA718DB4}" dt="2024-01-29T16:56:22.137" v="1092" actId="164"/>
          <ac:spMkLst>
            <pc:docMk/>
            <pc:sldMk cId="79753209" sldId="268"/>
            <ac:spMk id="19" creationId="{784A58EE-A88B-2680-C96A-E5118C6EE8CD}"/>
          </ac:spMkLst>
        </pc:spChg>
        <pc:spChg chg="add mod">
          <ac:chgData name="Allison Leiton" userId="4fced9d0-94dc-4592-b6ab-d0a14a2052b4" providerId="ADAL" clId="{154DF0B4-BE7E-4FFB-9B0B-7D8FCA718DB4}" dt="2024-01-29T16:56:22.137" v="1092" actId="164"/>
          <ac:spMkLst>
            <pc:docMk/>
            <pc:sldMk cId="79753209" sldId="268"/>
            <ac:spMk id="20" creationId="{19D5B8A1-140F-9429-62B6-1676B5C7C4B3}"/>
          </ac:spMkLst>
        </pc:spChg>
        <pc:grpChg chg="add mod">
          <ac:chgData name="Allison Leiton" userId="4fced9d0-94dc-4592-b6ab-d0a14a2052b4" providerId="ADAL" clId="{154DF0B4-BE7E-4FFB-9B0B-7D8FCA718DB4}" dt="2024-01-29T11:52:40.139" v="362"/>
          <ac:grpSpMkLst>
            <pc:docMk/>
            <pc:sldMk cId="79753209" sldId="268"/>
            <ac:grpSpMk id="6" creationId="{0BFF2B33-77E5-0842-911E-F5ED27D75E01}"/>
          </ac:grpSpMkLst>
        </pc:grpChg>
        <pc:grpChg chg="mod">
          <ac:chgData name="Allison Leiton" userId="4fced9d0-94dc-4592-b6ab-d0a14a2052b4" providerId="ADAL" clId="{154DF0B4-BE7E-4FFB-9B0B-7D8FCA718DB4}" dt="2024-01-29T11:52:40.139" v="362"/>
          <ac:grpSpMkLst>
            <pc:docMk/>
            <pc:sldMk cId="79753209" sldId="268"/>
            <ac:grpSpMk id="7" creationId="{2838BB23-15DD-34F8-68CD-9BA68EC90925}"/>
          </ac:grpSpMkLst>
        </pc:grpChg>
        <pc:grpChg chg="add mod">
          <ac:chgData name="Allison Leiton" userId="4fced9d0-94dc-4592-b6ab-d0a14a2052b4" providerId="ADAL" clId="{154DF0B4-BE7E-4FFB-9B0B-7D8FCA718DB4}" dt="2024-01-29T16:56:26.938" v="1093" actId="554"/>
          <ac:grpSpMkLst>
            <pc:docMk/>
            <pc:sldMk cId="79753209" sldId="268"/>
            <ac:grpSpMk id="25" creationId="{49B18CD5-E43E-E6BC-7B1F-AF94A08B2260}"/>
          </ac:grpSpMkLst>
        </pc:grpChg>
        <pc:grpChg chg="add mod">
          <ac:chgData name="Allison Leiton" userId="4fced9d0-94dc-4592-b6ab-d0a14a2052b4" providerId="ADAL" clId="{154DF0B4-BE7E-4FFB-9B0B-7D8FCA718DB4}" dt="2024-01-29T16:56:26.938" v="1093" actId="554"/>
          <ac:grpSpMkLst>
            <pc:docMk/>
            <pc:sldMk cId="79753209" sldId="268"/>
            <ac:grpSpMk id="26" creationId="{B2DAE3F3-9890-5CD9-485F-78D52828A3E2}"/>
          </ac:grpSpMkLst>
        </pc:grpChg>
        <pc:picChg chg="add mod">
          <ac:chgData name="Allison Leiton" userId="4fced9d0-94dc-4592-b6ab-d0a14a2052b4" providerId="ADAL" clId="{154DF0B4-BE7E-4FFB-9B0B-7D8FCA718DB4}" dt="2024-01-29T11:52:40.139" v="362"/>
          <ac:picMkLst>
            <pc:docMk/>
            <pc:sldMk cId="79753209" sldId="268"/>
            <ac:picMk id="4" creationId="{C4D334C8-E4A3-93D1-9190-12A1ABF81279}"/>
          </ac:picMkLst>
        </pc:picChg>
        <pc:picChg chg="add del mod modCrop">
          <ac:chgData name="Allison Leiton" userId="4fced9d0-94dc-4592-b6ab-d0a14a2052b4" providerId="ADAL" clId="{154DF0B4-BE7E-4FFB-9B0B-7D8FCA718DB4}" dt="2024-01-29T16:55:48.081" v="1082" actId="478"/>
          <ac:picMkLst>
            <pc:docMk/>
            <pc:sldMk cId="79753209" sldId="268"/>
            <ac:picMk id="5" creationId="{3BF73129-2A8F-9B01-B7AB-5DAFE5E305D8}"/>
          </ac:picMkLst>
        </pc:picChg>
        <pc:picChg chg="mod">
          <ac:chgData name="Allison Leiton" userId="4fced9d0-94dc-4592-b6ab-d0a14a2052b4" providerId="ADAL" clId="{154DF0B4-BE7E-4FFB-9B0B-7D8FCA718DB4}" dt="2024-01-29T11:52:40.139" v="362"/>
          <ac:picMkLst>
            <pc:docMk/>
            <pc:sldMk cId="79753209" sldId="268"/>
            <ac:picMk id="8" creationId="{99CD5E77-CEAC-A8EC-C596-C4A780E31EF2}"/>
          </ac:picMkLst>
        </pc:picChg>
        <pc:picChg chg="mod">
          <ac:chgData name="Allison Leiton" userId="4fced9d0-94dc-4592-b6ab-d0a14a2052b4" providerId="ADAL" clId="{154DF0B4-BE7E-4FFB-9B0B-7D8FCA718DB4}" dt="2024-01-29T11:52:40.139" v="362"/>
          <ac:picMkLst>
            <pc:docMk/>
            <pc:sldMk cId="79753209" sldId="268"/>
            <ac:picMk id="9" creationId="{0C6DAA4C-56EF-FA3F-1598-5797823DFB56}"/>
          </ac:picMkLst>
        </pc:picChg>
        <pc:picChg chg="add del mod modCrop">
          <ac:chgData name="Allison Leiton" userId="4fced9d0-94dc-4592-b6ab-d0a14a2052b4" providerId="ADAL" clId="{154DF0B4-BE7E-4FFB-9B0B-7D8FCA718DB4}" dt="2024-01-29T16:55:48.081" v="1082" actId="478"/>
          <ac:picMkLst>
            <pc:docMk/>
            <pc:sldMk cId="79753209" sldId="268"/>
            <ac:picMk id="14" creationId="{8B32F2BB-3251-5EB7-9F7B-9639C51B086B}"/>
          </ac:picMkLst>
        </pc:picChg>
        <pc:picChg chg="add del mod modCrop">
          <ac:chgData name="Allison Leiton" userId="4fced9d0-94dc-4592-b6ab-d0a14a2052b4" providerId="ADAL" clId="{154DF0B4-BE7E-4FFB-9B0B-7D8FCA718DB4}" dt="2024-01-29T16:44:35.568" v="618" actId="478"/>
          <ac:picMkLst>
            <pc:docMk/>
            <pc:sldMk cId="79753209" sldId="268"/>
            <ac:picMk id="17" creationId="{74F2D9A2-9229-028C-5380-322D42FA1C28}"/>
          </ac:picMkLst>
        </pc:picChg>
        <pc:picChg chg="add del mod modCrop">
          <ac:chgData name="Allison Leiton" userId="4fced9d0-94dc-4592-b6ab-d0a14a2052b4" providerId="ADAL" clId="{154DF0B4-BE7E-4FFB-9B0B-7D8FCA718DB4}" dt="2024-01-29T16:44:35.568" v="618" actId="478"/>
          <ac:picMkLst>
            <pc:docMk/>
            <pc:sldMk cId="79753209" sldId="268"/>
            <ac:picMk id="18" creationId="{5908CCD0-C0E0-DF64-3BD1-950A6E998C32}"/>
          </ac:picMkLst>
        </pc:picChg>
        <pc:picChg chg="add mod">
          <ac:chgData name="Allison Leiton" userId="4fced9d0-94dc-4592-b6ab-d0a14a2052b4" providerId="ADAL" clId="{154DF0B4-BE7E-4FFB-9B0B-7D8FCA718DB4}" dt="2024-01-29T16:56:22.137" v="1092" actId="164"/>
          <ac:picMkLst>
            <pc:docMk/>
            <pc:sldMk cId="79753209" sldId="268"/>
            <ac:picMk id="22" creationId="{CC76F053-DBC1-6122-D338-8A70DA39CB2D}"/>
          </ac:picMkLst>
        </pc:picChg>
        <pc:picChg chg="add mod">
          <ac:chgData name="Allison Leiton" userId="4fced9d0-94dc-4592-b6ab-d0a14a2052b4" providerId="ADAL" clId="{154DF0B4-BE7E-4FFB-9B0B-7D8FCA718DB4}" dt="2024-01-29T16:56:18.216" v="1091" actId="164"/>
          <ac:picMkLst>
            <pc:docMk/>
            <pc:sldMk cId="79753209" sldId="268"/>
            <ac:picMk id="24" creationId="{AA6494DE-5B74-4675-33E0-7F14E4CF15F8}"/>
          </ac:picMkLst>
        </pc:picChg>
        <pc:cxnChg chg="mod">
          <ac:chgData name="Allison Leiton" userId="4fced9d0-94dc-4592-b6ab-d0a14a2052b4" providerId="ADAL" clId="{154DF0B4-BE7E-4FFB-9B0B-7D8FCA718DB4}" dt="2024-01-29T11:52:40.139" v="362"/>
          <ac:cxnSpMkLst>
            <pc:docMk/>
            <pc:sldMk cId="79753209" sldId="268"/>
            <ac:cxnSpMk id="10" creationId="{041E1096-BCA5-E570-C402-DEC527693702}"/>
          </ac:cxnSpMkLst>
        </pc:cxnChg>
        <pc:cxnChg chg="mod">
          <ac:chgData name="Allison Leiton" userId="4fced9d0-94dc-4592-b6ab-d0a14a2052b4" providerId="ADAL" clId="{154DF0B4-BE7E-4FFB-9B0B-7D8FCA718DB4}" dt="2024-01-29T11:52:40.139" v="362"/>
          <ac:cxnSpMkLst>
            <pc:docMk/>
            <pc:sldMk cId="79753209" sldId="268"/>
            <ac:cxnSpMk id="11" creationId="{2364D3B3-A3C6-2B2D-F037-A351DF752851}"/>
          </ac:cxnSpMkLst>
        </pc:cxnChg>
      </pc:sldChg>
      <pc:sldChg chg="del">
        <pc:chgData name="Allison Leiton" userId="4fced9d0-94dc-4592-b6ab-d0a14a2052b4" providerId="ADAL" clId="{154DF0B4-BE7E-4FFB-9B0B-7D8FCA718DB4}" dt="2024-01-29T11:54:53.943" v="402" actId="47"/>
        <pc:sldMkLst>
          <pc:docMk/>
          <pc:sldMk cId="3904502403" sldId="269"/>
        </pc:sldMkLst>
      </pc:sldChg>
      <pc:sldChg chg="del">
        <pc:chgData name="Allison Leiton" userId="4fced9d0-94dc-4592-b6ab-d0a14a2052b4" providerId="ADAL" clId="{154DF0B4-BE7E-4FFB-9B0B-7D8FCA718DB4}" dt="2024-01-29T11:56:59.809" v="453" actId="47"/>
        <pc:sldMkLst>
          <pc:docMk/>
          <pc:sldMk cId="4212308555" sldId="270"/>
        </pc:sldMkLst>
      </pc:sldChg>
      <pc:sldChg chg="del">
        <pc:chgData name="Allison Leiton" userId="4fced9d0-94dc-4592-b6ab-d0a14a2052b4" providerId="ADAL" clId="{154DF0B4-BE7E-4FFB-9B0B-7D8FCA718DB4}" dt="2024-01-29T11:58:57.880" v="489" actId="47"/>
        <pc:sldMkLst>
          <pc:docMk/>
          <pc:sldMk cId="3248535021" sldId="271"/>
        </pc:sldMkLst>
      </pc:sldChg>
      <pc:sldChg chg="del">
        <pc:chgData name="Allison Leiton" userId="4fced9d0-94dc-4592-b6ab-d0a14a2052b4" providerId="ADAL" clId="{154DF0B4-BE7E-4FFB-9B0B-7D8FCA718DB4}" dt="2024-01-29T11:57:51.728" v="467" actId="47"/>
        <pc:sldMkLst>
          <pc:docMk/>
          <pc:sldMk cId="172113802" sldId="272"/>
        </pc:sldMkLst>
      </pc:sldChg>
      <pc:sldChg chg="modSp add mod modAnim modNotesTx">
        <pc:chgData name="Allison Leiton" userId="4fced9d0-94dc-4592-b6ab-d0a14a2052b4" providerId="ADAL" clId="{154DF0B4-BE7E-4FFB-9B0B-7D8FCA718DB4}" dt="2024-01-29T16:47:03.302" v="650"/>
        <pc:sldMkLst>
          <pc:docMk/>
          <pc:sldMk cId="4220041804" sldId="276"/>
        </pc:sldMkLst>
        <pc:spChg chg="mod">
          <ac:chgData name="Allison Leiton" userId="4fced9d0-94dc-4592-b6ab-d0a14a2052b4" providerId="ADAL" clId="{154DF0B4-BE7E-4FFB-9B0B-7D8FCA718DB4}" dt="2024-01-29T11:34:02.216" v="146" actId="20577"/>
          <ac:spMkLst>
            <pc:docMk/>
            <pc:sldMk cId="4220041804" sldId="276"/>
            <ac:spMk id="14" creationId="{363FE9D9-4C79-6573-8B7A-E842110BF98E}"/>
          </ac:spMkLst>
        </pc:spChg>
        <pc:spChg chg="mod">
          <ac:chgData name="Allison Leiton" userId="4fced9d0-94dc-4592-b6ab-d0a14a2052b4" providerId="ADAL" clId="{154DF0B4-BE7E-4FFB-9B0B-7D8FCA718DB4}" dt="2024-01-29T12:03:04.438" v="540" actId="27636"/>
          <ac:spMkLst>
            <pc:docMk/>
            <pc:sldMk cId="4220041804" sldId="276"/>
            <ac:spMk id="20" creationId="{F4223952-97FF-41CE-960F-426FB845A52E}"/>
          </ac:spMkLst>
        </pc:spChg>
      </pc:sldChg>
      <pc:sldChg chg="addSp delSp modSp add mod">
        <pc:chgData name="Allison Leiton" userId="4fced9d0-94dc-4592-b6ab-d0a14a2052b4" providerId="ADAL" clId="{154DF0B4-BE7E-4FFB-9B0B-7D8FCA718DB4}" dt="2024-01-29T11:27:28.521" v="42" actId="1076"/>
        <pc:sldMkLst>
          <pc:docMk/>
          <pc:sldMk cId="1397169243" sldId="277"/>
        </pc:sldMkLst>
        <pc:spChg chg="mod">
          <ac:chgData name="Allison Leiton" userId="4fced9d0-94dc-4592-b6ab-d0a14a2052b4" providerId="ADAL" clId="{154DF0B4-BE7E-4FFB-9B0B-7D8FCA718DB4}" dt="2024-01-29T11:25:00.630" v="24" actId="14100"/>
          <ac:spMkLst>
            <pc:docMk/>
            <pc:sldMk cId="1397169243" sldId="277"/>
            <ac:spMk id="2" creationId="{22BF9473-17C2-9715-A02E-9C82A8E4CDB9}"/>
          </ac:spMkLst>
        </pc:spChg>
        <pc:spChg chg="mod">
          <ac:chgData name="Allison Leiton" userId="4fced9d0-94dc-4592-b6ab-d0a14a2052b4" providerId="ADAL" clId="{154DF0B4-BE7E-4FFB-9B0B-7D8FCA718DB4}" dt="2024-01-29T11:25:24.030" v="34" actId="20577"/>
          <ac:spMkLst>
            <pc:docMk/>
            <pc:sldMk cId="1397169243" sldId="277"/>
            <ac:spMk id="3" creationId="{42A67D3E-F49C-927C-37C8-95C3A7260CFF}"/>
          </ac:spMkLst>
        </pc:spChg>
        <pc:spChg chg="mod">
          <ac:chgData name="Allison Leiton" userId="4fced9d0-94dc-4592-b6ab-d0a14a2052b4" providerId="ADAL" clId="{154DF0B4-BE7E-4FFB-9B0B-7D8FCA718DB4}" dt="2024-01-29T11:25:04.173" v="28" actId="20577"/>
          <ac:spMkLst>
            <pc:docMk/>
            <pc:sldMk cId="1397169243" sldId="277"/>
            <ac:spMk id="22" creationId="{3B2B2C69-5823-784A-A323-1772D1B035A5}"/>
          </ac:spMkLst>
        </pc:spChg>
        <pc:picChg chg="add mod ord">
          <ac:chgData name="Allison Leiton" userId="4fced9d0-94dc-4592-b6ab-d0a14a2052b4" providerId="ADAL" clId="{154DF0B4-BE7E-4FFB-9B0B-7D8FCA718DB4}" dt="2024-01-29T11:27:28.521" v="42" actId="1076"/>
          <ac:picMkLst>
            <pc:docMk/>
            <pc:sldMk cId="1397169243" sldId="277"/>
            <ac:picMk id="8" creationId="{D5F93DC0-A864-CA7E-6176-E8087253830E}"/>
          </ac:picMkLst>
        </pc:picChg>
        <pc:picChg chg="del">
          <ac:chgData name="Allison Leiton" userId="4fced9d0-94dc-4592-b6ab-d0a14a2052b4" providerId="ADAL" clId="{154DF0B4-BE7E-4FFB-9B0B-7D8FCA718DB4}" dt="2024-01-29T11:25:30.686" v="36" actId="478"/>
          <ac:picMkLst>
            <pc:docMk/>
            <pc:sldMk cId="1397169243" sldId="277"/>
            <ac:picMk id="9" creationId="{6E808644-14CB-40D5-F44E-60C92DCD1550}"/>
          </ac:picMkLst>
        </pc:picChg>
      </pc:sldChg>
      <pc:sldChg chg="addSp delSp modSp add mod modNotesTx">
        <pc:chgData name="Allison Leiton" userId="4fced9d0-94dc-4592-b6ab-d0a14a2052b4" providerId="ADAL" clId="{154DF0B4-BE7E-4FFB-9B0B-7D8FCA718DB4}" dt="2024-01-29T16:35:31.984" v="582" actId="14100"/>
        <pc:sldMkLst>
          <pc:docMk/>
          <pc:sldMk cId="928138708" sldId="278"/>
        </pc:sldMkLst>
        <pc:spChg chg="mod">
          <ac:chgData name="Allison Leiton" userId="4fced9d0-94dc-4592-b6ab-d0a14a2052b4" providerId="ADAL" clId="{154DF0B4-BE7E-4FFB-9B0B-7D8FCA718DB4}" dt="2024-01-29T11:33:58.339" v="144" actId="20577"/>
          <ac:spMkLst>
            <pc:docMk/>
            <pc:sldMk cId="928138708" sldId="278"/>
            <ac:spMk id="14" creationId="{363FE9D9-4C79-6573-8B7A-E842110BF98E}"/>
          </ac:spMkLst>
        </pc:spChg>
        <pc:spChg chg="mod">
          <ac:chgData name="Allison Leiton" userId="4fced9d0-94dc-4592-b6ab-d0a14a2052b4" providerId="ADAL" clId="{154DF0B4-BE7E-4FFB-9B0B-7D8FCA718DB4}" dt="2024-01-29T16:35:24.366" v="580" actId="1035"/>
          <ac:spMkLst>
            <pc:docMk/>
            <pc:sldMk cId="928138708" sldId="278"/>
            <ac:spMk id="19" creationId="{EF721576-8F46-411C-88B5-B389D5A54294}"/>
          </ac:spMkLst>
        </pc:spChg>
        <pc:spChg chg="mod">
          <ac:chgData name="Allison Leiton" userId="4fced9d0-94dc-4592-b6ab-d0a14a2052b4" providerId="ADAL" clId="{154DF0B4-BE7E-4FFB-9B0B-7D8FCA718DB4}" dt="2024-01-29T16:35:31.984" v="582" actId="14100"/>
          <ac:spMkLst>
            <pc:docMk/>
            <pc:sldMk cId="928138708" sldId="278"/>
            <ac:spMk id="20" creationId="{F4223952-97FF-41CE-960F-426FB845A52E}"/>
          </ac:spMkLst>
        </pc:spChg>
        <pc:spChg chg="mod">
          <ac:chgData name="Allison Leiton" userId="4fced9d0-94dc-4592-b6ab-d0a14a2052b4" providerId="ADAL" clId="{154DF0B4-BE7E-4FFB-9B0B-7D8FCA718DB4}" dt="2024-01-29T16:35:24.366" v="580" actId="1035"/>
          <ac:spMkLst>
            <pc:docMk/>
            <pc:sldMk cId="928138708" sldId="278"/>
            <ac:spMk id="21" creationId="{024BFCD7-3B93-BFE9-6AF3-E83147846B39}"/>
          </ac:spMkLst>
        </pc:spChg>
        <pc:picChg chg="add mod">
          <ac:chgData name="Allison Leiton" userId="4fced9d0-94dc-4592-b6ab-d0a14a2052b4" providerId="ADAL" clId="{154DF0B4-BE7E-4FFB-9B0B-7D8FCA718DB4}" dt="2024-01-29T11:29:53.792" v="65" actId="1076"/>
          <ac:picMkLst>
            <pc:docMk/>
            <pc:sldMk cId="928138708" sldId="278"/>
            <ac:picMk id="3" creationId="{0ADA1501-AA7E-5C14-7364-F044A1AC3342}"/>
          </ac:picMkLst>
        </pc:picChg>
        <pc:picChg chg="del">
          <ac:chgData name="Allison Leiton" userId="4fced9d0-94dc-4592-b6ab-d0a14a2052b4" providerId="ADAL" clId="{154DF0B4-BE7E-4FFB-9B0B-7D8FCA718DB4}" dt="2024-01-29T11:28:32.127" v="58" actId="478"/>
          <ac:picMkLst>
            <pc:docMk/>
            <pc:sldMk cId="928138708" sldId="278"/>
            <ac:picMk id="22" creationId="{BDD3CC5C-3C35-473A-EC03-3A1BBA32ED1D}"/>
          </ac:picMkLst>
        </pc:picChg>
      </pc:sldChg>
      <pc:sldChg chg="addSp delSp modSp add mod modAnim modNotesTx">
        <pc:chgData name="Allison Leiton" userId="4fced9d0-94dc-4592-b6ab-d0a14a2052b4" providerId="ADAL" clId="{154DF0B4-BE7E-4FFB-9B0B-7D8FCA718DB4}" dt="2024-01-29T16:47:15.748" v="651"/>
        <pc:sldMkLst>
          <pc:docMk/>
          <pc:sldMk cId="2289939173" sldId="279"/>
        </pc:sldMkLst>
        <pc:spChg chg="mod">
          <ac:chgData name="Allison Leiton" userId="4fced9d0-94dc-4592-b6ab-d0a14a2052b4" providerId="ADAL" clId="{154DF0B4-BE7E-4FFB-9B0B-7D8FCA718DB4}" dt="2024-01-29T11:33:52.372" v="140" actId="20577"/>
          <ac:spMkLst>
            <pc:docMk/>
            <pc:sldMk cId="2289939173" sldId="279"/>
            <ac:spMk id="14" creationId="{363FE9D9-4C79-6573-8B7A-E842110BF98E}"/>
          </ac:spMkLst>
        </pc:spChg>
        <pc:spChg chg="mod">
          <ac:chgData name="Allison Leiton" userId="4fced9d0-94dc-4592-b6ab-d0a14a2052b4" providerId="ADAL" clId="{154DF0B4-BE7E-4FFB-9B0B-7D8FCA718DB4}" dt="2024-01-29T11:30:43.977" v="94" actId="14100"/>
          <ac:spMkLst>
            <pc:docMk/>
            <pc:sldMk cId="2289939173" sldId="279"/>
            <ac:spMk id="19" creationId="{EF721576-8F46-411C-88B5-B389D5A54294}"/>
          </ac:spMkLst>
        </pc:spChg>
        <pc:spChg chg="mod">
          <ac:chgData name="Allison Leiton" userId="4fced9d0-94dc-4592-b6ab-d0a14a2052b4" providerId="ADAL" clId="{154DF0B4-BE7E-4FFB-9B0B-7D8FCA718DB4}" dt="2024-01-29T11:31:06.882" v="100" actId="14100"/>
          <ac:spMkLst>
            <pc:docMk/>
            <pc:sldMk cId="2289939173" sldId="279"/>
            <ac:spMk id="20" creationId="{F4223952-97FF-41CE-960F-426FB845A52E}"/>
          </ac:spMkLst>
        </pc:spChg>
        <pc:spChg chg="mod">
          <ac:chgData name="Allison Leiton" userId="4fced9d0-94dc-4592-b6ab-d0a14a2052b4" providerId="ADAL" clId="{154DF0B4-BE7E-4FFB-9B0B-7D8FCA718DB4}" dt="2024-01-29T11:30:34.347" v="91" actId="14100"/>
          <ac:spMkLst>
            <pc:docMk/>
            <pc:sldMk cId="2289939173" sldId="279"/>
            <ac:spMk id="21" creationId="{024BFCD7-3B93-BFE9-6AF3-E83147846B39}"/>
          </ac:spMkLst>
        </pc:spChg>
        <pc:picChg chg="del">
          <ac:chgData name="Allison Leiton" userId="4fced9d0-94dc-4592-b6ab-d0a14a2052b4" providerId="ADAL" clId="{154DF0B4-BE7E-4FFB-9B0B-7D8FCA718DB4}" dt="2024-01-29T11:30:19.826" v="72" actId="478"/>
          <ac:picMkLst>
            <pc:docMk/>
            <pc:sldMk cId="2289939173" sldId="279"/>
            <ac:picMk id="3" creationId="{0ADA1501-AA7E-5C14-7364-F044A1AC3342}"/>
          </ac:picMkLst>
        </pc:picChg>
        <pc:picChg chg="add mod">
          <ac:chgData name="Allison Leiton" userId="4fced9d0-94dc-4592-b6ab-d0a14a2052b4" providerId="ADAL" clId="{154DF0B4-BE7E-4FFB-9B0B-7D8FCA718DB4}" dt="2024-01-29T11:31:51.497" v="109" actId="1076"/>
          <ac:picMkLst>
            <pc:docMk/>
            <pc:sldMk cId="2289939173" sldId="279"/>
            <ac:picMk id="5" creationId="{A4CF0F90-F4E3-3D51-694E-8795DC3293BF}"/>
          </ac:picMkLst>
        </pc:picChg>
      </pc:sldChg>
      <pc:sldChg chg="addSp delSp modSp add mod modAnim">
        <pc:chgData name="Allison Leiton" userId="4fced9d0-94dc-4592-b6ab-d0a14a2052b4" providerId="ADAL" clId="{154DF0B4-BE7E-4FFB-9B0B-7D8FCA718DB4}" dt="2024-01-29T16:47:28.088" v="653"/>
        <pc:sldMkLst>
          <pc:docMk/>
          <pc:sldMk cId="2025978243" sldId="280"/>
        </pc:sldMkLst>
        <pc:spChg chg="mod">
          <ac:chgData name="Allison Leiton" userId="4fced9d0-94dc-4592-b6ab-d0a14a2052b4" providerId="ADAL" clId="{154DF0B4-BE7E-4FFB-9B0B-7D8FCA718DB4}" dt="2024-01-29T11:33:55.331" v="142" actId="20577"/>
          <ac:spMkLst>
            <pc:docMk/>
            <pc:sldMk cId="2025978243" sldId="280"/>
            <ac:spMk id="14" creationId="{363FE9D9-4C79-6573-8B7A-E842110BF98E}"/>
          </ac:spMkLst>
        </pc:spChg>
        <pc:spChg chg="mod">
          <ac:chgData name="Allison Leiton" userId="4fced9d0-94dc-4592-b6ab-d0a14a2052b4" providerId="ADAL" clId="{154DF0B4-BE7E-4FFB-9B0B-7D8FCA718DB4}" dt="2024-01-29T11:33:01.842" v="132" actId="1076"/>
          <ac:spMkLst>
            <pc:docMk/>
            <pc:sldMk cId="2025978243" sldId="280"/>
            <ac:spMk id="20" creationId="{F4223952-97FF-41CE-960F-426FB845A52E}"/>
          </ac:spMkLst>
        </pc:spChg>
        <pc:picChg chg="add mod">
          <ac:chgData name="Allison Leiton" userId="4fced9d0-94dc-4592-b6ab-d0a14a2052b4" providerId="ADAL" clId="{154DF0B4-BE7E-4FFB-9B0B-7D8FCA718DB4}" dt="2024-01-29T11:33:21.569" v="137" actId="1076"/>
          <ac:picMkLst>
            <pc:docMk/>
            <pc:sldMk cId="2025978243" sldId="280"/>
            <ac:picMk id="3" creationId="{1CEAC793-03F4-7BCE-0167-EF8B2ED67937}"/>
          </ac:picMkLst>
        </pc:picChg>
        <pc:picChg chg="del">
          <ac:chgData name="Allison Leiton" userId="4fced9d0-94dc-4592-b6ab-d0a14a2052b4" providerId="ADAL" clId="{154DF0B4-BE7E-4FFB-9B0B-7D8FCA718DB4}" dt="2024-01-29T11:32:38.301" v="122" actId="478"/>
          <ac:picMkLst>
            <pc:docMk/>
            <pc:sldMk cId="2025978243" sldId="280"/>
            <ac:picMk id="5" creationId="{A4CF0F90-F4E3-3D51-694E-8795DC3293BF}"/>
          </ac:picMkLst>
        </pc:picChg>
      </pc:sldChg>
      <pc:sldChg chg="addSp delSp modSp add mod modAnim">
        <pc:chgData name="Allison Leiton" userId="4fced9d0-94dc-4592-b6ab-d0a14a2052b4" providerId="ADAL" clId="{154DF0B4-BE7E-4FFB-9B0B-7D8FCA718DB4}" dt="2024-01-29T16:47:52.188" v="656"/>
        <pc:sldMkLst>
          <pc:docMk/>
          <pc:sldMk cId="4050395543" sldId="281"/>
        </pc:sldMkLst>
        <pc:spChg chg="mod">
          <ac:chgData name="Allison Leiton" userId="4fced9d0-94dc-4592-b6ab-d0a14a2052b4" providerId="ADAL" clId="{154DF0B4-BE7E-4FFB-9B0B-7D8FCA718DB4}" dt="2024-01-29T11:34:40.180" v="154" actId="5793"/>
          <ac:spMkLst>
            <pc:docMk/>
            <pc:sldMk cId="4050395543" sldId="281"/>
            <ac:spMk id="20" creationId="{F4223952-97FF-41CE-960F-426FB845A52E}"/>
          </ac:spMkLst>
        </pc:spChg>
        <pc:picChg chg="del">
          <ac:chgData name="Allison Leiton" userId="4fced9d0-94dc-4592-b6ab-d0a14a2052b4" providerId="ADAL" clId="{154DF0B4-BE7E-4FFB-9B0B-7D8FCA718DB4}" dt="2024-01-29T11:34:27.946" v="151" actId="478"/>
          <ac:picMkLst>
            <pc:docMk/>
            <pc:sldMk cId="4050395543" sldId="281"/>
            <ac:picMk id="3" creationId="{1CEAC793-03F4-7BCE-0167-EF8B2ED67937}"/>
          </ac:picMkLst>
        </pc:picChg>
        <pc:picChg chg="add mod modCrop">
          <ac:chgData name="Allison Leiton" userId="4fced9d0-94dc-4592-b6ab-d0a14a2052b4" providerId="ADAL" clId="{154DF0B4-BE7E-4FFB-9B0B-7D8FCA718DB4}" dt="2024-01-29T11:36:02.153" v="160" actId="14100"/>
          <ac:picMkLst>
            <pc:docMk/>
            <pc:sldMk cId="4050395543" sldId="281"/>
            <ac:picMk id="5" creationId="{60C03484-2130-C824-F6FA-04BC53D11DB7}"/>
          </ac:picMkLst>
        </pc:picChg>
      </pc:sldChg>
      <pc:sldChg chg="addSp delSp modSp add mod">
        <pc:chgData name="Allison Leiton" userId="4fced9d0-94dc-4592-b6ab-d0a14a2052b4" providerId="ADAL" clId="{154DF0B4-BE7E-4FFB-9B0B-7D8FCA718DB4}" dt="2024-01-29T16:52:23.566" v="661" actId="1076"/>
        <pc:sldMkLst>
          <pc:docMk/>
          <pc:sldMk cId="3968181318" sldId="282"/>
        </pc:sldMkLst>
        <pc:spChg chg="mod">
          <ac:chgData name="Allison Leiton" userId="4fced9d0-94dc-4592-b6ab-d0a14a2052b4" providerId="ADAL" clId="{154DF0B4-BE7E-4FFB-9B0B-7D8FCA718DB4}" dt="2024-01-29T11:36:19.930" v="175" actId="14100"/>
          <ac:spMkLst>
            <pc:docMk/>
            <pc:sldMk cId="3968181318" sldId="282"/>
            <ac:spMk id="19" creationId="{EF721576-8F46-411C-88B5-B389D5A54294}"/>
          </ac:spMkLst>
        </pc:spChg>
        <pc:spChg chg="mod">
          <ac:chgData name="Allison Leiton" userId="4fced9d0-94dc-4592-b6ab-d0a14a2052b4" providerId="ADAL" clId="{154DF0B4-BE7E-4FFB-9B0B-7D8FCA718DB4}" dt="2024-01-29T16:36:03.260" v="584" actId="120"/>
          <ac:spMkLst>
            <pc:docMk/>
            <pc:sldMk cId="3968181318" sldId="282"/>
            <ac:spMk id="20" creationId="{F4223952-97FF-41CE-960F-426FB845A52E}"/>
          </ac:spMkLst>
        </pc:spChg>
        <pc:spChg chg="mod">
          <ac:chgData name="Allison Leiton" userId="4fced9d0-94dc-4592-b6ab-d0a14a2052b4" providerId="ADAL" clId="{154DF0B4-BE7E-4FFB-9B0B-7D8FCA718DB4}" dt="2024-01-29T11:36:22.398" v="176" actId="14100"/>
          <ac:spMkLst>
            <pc:docMk/>
            <pc:sldMk cId="3968181318" sldId="282"/>
            <ac:spMk id="21" creationId="{024BFCD7-3B93-BFE9-6AF3-E83147846B39}"/>
          </ac:spMkLst>
        </pc:spChg>
        <pc:picChg chg="add mod">
          <ac:chgData name="Allison Leiton" userId="4fced9d0-94dc-4592-b6ab-d0a14a2052b4" providerId="ADAL" clId="{154DF0B4-BE7E-4FFB-9B0B-7D8FCA718DB4}" dt="2024-01-29T16:52:23.566" v="661" actId="1076"/>
          <ac:picMkLst>
            <pc:docMk/>
            <pc:sldMk cId="3968181318" sldId="282"/>
            <ac:picMk id="3" creationId="{9D57D2FD-B6D5-06F2-FD45-33FA5A7BDF1C}"/>
          </ac:picMkLst>
        </pc:picChg>
        <pc:picChg chg="del">
          <ac:chgData name="Allison Leiton" userId="4fced9d0-94dc-4592-b6ab-d0a14a2052b4" providerId="ADAL" clId="{154DF0B4-BE7E-4FFB-9B0B-7D8FCA718DB4}" dt="2024-01-29T11:36:49.096" v="189" actId="478"/>
          <ac:picMkLst>
            <pc:docMk/>
            <pc:sldMk cId="3968181318" sldId="282"/>
            <ac:picMk id="5" creationId="{60C03484-2130-C824-F6FA-04BC53D11DB7}"/>
          </ac:picMkLst>
        </pc:picChg>
      </pc:sldChg>
      <pc:sldChg chg="addSp delSp modSp add mod">
        <pc:chgData name="Allison Leiton" userId="4fced9d0-94dc-4592-b6ab-d0a14a2052b4" providerId="ADAL" clId="{154DF0B4-BE7E-4FFB-9B0B-7D8FCA718DB4}" dt="2024-01-29T11:52:01.478" v="356" actId="207"/>
        <pc:sldMkLst>
          <pc:docMk/>
          <pc:sldMk cId="1624139185" sldId="283"/>
        </pc:sldMkLst>
        <pc:spChg chg="add mod">
          <ac:chgData name="Allison Leiton" userId="4fced9d0-94dc-4592-b6ab-d0a14a2052b4" providerId="ADAL" clId="{154DF0B4-BE7E-4FFB-9B0B-7D8FCA718DB4}" dt="2024-01-29T11:52:01.478" v="356" actId="207"/>
          <ac:spMkLst>
            <pc:docMk/>
            <pc:sldMk cId="1624139185" sldId="283"/>
            <ac:spMk id="3" creationId="{E75E9F0F-BE4F-B116-A8C9-67FCA504074F}"/>
          </ac:spMkLst>
        </pc:spChg>
        <pc:spChg chg="add mod">
          <ac:chgData name="Allison Leiton" userId="4fced9d0-94dc-4592-b6ab-d0a14a2052b4" providerId="ADAL" clId="{154DF0B4-BE7E-4FFB-9B0B-7D8FCA718DB4}" dt="2024-01-29T11:39:29.430" v="221" actId="207"/>
          <ac:spMkLst>
            <pc:docMk/>
            <pc:sldMk cId="1624139185" sldId="283"/>
            <ac:spMk id="16" creationId="{E7B299F9-2BF2-9632-D394-B3CD51853422}"/>
          </ac:spMkLst>
        </pc:spChg>
        <pc:spChg chg="del">
          <ac:chgData name="Allison Leiton" userId="4fced9d0-94dc-4592-b6ab-d0a14a2052b4" providerId="ADAL" clId="{154DF0B4-BE7E-4FFB-9B0B-7D8FCA718DB4}" dt="2024-01-29T11:37:49.099" v="196" actId="478"/>
          <ac:spMkLst>
            <pc:docMk/>
            <pc:sldMk cId="1624139185" sldId="283"/>
            <ac:spMk id="20" creationId="{F4223952-97FF-41CE-960F-426FB845A52E}"/>
          </ac:spMkLst>
        </pc:spChg>
        <pc:picChg chg="add mod">
          <ac:chgData name="Allison Leiton" userId="4fced9d0-94dc-4592-b6ab-d0a14a2052b4" providerId="ADAL" clId="{154DF0B4-BE7E-4FFB-9B0B-7D8FCA718DB4}" dt="2024-01-29T11:39:01.670" v="214" actId="14100"/>
          <ac:picMkLst>
            <pc:docMk/>
            <pc:sldMk cId="1624139185" sldId="283"/>
            <ac:picMk id="9" creationId="{C053E2D0-0209-9EDB-D9F7-2068A13CFE94}"/>
          </ac:picMkLst>
        </pc:picChg>
      </pc:sldChg>
      <pc:sldChg chg="addSp delSp modSp add mod">
        <pc:chgData name="Allison Leiton" userId="4fced9d0-94dc-4592-b6ab-d0a14a2052b4" providerId="ADAL" clId="{154DF0B4-BE7E-4FFB-9B0B-7D8FCA718DB4}" dt="2024-01-29T16:38:19.122" v="617" actId="1037"/>
        <pc:sldMkLst>
          <pc:docMk/>
          <pc:sldMk cId="2851675237" sldId="284"/>
        </pc:sldMkLst>
        <pc:spChg chg="mod">
          <ac:chgData name="Allison Leiton" userId="4fced9d0-94dc-4592-b6ab-d0a14a2052b4" providerId="ADAL" clId="{154DF0B4-BE7E-4FFB-9B0B-7D8FCA718DB4}" dt="2024-01-29T11:52:05.939" v="357" actId="207"/>
          <ac:spMkLst>
            <pc:docMk/>
            <pc:sldMk cId="2851675237" sldId="284"/>
            <ac:spMk id="3" creationId="{E75E9F0F-BE4F-B116-A8C9-67FCA504074F}"/>
          </ac:spMkLst>
        </pc:spChg>
        <pc:spChg chg="mod">
          <ac:chgData name="Allison Leiton" userId="4fced9d0-94dc-4592-b6ab-d0a14a2052b4" providerId="ADAL" clId="{154DF0B4-BE7E-4FFB-9B0B-7D8FCA718DB4}" dt="2024-01-29T16:38:19.122" v="617" actId="1037"/>
          <ac:spMkLst>
            <pc:docMk/>
            <pc:sldMk cId="2851675237" sldId="284"/>
            <ac:spMk id="16" creationId="{E7B299F9-2BF2-9632-D394-B3CD51853422}"/>
          </ac:spMkLst>
        </pc:spChg>
        <pc:picChg chg="add mod ord">
          <ac:chgData name="Allison Leiton" userId="4fced9d0-94dc-4592-b6ab-d0a14a2052b4" providerId="ADAL" clId="{154DF0B4-BE7E-4FFB-9B0B-7D8FCA718DB4}" dt="2024-01-29T11:41:16.910" v="244" actId="167"/>
          <ac:picMkLst>
            <pc:docMk/>
            <pc:sldMk cId="2851675237" sldId="284"/>
            <ac:picMk id="5" creationId="{5EDE0A18-2C24-40B6-8884-828FC3BD8F51}"/>
          </ac:picMkLst>
        </pc:picChg>
        <pc:picChg chg="del">
          <ac:chgData name="Allison Leiton" userId="4fced9d0-94dc-4592-b6ab-d0a14a2052b4" providerId="ADAL" clId="{154DF0B4-BE7E-4FFB-9B0B-7D8FCA718DB4}" dt="2024-01-29T11:39:48.383" v="226" actId="478"/>
          <ac:picMkLst>
            <pc:docMk/>
            <pc:sldMk cId="2851675237" sldId="284"/>
            <ac:picMk id="9" creationId="{C053E2D0-0209-9EDB-D9F7-2068A13CFE94}"/>
          </ac:picMkLst>
        </pc:picChg>
      </pc:sldChg>
      <pc:sldChg chg="addSp delSp modSp add mod">
        <pc:chgData name="Allison Leiton" userId="4fced9d0-94dc-4592-b6ab-d0a14a2052b4" providerId="ADAL" clId="{154DF0B4-BE7E-4FFB-9B0B-7D8FCA718DB4}" dt="2024-01-29T11:52:09.984" v="358" actId="207"/>
        <pc:sldMkLst>
          <pc:docMk/>
          <pc:sldMk cId="3163057481" sldId="285"/>
        </pc:sldMkLst>
        <pc:spChg chg="add mod">
          <ac:chgData name="Allison Leiton" userId="4fced9d0-94dc-4592-b6ab-d0a14a2052b4" providerId="ADAL" clId="{154DF0B4-BE7E-4FFB-9B0B-7D8FCA718DB4}" dt="2024-01-29T11:52:09.984" v="358" actId="207"/>
          <ac:spMkLst>
            <pc:docMk/>
            <pc:sldMk cId="3163057481" sldId="285"/>
            <ac:spMk id="2" creationId="{D77A3ABD-1746-5FDD-8F47-EEBCF6E22327}"/>
          </ac:spMkLst>
        </pc:spChg>
        <pc:spChg chg="mod">
          <ac:chgData name="Allison Leiton" userId="4fced9d0-94dc-4592-b6ab-d0a14a2052b4" providerId="ADAL" clId="{154DF0B4-BE7E-4FFB-9B0B-7D8FCA718DB4}" dt="2024-01-29T11:52:09.984" v="358" actId="207"/>
          <ac:spMkLst>
            <pc:docMk/>
            <pc:sldMk cId="3163057481" sldId="285"/>
            <ac:spMk id="3" creationId="{E75E9F0F-BE4F-B116-A8C9-67FCA504074F}"/>
          </ac:spMkLst>
        </pc:spChg>
        <pc:spChg chg="add del">
          <ac:chgData name="Allison Leiton" userId="4fced9d0-94dc-4592-b6ab-d0a14a2052b4" providerId="ADAL" clId="{154DF0B4-BE7E-4FFB-9B0B-7D8FCA718DB4}" dt="2024-01-29T11:45:32.122" v="287" actId="478"/>
          <ac:spMkLst>
            <pc:docMk/>
            <pc:sldMk cId="3163057481" sldId="285"/>
            <ac:spMk id="15" creationId="{9257ACC4-30EE-C00C-AB75-859900E94C80}"/>
          </ac:spMkLst>
        </pc:spChg>
        <pc:spChg chg="mod">
          <ac:chgData name="Allison Leiton" userId="4fced9d0-94dc-4592-b6ab-d0a14a2052b4" providerId="ADAL" clId="{154DF0B4-BE7E-4FFB-9B0B-7D8FCA718DB4}" dt="2024-01-29T11:51:00.945" v="343" actId="1076"/>
          <ac:spMkLst>
            <pc:docMk/>
            <pc:sldMk cId="3163057481" sldId="285"/>
            <ac:spMk id="16" creationId="{E7B299F9-2BF2-9632-D394-B3CD51853422}"/>
          </ac:spMkLst>
        </pc:spChg>
        <pc:picChg chg="del">
          <ac:chgData name="Allison Leiton" userId="4fced9d0-94dc-4592-b6ab-d0a14a2052b4" providerId="ADAL" clId="{154DF0B4-BE7E-4FFB-9B0B-7D8FCA718DB4}" dt="2024-01-29T11:42:41.363" v="264" actId="478"/>
          <ac:picMkLst>
            <pc:docMk/>
            <pc:sldMk cId="3163057481" sldId="285"/>
            <ac:picMk id="5" creationId="{5EDE0A18-2C24-40B6-8884-828FC3BD8F51}"/>
          </ac:picMkLst>
        </pc:picChg>
        <pc:picChg chg="add mod">
          <ac:chgData name="Allison Leiton" userId="4fced9d0-94dc-4592-b6ab-d0a14a2052b4" providerId="ADAL" clId="{154DF0B4-BE7E-4FFB-9B0B-7D8FCA718DB4}" dt="2024-01-29T11:51:08.825" v="346" actId="14100"/>
          <ac:picMkLst>
            <pc:docMk/>
            <pc:sldMk cId="3163057481" sldId="285"/>
            <ac:picMk id="18" creationId="{F924037B-EBF9-116F-7995-9E0B70F0BD53}"/>
          </ac:picMkLst>
        </pc:picChg>
      </pc:sldChg>
      <pc:sldChg chg="addSp modSp add mod">
        <pc:chgData name="Allison Leiton" userId="4fced9d0-94dc-4592-b6ab-d0a14a2052b4" providerId="ADAL" clId="{154DF0B4-BE7E-4FFB-9B0B-7D8FCA718DB4}" dt="2024-01-29T11:52:16.126" v="359" actId="207"/>
        <pc:sldMkLst>
          <pc:docMk/>
          <pc:sldMk cId="1427915287" sldId="286"/>
        </pc:sldMkLst>
        <pc:spChg chg="mod">
          <ac:chgData name="Allison Leiton" userId="4fced9d0-94dc-4592-b6ab-d0a14a2052b4" providerId="ADAL" clId="{154DF0B4-BE7E-4FFB-9B0B-7D8FCA718DB4}" dt="2024-01-29T11:52:16.126" v="359" actId="207"/>
          <ac:spMkLst>
            <pc:docMk/>
            <pc:sldMk cId="1427915287" sldId="286"/>
            <ac:spMk id="2" creationId="{D77A3ABD-1746-5FDD-8F47-EEBCF6E22327}"/>
          </ac:spMkLst>
        </pc:spChg>
        <pc:spChg chg="mod">
          <ac:chgData name="Allison Leiton" userId="4fced9d0-94dc-4592-b6ab-d0a14a2052b4" providerId="ADAL" clId="{154DF0B4-BE7E-4FFB-9B0B-7D8FCA718DB4}" dt="2024-01-29T11:52:16.126" v="359" actId="207"/>
          <ac:spMkLst>
            <pc:docMk/>
            <pc:sldMk cId="1427915287" sldId="286"/>
            <ac:spMk id="3" creationId="{E75E9F0F-BE4F-B116-A8C9-67FCA504074F}"/>
          </ac:spMkLst>
        </pc:spChg>
        <pc:spChg chg="mod">
          <ac:chgData name="Allison Leiton" userId="4fced9d0-94dc-4592-b6ab-d0a14a2052b4" providerId="ADAL" clId="{154DF0B4-BE7E-4FFB-9B0B-7D8FCA718DB4}" dt="2024-01-29T11:51:24.757" v="347" actId="1076"/>
          <ac:spMkLst>
            <pc:docMk/>
            <pc:sldMk cId="1427915287" sldId="286"/>
            <ac:spMk id="16" creationId="{E7B299F9-2BF2-9632-D394-B3CD51853422}"/>
          </ac:spMkLst>
        </pc:spChg>
        <pc:picChg chg="add mod">
          <ac:chgData name="Allison Leiton" userId="4fced9d0-94dc-4592-b6ab-d0a14a2052b4" providerId="ADAL" clId="{154DF0B4-BE7E-4FFB-9B0B-7D8FCA718DB4}" dt="2024-01-29T11:51:43.999" v="353" actId="1076"/>
          <ac:picMkLst>
            <pc:docMk/>
            <pc:sldMk cId="1427915287" sldId="286"/>
            <ac:picMk id="9" creationId="{3CA8B07B-EC00-0C9D-177F-9CADBF24A90F}"/>
          </ac:picMkLst>
        </pc:picChg>
      </pc:sldChg>
      <pc:sldChg chg="addSp delSp modSp add mod modAnim">
        <pc:chgData name="Allison Leiton" userId="4fced9d0-94dc-4592-b6ab-d0a14a2052b4" providerId="ADAL" clId="{154DF0B4-BE7E-4FFB-9B0B-7D8FCA718DB4}" dt="2024-01-29T11:52:21.089" v="360" actId="207"/>
        <pc:sldMkLst>
          <pc:docMk/>
          <pc:sldMk cId="1337099734" sldId="287"/>
        </pc:sldMkLst>
        <pc:spChg chg="del">
          <ac:chgData name="Allison Leiton" userId="4fced9d0-94dc-4592-b6ab-d0a14a2052b4" providerId="ADAL" clId="{154DF0B4-BE7E-4FFB-9B0B-7D8FCA718DB4}" dt="2024-01-29T11:47:12.929" v="322" actId="21"/>
          <ac:spMkLst>
            <pc:docMk/>
            <pc:sldMk cId="1337099734" sldId="287"/>
            <ac:spMk id="2" creationId="{D77A3ABD-1746-5FDD-8F47-EEBCF6E22327}"/>
          </ac:spMkLst>
        </pc:spChg>
        <pc:spChg chg="mod">
          <ac:chgData name="Allison Leiton" userId="4fced9d0-94dc-4592-b6ab-d0a14a2052b4" providerId="ADAL" clId="{154DF0B4-BE7E-4FFB-9B0B-7D8FCA718DB4}" dt="2024-01-29T11:52:21.089" v="360" actId="207"/>
          <ac:spMkLst>
            <pc:docMk/>
            <pc:sldMk cId="1337099734" sldId="287"/>
            <ac:spMk id="3" creationId="{E75E9F0F-BE4F-B116-A8C9-67FCA504074F}"/>
          </ac:spMkLst>
        </pc:spChg>
        <pc:spChg chg="del">
          <ac:chgData name="Allison Leiton" userId="4fced9d0-94dc-4592-b6ab-d0a14a2052b4" providerId="ADAL" clId="{154DF0B4-BE7E-4FFB-9B0B-7D8FCA718DB4}" dt="2024-01-29T11:47:12.929" v="322" actId="21"/>
          <ac:spMkLst>
            <pc:docMk/>
            <pc:sldMk cId="1337099734" sldId="287"/>
            <ac:spMk id="16" creationId="{E7B299F9-2BF2-9632-D394-B3CD51853422}"/>
          </ac:spMkLst>
        </pc:spChg>
        <pc:picChg chg="add mod">
          <ac:chgData name="Allison Leiton" userId="4fced9d0-94dc-4592-b6ab-d0a14a2052b4" providerId="ADAL" clId="{154DF0B4-BE7E-4FFB-9B0B-7D8FCA718DB4}" dt="2024-01-29T11:47:24.240" v="330" actId="1076"/>
          <ac:picMkLst>
            <pc:docMk/>
            <pc:sldMk cId="1337099734" sldId="287"/>
            <ac:picMk id="9" creationId="{A5EE5DEB-48D8-30A8-B30C-90E3157159AE}"/>
          </ac:picMkLst>
        </pc:picChg>
        <pc:picChg chg="add mod">
          <ac:chgData name="Allison Leiton" userId="4fced9d0-94dc-4592-b6ab-d0a14a2052b4" providerId="ADAL" clId="{154DF0B4-BE7E-4FFB-9B0B-7D8FCA718DB4}" dt="2024-01-29T11:47:37.820" v="335" actId="408"/>
          <ac:picMkLst>
            <pc:docMk/>
            <pc:sldMk cId="1337099734" sldId="287"/>
            <ac:picMk id="17" creationId="{CA5BF046-DFCF-7BDB-1B76-8461868F52A9}"/>
          </ac:picMkLst>
        </pc:picChg>
        <pc:picChg chg="add mod">
          <ac:chgData name="Allison Leiton" userId="4fced9d0-94dc-4592-b6ab-d0a14a2052b4" providerId="ADAL" clId="{154DF0B4-BE7E-4FFB-9B0B-7D8FCA718DB4}" dt="2024-01-29T11:47:30.242" v="333" actId="1076"/>
          <ac:picMkLst>
            <pc:docMk/>
            <pc:sldMk cId="1337099734" sldId="287"/>
            <ac:picMk id="20" creationId="{AA0EB533-EC81-AABF-6DF0-6E93723AEAF2}"/>
          </ac:picMkLst>
        </pc:picChg>
      </pc:sldChg>
      <pc:sldChg chg="add del">
        <pc:chgData name="Allison Leiton" userId="4fced9d0-94dc-4592-b6ab-d0a14a2052b4" providerId="ADAL" clId="{154DF0B4-BE7E-4FFB-9B0B-7D8FCA718DB4}" dt="2024-01-29T11:52:42.418" v="363" actId="47"/>
        <pc:sldMkLst>
          <pc:docMk/>
          <pc:sldMk cId="3757171434" sldId="288"/>
        </pc:sldMkLst>
      </pc:sldChg>
      <pc:sldChg chg="addSp delSp modSp add mod delAnim">
        <pc:chgData name="Allison Leiton" userId="4fced9d0-94dc-4592-b6ab-d0a14a2052b4" providerId="ADAL" clId="{154DF0B4-BE7E-4FFB-9B0B-7D8FCA718DB4}" dt="2024-01-29T11:56:09.588" v="428" actId="17032"/>
        <pc:sldMkLst>
          <pc:docMk/>
          <pc:sldMk cId="3845387233" sldId="288"/>
        </pc:sldMkLst>
        <pc:spChg chg="mod">
          <ac:chgData name="Allison Leiton" userId="4fced9d0-94dc-4592-b6ab-d0a14a2052b4" providerId="ADAL" clId="{154DF0B4-BE7E-4FFB-9B0B-7D8FCA718DB4}" dt="2024-01-29T11:55:23.537" v="411" actId="113"/>
          <ac:spMkLst>
            <pc:docMk/>
            <pc:sldMk cId="3845387233" sldId="288"/>
            <ac:spMk id="3" creationId="{E75E9F0F-BE4F-B116-A8C9-67FCA504074F}"/>
          </ac:spMkLst>
        </pc:spChg>
        <pc:spChg chg="add mod">
          <ac:chgData name="Allison Leiton" userId="4fced9d0-94dc-4592-b6ab-d0a14a2052b4" providerId="ADAL" clId="{154DF0B4-BE7E-4FFB-9B0B-7D8FCA718DB4}" dt="2024-01-29T11:55:59.303" v="424" actId="14100"/>
          <ac:spMkLst>
            <pc:docMk/>
            <pc:sldMk cId="3845387233" sldId="288"/>
            <ac:spMk id="18" creationId="{73034109-A750-86F3-3242-5A2FD82A30FE}"/>
          </ac:spMkLst>
        </pc:spChg>
        <pc:spChg chg="mod">
          <ac:chgData name="Allison Leiton" userId="4fced9d0-94dc-4592-b6ab-d0a14a2052b4" providerId="ADAL" clId="{154DF0B4-BE7E-4FFB-9B0B-7D8FCA718DB4}" dt="2024-01-29T11:54:20.054" v="396" actId="20577"/>
          <ac:spMkLst>
            <pc:docMk/>
            <pc:sldMk cId="3845387233" sldId="288"/>
            <ac:spMk id="19" creationId="{EF721576-8F46-411C-88B5-B389D5A54294}"/>
          </ac:spMkLst>
        </pc:spChg>
        <pc:spChg chg="add mod">
          <ac:chgData name="Allison Leiton" userId="4fced9d0-94dc-4592-b6ab-d0a14a2052b4" providerId="ADAL" clId="{154DF0B4-BE7E-4FFB-9B0B-7D8FCA718DB4}" dt="2024-01-29T11:56:09.588" v="428" actId="17032"/>
          <ac:spMkLst>
            <pc:docMk/>
            <pc:sldMk cId="3845387233" sldId="288"/>
            <ac:spMk id="22" creationId="{DC582A29-C574-C249-B240-B043B8C9EEEF}"/>
          </ac:spMkLst>
        </pc:spChg>
        <pc:picChg chg="add mod">
          <ac:chgData name="Allison Leiton" userId="4fced9d0-94dc-4592-b6ab-d0a14a2052b4" providerId="ADAL" clId="{154DF0B4-BE7E-4FFB-9B0B-7D8FCA718DB4}" dt="2024-01-29T11:55:44.586" v="419" actId="1076"/>
          <ac:picMkLst>
            <pc:docMk/>
            <pc:sldMk cId="3845387233" sldId="288"/>
            <ac:picMk id="5" creationId="{D63B9FD0-25B9-2E39-E6BE-1C36231E3E71}"/>
          </ac:picMkLst>
        </pc:picChg>
        <pc:picChg chg="del">
          <ac:chgData name="Allison Leiton" userId="4fced9d0-94dc-4592-b6ab-d0a14a2052b4" providerId="ADAL" clId="{154DF0B4-BE7E-4FFB-9B0B-7D8FCA718DB4}" dt="2024-01-29T11:54:27.041" v="397" actId="478"/>
          <ac:picMkLst>
            <pc:docMk/>
            <pc:sldMk cId="3845387233" sldId="288"/>
            <ac:picMk id="9" creationId="{A5EE5DEB-48D8-30A8-B30C-90E3157159AE}"/>
          </ac:picMkLst>
        </pc:picChg>
        <pc:picChg chg="add mod">
          <ac:chgData name="Allison Leiton" userId="4fced9d0-94dc-4592-b6ab-d0a14a2052b4" providerId="ADAL" clId="{154DF0B4-BE7E-4FFB-9B0B-7D8FCA718DB4}" dt="2024-01-29T11:55:42.878" v="418" actId="1076"/>
          <ac:picMkLst>
            <pc:docMk/>
            <pc:sldMk cId="3845387233" sldId="288"/>
            <ac:picMk id="16" creationId="{B9017B7B-EBAC-B29D-B12B-079111F97070}"/>
          </ac:picMkLst>
        </pc:picChg>
        <pc:picChg chg="del">
          <ac:chgData name="Allison Leiton" userId="4fced9d0-94dc-4592-b6ab-d0a14a2052b4" providerId="ADAL" clId="{154DF0B4-BE7E-4FFB-9B0B-7D8FCA718DB4}" dt="2024-01-29T11:54:27.041" v="397" actId="478"/>
          <ac:picMkLst>
            <pc:docMk/>
            <pc:sldMk cId="3845387233" sldId="288"/>
            <ac:picMk id="17" creationId="{CA5BF046-DFCF-7BDB-1B76-8461868F52A9}"/>
          </ac:picMkLst>
        </pc:picChg>
        <pc:picChg chg="del">
          <ac:chgData name="Allison Leiton" userId="4fced9d0-94dc-4592-b6ab-d0a14a2052b4" providerId="ADAL" clId="{154DF0B4-BE7E-4FFB-9B0B-7D8FCA718DB4}" dt="2024-01-29T11:54:27.041" v="397" actId="478"/>
          <ac:picMkLst>
            <pc:docMk/>
            <pc:sldMk cId="3845387233" sldId="288"/>
            <ac:picMk id="20" creationId="{AA0EB533-EC81-AABF-6DF0-6E93723AEAF2}"/>
          </ac:picMkLst>
        </pc:picChg>
      </pc:sldChg>
      <pc:sldChg chg="addSp delSp modSp add mod">
        <pc:chgData name="Allison Leiton" userId="4fced9d0-94dc-4592-b6ab-d0a14a2052b4" providerId="ADAL" clId="{154DF0B4-BE7E-4FFB-9B0B-7D8FCA718DB4}" dt="2024-01-29T12:10:14.027" v="544" actId="1076"/>
        <pc:sldMkLst>
          <pc:docMk/>
          <pc:sldMk cId="36246866" sldId="289"/>
        </pc:sldMkLst>
        <pc:spChg chg="mod">
          <ac:chgData name="Allison Leiton" userId="4fced9d0-94dc-4592-b6ab-d0a14a2052b4" providerId="ADAL" clId="{154DF0B4-BE7E-4FFB-9B0B-7D8FCA718DB4}" dt="2024-01-29T12:10:14.027" v="544" actId="1076"/>
          <ac:spMkLst>
            <pc:docMk/>
            <pc:sldMk cId="36246866" sldId="289"/>
            <ac:spMk id="3" creationId="{E75E9F0F-BE4F-B116-A8C9-67FCA504074F}"/>
          </ac:spMkLst>
        </pc:spChg>
        <pc:spChg chg="del">
          <ac:chgData name="Allison Leiton" userId="4fced9d0-94dc-4592-b6ab-d0a14a2052b4" providerId="ADAL" clId="{154DF0B4-BE7E-4FFB-9B0B-7D8FCA718DB4}" dt="2024-01-29T11:56:38.740" v="447" actId="478"/>
          <ac:spMkLst>
            <pc:docMk/>
            <pc:sldMk cId="36246866" sldId="289"/>
            <ac:spMk id="18" creationId="{73034109-A750-86F3-3242-5A2FD82A30FE}"/>
          </ac:spMkLst>
        </pc:spChg>
        <pc:spChg chg="mod">
          <ac:chgData name="Allison Leiton" userId="4fced9d0-94dc-4592-b6ab-d0a14a2052b4" providerId="ADAL" clId="{154DF0B4-BE7E-4FFB-9B0B-7D8FCA718DB4}" dt="2024-01-29T11:56:22.336" v="441" actId="20577"/>
          <ac:spMkLst>
            <pc:docMk/>
            <pc:sldMk cId="36246866" sldId="289"/>
            <ac:spMk id="19" creationId="{EF721576-8F46-411C-88B5-B389D5A54294}"/>
          </ac:spMkLst>
        </pc:spChg>
        <pc:spChg chg="del">
          <ac:chgData name="Allison Leiton" userId="4fced9d0-94dc-4592-b6ab-d0a14a2052b4" providerId="ADAL" clId="{154DF0B4-BE7E-4FFB-9B0B-7D8FCA718DB4}" dt="2024-01-29T11:56:38.740" v="447" actId="478"/>
          <ac:spMkLst>
            <pc:docMk/>
            <pc:sldMk cId="36246866" sldId="289"/>
            <ac:spMk id="22" creationId="{DC582A29-C574-C249-B240-B043B8C9EEEF}"/>
          </ac:spMkLst>
        </pc:spChg>
        <pc:picChg chg="del">
          <ac:chgData name="Allison Leiton" userId="4fced9d0-94dc-4592-b6ab-d0a14a2052b4" providerId="ADAL" clId="{154DF0B4-BE7E-4FFB-9B0B-7D8FCA718DB4}" dt="2024-01-29T11:56:38.740" v="447" actId="478"/>
          <ac:picMkLst>
            <pc:docMk/>
            <pc:sldMk cId="36246866" sldId="289"/>
            <ac:picMk id="5" creationId="{D63B9FD0-25B9-2E39-E6BE-1C36231E3E71}"/>
          </ac:picMkLst>
        </pc:picChg>
        <pc:picChg chg="add mod">
          <ac:chgData name="Allison Leiton" userId="4fced9d0-94dc-4592-b6ab-d0a14a2052b4" providerId="ADAL" clId="{154DF0B4-BE7E-4FFB-9B0B-7D8FCA718DB4}" dt="2024-01-29T11:56:56.173" v="452" actId="14100"/>
          <ac:picMkLst>
            <pc:docMk/>
            <pc:sldMk cId="36246866" sldId="289"/>
            <ac:picMk id="9" creationId="{09B4CD96-49C6-0FC7-EE3C-AC405D115C77}"/>
          </ac:picMkLst>
        </pc:picChg>
        <pc:picChg chg="del">
          <ac:chgData name="Allison Leiton" userId="4fced9d0-94dc-4592-b6ab-d0a14a2052b4" providerId="ADAL" clId="{154DF0B4-BE7E-4FFB-9B0B-7D8FCA718DB4}" dt="2024-01-29T11:56:38.740" v="447" actId="478"/>
          <ac:picMkLst>
            <pc:docMk/>
            <pc:sldMk cId="36246866" sldId="289"/>
            <ac:picMk id="16" creationId="{B9017B7B-EBAC-B29D-B12B-079111F97070}"/>
          </ac:picMkLst>
        </pc:picChg>
      </pc:sldChg>
      <pc:sldChg chg="addSp modSp add mod modAnim modNotesTx">
        <pc:chgData name="Allison Leiton" userId="4fced9d0-94dc-4592-b6ab-d0a14a2052b4" providerId="ADAL" clId="{154DF0B4-BE7E-4FFB-9B0B-7D8FCA718DB4}" dt="2024-01-29T12:03:20.726" v="541" actId="20577"/>
        <pc:sldMkLst>
          <pc:docMk/>
          <pc:sldMk cId="3700972503" sldId="290"/>
        </pc:sldMkLst>
        <pc:spChg chg="mod">
          <ac:chgData name="Allison Leiton" userId="4fced9d0-94dc-4592-b6ab-d0a14a2052b4" providerId="ADAL" clId="{154DF0B4-BE7E-4FFB-9B0B-7D8FCA718DB4}" dt="2024-01-29T11:59:32.279" v="495" actId="1076"/>
          <ac:spMkLst>
            <pc:docMk/>
            <pc:sldMk cId="3700972503" sldId="290"/>
            <ac:spMk id="3" creationId="{93AE6223-98F0-011C-D8D1-4E0D6CD3D124}"/>
          </ac:spMkLst>
        </pc:spChg>
        <pc:picChg chg="add mod">
          <ac:chgData name="Allison Leiton" userId="4fced9d0-94dc-4592-b6ab-d0a14a2052b4" providerId="ADAL" clId="{154DF0B4-BE7E-4FFB-9B0B-7D8FCA718DB4}" dt="2024-01-29T11:59:28.309" v="493" actId="1076"/>
          <ac:picMkLst>
            <pc:docMk/>
            <pc:sldMk cId="3700972503" sldId="290"/>
            <ac:picMk id="5" creationId="{634BF876-5E5C-9DA1-D77D-0B89B7D989A3}"/>
          </ac:picMkLst>
        </pc:picChg>
      </pc:sldChg>
      <pc:sldChg chg="addSp delSp modSp add mod">
        <pc:chgData name="Allison Leiton" userId="4fced9d0-94dc-4592-b6ab-d0a14a2052b4" providerId="ADAL" clId="{154DF0B4-BE7E-4FFB-9B0B-7D8FCA718DB4}" dt="2024-01-29T12:01:54.220" v="537" actId="1037"/>
        <pc:sldMkLst>
          <pc:docMk/>
          <pc:sldMk cId="732211826" sldId="291"/>
        </pc:sldMkLst>
        <pc:spChg chg="del">
          <ac:chgData name="Allison Leiton" userId="4fced9d0-94dc-4592-b6ab-d0a14a2052b4" providerId="ADAL" clId="{154DF0B4-BE7E-4FFB-9B0B-7D8FCA718DB4}" dt="2024-01-29T11:58:02.543" v="469" actId="478"/>
          <ac:spMkLst>
            <pc:docMk/>
            <pc:sldMk cId="732211826" sldId="291"/>
            <ac:spMk id="3" creationId="{E75E9F0F-BE4F-B116-A8C9-67FCA504074F}"/>
          </ac:spMkLst>
        </pc:spChg>
        <pc:spChg chg="add del mod">
          <ac:chgData name="Allison Leiton" userId="4fced9d0-94dc-4592-b6ab-d0a14a2052b4" providerId="ADAL" clId="{154DF0B4-BE7E-4FFB-9B0B-7D8FCA718DB4}" dt="2024-01-29T11:58:05.045" v="470" actId="478"/>
          <ac:spMkLst>
            <pc:docMk/>
            <pc:sldMk cId="732211826" sldId="291"/>
            <ac:spMk id="5" creationId="{5DDA96FA-ABDE-46DA-F8FD-FFE3BD268610}"/>
          </ac:spMkLst>
        </pc:spChg>
        <pc:spChg chg="add mod">
          <ac:chgData name="Allison Leiton" userId="4fced9d0-94dc-4592-b6ab-d0a14a2052b4" providerId="ADAL" clId="{154DF0B4-BE7E-4FFB-9B0B-7D8FCA718DB4}" dt="2024-01-29T12:00:32.569" v="504" actId="14100"/>
          <ac:spMkLst>
            <pc:docMk/>
            <pc:sldMk cId="732211826" sldId="291"/>
            <ac:spMk id="15" creationId="{BF93FA7C-B061-5888-ABCB-C527337D79E2}"/>
          </ac:spMkLst>
        </pc:spChg>
        <pc:spChg chg="add mod">
          <ac:chgData name="Allison Leiton" userId="4fced9d0-94dc-4592-b6ab-d0a14a2052b4" providerId="ADAL" clId="{154DF0B4-BE7E-4FFB-9B0B-7D8FCA718DB4}" dt="2024-01-29T12:00:32.569" v="504" actId="14100"/>
          <ac:spMkLst>
            <pc:docMk/>
            <pc:sldMk cId="732211826" sldId="291"/>
            <ac:spMk id="16" creationId="{7528D677-6E2F-2B00-452C-E7F5B327687C}"/>
          </ac:spMkLst>
        </pc:spChg>
        <pc:spChg chg="del">
          <ac:chgData name="Allison Leiton" userId="4fced9d0-94dc-4592-b6ab-d0a14a2052b4" providerId="ADAL" clId="{154DF0B4-BE7E-4FFB-9B0B-7D8FCA718DB4}" dt="2024-01-29T11:58:02.543" v="469" actId="478"/>
          <ac:spMkLst>
            <pc:docMk/>
            <pc:sldMk cId="732211826" sldId="291"/>
            <ac:spMk id="19" creationId="{EF721576-8F46-411C-88B5-B389D5A54294}"/>
          </ac:spMkLst>
        </pc:spChg>
        <pc:spChg chg="del">
          <ac:chgData name="Allison Leiton" userId="4fced9d0-94dc-4592-b6ab-d0a14a2052b4" providerId="ADAL" clId="{154DF0B4-BE7E-4FFB-9B0B-7D8FCA718DB4}" dt="2024-01-29T11:58:02.543" v="469" actId="478"/>
          <ac:spMkLst>
            <pc:docMk/>
            <pc:sldMk cId="732211826" sldId="291"/>
            <ac:spMk id="21" creationId="{024BFCD7-3B93-BFE9-6AF3-E83147846B39}"/>
          </ac:spMkLst>
        </pc:spChg>
        <pc:picChg chg="del">
          <ac:chgData name="Allison Leiton" userId="4fced9d0-94dc-4592-b6ab-d0a14a2052b4" providerId="ADAL" clId="{154DF0B4-BE7E-4FFB-9B0B-7D8FCA718DB4}" dt="2024-01-29T11:58:02.543" v="469" actId="478"/>
          <ac:picMkLst>
            <pc:docMk/>
            <pc:sldMk cId="732211826" sldId="291"/>
            <ac:picMk id="9" creationId="{09B4CD96-49C6-0FC7-EE3C-AC405D115C77}"/>
          </ac:picMkLst>
        </pc:picChg>
        <pc:picChg chg="add mod modCrop">
          <ac:chgData name="Allison Leiton" userId="4fced9d0-94dc-4592-b6ab-d0a14a2052b4" providerId="ADAL" clId="{154DF0B4-BE7E-4FFB-9B0B-7D8FCA718DB4}" dt="2024-01-29T12:00:36.941" v="506" actId="1076"/>
          <ac:picMkLst>
            <pc:docMk/>
            <pc:sldMk cId="732211826" sldId="291"/>
            <ac:picMk id="18" creationId="{701D86A2-5106-BA55-AC5C-6A0D2EF75619}"/>
          </ac:picMkLst>
        </pc:picChg>
        <pc:picChg chg="add mod modCrop">
          <ac:chgData name="Allison Leiton" userId="4fced9d0-94dc-4592-b6ab-d0a14a2052b4" providerId="ADAL" clId="{154DF0B4-BE7E-4FFB-9B0B-7D8FCA718DB4}" dt="2024-01-29T12:01:54.220" v="537" actId="1037"/>
          <ac:picMkLst>
            <pc:docMk/>
            <pc:sldMk cId="732211826" sldId="291"/>
            <ac:picMk id="22" creationId="{44736B4B-8382-B724-3E27-FC26B09D5CED}"/>
          </ac:picMkLst>
        </pc:picChg>
      </pc:sldChg>
      <pc:sldChg chg="modSp mod">
        <pc:chgData name="Allison Leiton" userId="4fced9d0-94dc-4592-b6ab-d0a14a2052b4" providerId="ADAL" clId="{154DF0B4-BE7E-4FFB-9B0B-7D8FCA718DB4}" dt="2024-01-29T16:37:53.136" v="612" actId="1035"/>
        <pc:sldMkLst>
          <pc:docMk/>
          <pc:sldMk cId="2889996567" sldId="292"/>
        </pc:sldMkLst>
        <pc:spChg chg="mod">
          <ac:chgData name="Allison Leiton" userId="4fced9d0-94dc-4592-b6ab-d0a14a2052b4" providerId="ADAL" clId="{154DF0B4-BE7E-4FFB-9B0B-7D8FCA718DB4}" dt="2024-01-29T16:37:53.136" v="612" actId="1035"/>
          <ac:spMkLst>
            <pc:docMk/>
            <pc:sldMk cId="2889996567" sldId="292"/>
            <ac:spMk id="16" creationId="{5BF856A0-B236-D7C6-5BBE-8B357F6EE119}"/>
          </ac:spMkLst>
        </pc:spChg>
        <pc:picChg chg="mod modCrop">
          <ac:chgData name="Allison Leiton" userId="4fced9d0-94dc-4592-b6ab-d0a14a2052b4" providerId="ADAL" clId="{154DF0B4-BE7E-4FFB-9B0B-7D8FCA718DB4}" dt="2024-01-29T16:37:53.136" v="612" actId="1035"/>
          <ac:picMkLst>
            <pc:docMk/>
            <pc:sldMk cId="2889996567" sldId="292"/>
            <ac:picMk id="9" creationId="{7E70AF64-79FD-F017-E565-B332D16CB721}"/>
          </ac:picMkLst>
        </pc:picChg>
      </pc:sldChg>
      <pc:sldMasterChg chg="modSp">
        <pc:chgData name="Allison Leiton" userId="4fced9d0-94dc-4592-b6ab-d0a14a2052b4" providerId="ADAL" clId="{154DF0B4-BE7E-4FFB-9B0B-7D8FCA718DB4}" dt="2024-01-29T11:24:44.785" v="2" actId="2711"/>
        <pc:sldMasterMkLst>
          <pc:docMk/>
          <pc:sldMasterMk cId="3147564602" sldId="2147483648"/>
        </pc:sldMasterMkLst>
        <pc:spChg chg="mod">
          <ac:chgData name="Allison Leiton" userId="4fced9d0-94dc-4592-b6ab-d0a14a2052b4" providerId="ADAL" clId="{154DF0B4-BE7E-4FFB-9B0B-7D8FCA718DB4}" dt="2024-01-29T11:24:44.785" v="2" actId="2711"/>
          <ac:spMkLst>
            <pc:docMk/>
            <pc:sldMasterMk cId="3147564602" sldId="2147483648"/>
            <ac:spMk id="2" creationId="{1BE12E54-09E8-4232-B0C9-48B78182A836}"/>
          </ac:spMkLst>
        </pc:spChg>
        <pc:spChg chg="mod">
          <ac:chgData name="Allison Leiton" userId="4fced9d0-94dc-4592-b6ab-d0a14a2052b4" providerId="ADAL" clId="{154DF0B4-BE7E-4FFB-9B0B-7D8FCA718DB4}" dt="2024-01-29T11:24:44.785" v="2" actId="2711"/>
          <ac:spMkLst>
            <pc:docMk/>
            <pc:sldMasterMk cId="3147564602" sldId="2147483648"/>
            <ac:spMk id="3" creationId="{0A117E04-02A8-4325-8068-9777D5DA6509}"/>
          </ac:spMkLst>
        </pc:spChg>
      </pc:sldMasterChg>
    </pc:docChg>
  </pc:docChgLst>
  <pc:docChgLst>
    <pc:chgData name="Marko Bremer" userId="S::mbremer@grupoeducativo.cl::443f3be2-27eb-4bb3-a68a-14b30c69a2ea" providerId="AD" clId="Web-{8654B168-7D1E-F805-D1A4-66D59F3955B7}"/>
    <pc:docChg chg="mod">
      <pc:chgData name="Marko Bremer" userId="S::mbremer@grupoeducativo.cl::443f3be2-27eb-4bb3-a68a-14b30c69a2ea" providerId="AD" clId="Web-{8654B168-7D1E-F805-D1A4-66D59F3955B7}" dt="2024-01-24T13:23:16.195" v="1"/>
      <pc:docMkLst>
        <pc:docMk/>
      </pc:docMkLst>
      <pc:sldChg chg="addCm">
        <pc:chgData name="Marko Bremer" userId="S::mbremer@grupoeducativo.cl::443f3be2-27eb-4bb3-a68a-14b30c69a2ea" providerId="AD" clId="Web-{8654B168-7D1E-F805-D1A4-66D59F3955B7}" dt="2024-01-24T13:23:16.195" v="1"/>
        <pc:sldMkLst>
          <pc:docMk/>
          <pc:sldMk cId="1525815076" sldId="263"/>
        </pc:sldMkLst>
        <pc:extLst>
          <p:ext xmlns:p="http://schemas.openxmlformats.org/presentationml/2006/main" uri="{D6D511B9-2390-475A-947B-AFAB55BFBCF1}">
            <pc226:cmChg xmlns:pc226="http://schemas.microsoft.com/office/powerpoint/2022/06/main/command" chg="add">
              <pc226:chgData name="Marko Bremer" userId="S::mbremer@grupoeducativo.cl::443f3be2-27eb-4bb3-a68a-14b30c69a2ea" providerId="AD" clId="Web-{8654B168-7D1E-F805-D1A4-66D59F3955B7}" dt="2024-01-24T13:23:16.195" v="1"/>
              <pc2:cmMkLst xmlns:pc2="http://schemas.microsoft.com/office/powerpoint/2019/9/main/command">
                <pc:docMk/>
                <pc:sldMk cId="1525815076" sldId="263"/>
                <pc2:cmMk id="{AC3D37FB-0203-49FD-94E8-3877DAD5E855}"/>
              </pc2:cmMkLst>
            </pc226:cmChg>
          </p:ext>
        </pc:ext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C1861C1-FAF0-45E5-AB5D-BB02C184C83C}" type="datetimeFigureOut">
              <a:rPr lang="es-CL" smtClean="0"/>
              <a:t>08-04-2024</a:t>
            </a:fld>
            <a:endParaRPr lang="es-CL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CL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6A9F881-8CDD-463A-B5FB-97AC0403A6F7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4316672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endParaRPr lang="es-CL" sz="1800" dirty="0">
              <a:effectLst/>
              <a:latin typeface="Red Hat Display" panose="02010303040201060303" pitchFamily="2" charset="0"/>
              <a:ea typeface="Arial" panose="020B06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A938D3-ACDE-A440-AAA5-2BDB9C12FF8F}" type="slidenum">
              <a:rPr lang="es-ES_tradnl" smtClean="0"/>
              <a:t>3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02741951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endParaRPr lang="es-CL" sz="1800" dirty="0">
              <a:effectLst/>
              <a:latin typeface="Red Hat Display" panose="02010303040201060303" pitchFamily="2" charset="0"/>
              <a:ea typeface="Arial" panose="020B06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A938D3-ACDE-A440-AAA5-2BDB9C12FF8F}" type="slidenum">
              <a:rPr lang="es-ES_tradnl" smtClean="0"/>
              <a:t>12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373146209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endParaRPr lang="es-CL" sz="1800" dirty="0">
              <a:effectLst/>
              <a:latin typeface="Red Hat Display" panose="02010303040201060303" pitchFamily="2" charset="0"/>
              <a:ea typeface="Arial" panose="020B06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A938D3-ACDE-A440-AAA5-2BDB9C12FF8F}" type="slidenum">
              <a:rPr lang="es-ES_tradnl" smtClean="0"/>
              <a:t>13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88492312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s-CL" dirty="0"/>
              <a:t>El 19,1% en el contexto de la carrera de Actuación y Teatro se refiere a la tasa de empleabilidad, que es la proporción de graduados que encuentran trabajo en su campo de estudio. En este caso, un 19,1% de empleabilidad significa que solo alrededor de 1 de cada 5 personas que se gradúan de esta carrera logra encontrar trabajo relacionado con actuación y teatro. Esto indica que es un campo muy competitivo con pocas oportunidades de empleo en comparación con el número de personas que desean entrar en la industria. Fuente:</a:t>
            </a:r>
            <a:r>
              <a:rPr lang="es" dirty="0"/>
              <a:t>Servicio de Información de Educación Superior (SIES).h</a:t>
            </a:r>
            <a:r>
              <a:rPr lang="es-CL" dirty="0"/>
              <a:t>ttps://www.mifuturo.cl/buscador-de-estadisticas-por-carrera/</a:t>
            </a:r>
            <a:endParaRPr lang="en-U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A938D3-ACDE-A440-AAA5-2BDB9C12FF8F}" type="slidenum">
              <a:rPr lang="es-ES_tradnl" smtClean="0"/>
              <a:t>15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55658372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endParaRPr lang="es-CL" sz="1800" dirty="0">
              <a:effectLst/>
              <a:latin typeface="Red Hat Display" panose="02010303040201060303" pitchFamily="2" charset="0"/>
              <a:ea typeface="Arial" panose="020B06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A938D3-ACDE-A440-AAA5-2BDB9C12FF8F}" type="slidenum">
              <a:rPr lang="es-ES_tradnl" smtClean="0"/>
              <a:t>16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347604330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endParaRPr lang="es-CL" sz="1800" dirty="0">
              <a:effectLst/>
              <a:latin typeface="Red Hat Display" panose="02010303040201060303" pitchFamily="2" charset="0"/>
              <a:ea typeface="Arial" panose="020B06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A938D3-ACDE-A440-AAA5-2BDB9C12FF8F}" type="slidenum">
              <a:rPr lang="es-ES_tradnl" smtClean="0"/>
              <a:t>17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294276996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endParaRPr lang="es-CL" sz="1800" dirty="0">
              <a:effectLst/>
              <a:latin typeface="Red Hat Display" panose="02010303040201060303" pitchFamily="2" charset="0"/>
              <a:ea typeface="Arial" panose="020B06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A938D3-ACDE-A440-AAA5-2BDB9C12FF8F}" type="slidenum">
              <a:rPr lang="es-ES_tradnl" smtClean="0"/>
              <a:t>18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91271351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endParaRPr lang="es-CL" sz="1800" dirty="0">
              <a:effectLst/>
              <a:latin typeface="Red Hat Display" panose="02010303040201060303" pitchFamily="2" charset="0"/>
              <a:ea typeface="Arial" panose="020B06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A938D3-ACDE-A440-AAA5-2BDB9C12FF8F}" type="slidenum">
              <a:rPr lang="es-ES_tradnl" smtClean="0"/>
              <a:t>4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84751004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endParaRPr lang="es-CL" sz="1800" dirty="0">
              <a:effectLst/>
              <a:latin typeface="Red Hat Display" panose="02010303040201060303" pitchFamily="2" charset="0"/>
              <a:ea typeface="Arial" panose="020B06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A938D3-ACDE-A440-AAA5-2BDB9C12FF8F}" type="slidenum">
              <a:rPr lang="es-ES_tradnl" smtClean="0"/>
              <a:t>5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02819274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endParaRPr lang="es-CL" sz="1800" dirty="0">
              <a:effectLst/>
              <a:latin typeface="Red Hat Display" panose="02010303040201060303" pitchFamily="2" charset="0"/>
              <a:ea typeface="Arial" panose="020B06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A938D3-ACDE-A440-AAA5-2BDB9C12FF8F}" type="slidenum">
              <a:rPr lang="es-ES_tradnl" smtClean="0"/>
              <a:t>6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59299637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endParaRPr lang="es-CL" sz="1800" dirty="0">
              <a:effectLst/>
              <a:latin typeface="Red Hat Display" panose="02010303040201060303" pitchFamily="2" charset="0"/>
              <a:ea typeface="Arial" panose="020B06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A938D3-ACDE-A440-AAA5-2BDB9C12FF8F}" type="slidenum">
              <a:rPr lang="es-ES_tradnl" smtClean="0"/>
              <a:t>7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208050095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s-CL" sz="1800" dirty="0">
                <a:effectLst/>
                <a:latin typeface="Red Hat Display" panose="02010303040201060303" pitchFamily="2" charset="0"/>
                <a:ea typeface="Arial" panose="020B0604020202020204" pitchFamily="34" charset="0"/>
                <a:cs typeface="Times New Roman" panose="02020603050405020304" pitchFamily="18" charset="0"/>
              </a:rPr>
              <a:t>Aquí se agrega la información al facilitador.</a:t>
            </a: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A938D3-ACDE-A440-AAA5-2BDB9C12FF8F}" type="slidenum">
              <a:rPr lang="es-ES_tradnl" smtClean="0"/>
              <a:t>8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92825063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F631438-998D-EC6E-00AD-F9BF5C34039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>
            <a:extLst>
              <a:ext uri="{FF2B5EF4-FFF2-40B4-BE49-F238E27FC236}">
                <a16:creationId xmlns:a16="http://schemas.microsoft.com/office/drawing/2014/main" id="{BE84C418-A84A-E477-49D1-F54F3BEC6F4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>
            <a:extLst>
              <a:ext uri="{FF2B5EF4-FFF2-40B4-BE49-F238E27FC236}">
                <a16:creationId xmlns:a16="http://schemas.microsoft.com/office/drawing/2014/main" id="{35DF4066-141E-FE9A-56C8-7A26C3BAA0F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CL"/>
              <a:t>Este gráfico muestra las proyecciones de la demanda laboral en diferentes perfiles profesionales en el sector minero para el año 2032. Está dividido en dos partes principales: déficit y sobre oferta.</a:t>
            </a:r>
            <a:endParaRPr lang="en-US"/>
          </a:p>
          <a:p>
            <a:r>
              <a:rPr lang="es-CL" dirty="0"/>
              <a:t>En el lado del déficit, vemos que hay una falta de trabajadores como, "Mantenedores mecánicos"  con un déficit proyectado de 8.876 trabajadores. </a:t>
            </a:r>
            <a:endParaRPr lang="es-CL" dirty="0">
              <a:ea typeface="Calibri"/>
              <a:cs typeface="Calibri"/>
            </a:endParaRPr>
          </a:p>
          <a:p>
            <a:r>
              <a:rPr lang="es-CL" dirty="0"/>
              <a:t>En la sección de sobre oferta, hay más trabajadores disponibles de lo que se necesita. Por ejemplo, se proyecta que habrá un excedente de 3.750 "Geólogos y exploradores"</a:t>
            </a:r>
            <a:endParaRPr lang="es-CL" dirty="0">
              <a:ea typeface="Calibri" panose="020F0502020204030204"/>
              <a:cs typeface="Calibri" panose="020F0502020204030204"/>
            </a:endParaRPr>
          </a:p>
          <a:p>
            <a:endParaRPr lang="es-CL" dirty="0">
              <a:ea typeface="Calibri" panose="020F0502020204030204"/>
              <a:cs typeface="Calibri" panose="020F0502020204030204"/>
            </a:endParaRPr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B09A5811-C32F-F364-C315-7A68C26B8E0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A938D3-ACDE-A440-AAA5-2BDB9C12FF8F}" type="slidenum">
              <a:rPr lang="es-ES_tradnl" smtClean="0"/>
              <a:t>9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359552949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endParaRPr lang="es-CL" sz="1800" dirty="0">
              <a:effectLst/>
              <a:latin typeface="Red Hat Display" panose="02010303040201060303" pitchFamily="2" charset="0"/>
              <a:ea typeface="Arial" panose="020B06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A938D3-ACDE-A440-AAA5-2BDB9C12FF8F}" type="slidenum">
              <a:rPr lang="es-ES_tradnl" smtClean="0"/>
              <a:t>10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54257953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endParaRPr lang="es-CL" sz="1800" dirty="0">
              <a:effectLst/>
              <a:latin typeface="Red Hat Display" panose="02010303040201060303" pitchFamily="2" charset="0"/>
              <a:ea typeface="Arial" panose="020B06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A938D3-ACDE-A440-AAA5-2BDB9C12FF8F}" type="slidenum">
              <a:rPr lang="es-ES_tradnl" smtClean="0"/>
              <a:t>11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20566415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8AB5196-5298-49A4-9B92-0DE0A448B61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2597B32B-570C-4B4C-9785-35DD01A5A5D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CC59B352-7C4A-4614-8FB6-715C9290FD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96DBA4-3705-4458-B4C0-9A894F7E8684}" type="datetimeFigureOut">
              <a:rPr lang="es-CL" smtClean="0"/>
              <a:t>08-04-2024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A0FE8CA0-891C-4AE3-B6E8-4C75F71408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0041734A-E0EA-4771-9FBF-E41E465B84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1EFDFC-D7ED-4CCA-BAC1-013EDEB0CBC0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9593194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E9CABC7-1E4F-4D0E-B80C-543919284F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98D2242D-B087-49AC-A8C7-5979285CBB3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0D470AD9-208F-4AF1-9119-C47A42ED23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96DBA4-3705-4458-B4C0-9A894F7E8684}" type="datetimeFigureOut">
              <a:rPr lang="es-CL" smtClean="0"/>
              <a:t>08-04-2024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6B5E9658-FA76-49E4-962B-CD8C8EA9A0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B96BEBE7-8545-445E-BAC8-12366E9651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1EFDFC-D7ED-4CCA-BAC1-013EDEB0CBC0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9412573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47EA98F4-4CC8-4611-B071-A8DDEDB58BD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AC22DBF9-A682-4745-84BD-A2D5295D076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4130E759-6D29-40A0-9D78-A14B32CD12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96DBA4-3705-4458-B4C0-9A894F7E8684}" type="datetimeFigureOut">
              <a:rPr lang="es-CL" smtClean="0"/>
              <a:t>08-04-2024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F5F0366C-DCC7-4BA7-9177-7240E807D3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9DFD6DDC-7BD2-4A72-8379-9373D9AE88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1EFDFC-D7ED-4CCA-BAC1-013EDEB0CBC0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9594682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6C9E106-75A4-406B-BB7C-79DA269AC1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3F7356F3-C907-473C-80AE-0F812265EA5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4A356714-A734-40F3-A411-B86E6110B5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96DBA4-3705-4458-B4C0-9A894F7E8684}" type="datetimeFigureOut">
              <a:rPr lang="es-CL" smtClean="0"/>
              <a:t>08-04-2024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8765FE1D-FDED-428F-ADE2-4C0DA4813F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C503A36-E2C6-4C12-927D-81A6FC3643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1EFDFC-D7ED-4CCA-BAC1-013EDEB0CBC0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6687549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DA3F093-9579-415B-92D3-37EA8B0DD3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EA0715F3-38A1-47EF-8FE3-6C1E9113D1A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C575883E-AABE-4E56-B881-90A8511214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96DBA4-3705-4458-B4C0-9A894F7E8684}" type="datetimeFigureOut">
              <a:rPr lang="es-CL" smtClean="0"/>
              <a:t>08-04-2024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06C96F53-D8B7-44EB-BCD0-6E290AB671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59191B70-5003-43EA-AD19-87C9E32B2F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1EFDFC-D7ED-4CCA-BAC1-013EDEB0CBC0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8876432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8C1B201-86A9-48E6-B944-736AD8C754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2453F791-9F9E-4B45-AF12-6B48A36C438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C7960F2B-07BF-4382-A020-135D46A2E9C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F39395DB-3E99-4065-8EF6-2BD9E66293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96DBA4-3705-4458-B4C0-9A894F7E8684}" type="datetimeFigureOut">
              <a:rPr lang="es-CL" smtClean="0"/>
              <a:t>08-04-2024</a:t>
            </a:fld>
            <a:endParaRPr lang="es-CL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1737155D-CC99-4FE9-A58F-DEBF84250F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9AA98BAE-C285-4DDD-A300-851C77B080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1EFDFC-D7ED-4CCA-BAC1-013EDEB0CBC0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9418949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C92A144-D008-4519-BAE6-E88763F9EC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951F5995-4D89-4463-9DC1-74A672E2EA9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162486A6-6BB3-49D5-80AF-D6A0DC08E75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CA7BC917-8E3D-48A7-9740-0F5214FDD38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862AC1C0-3059-4BCE-9A9A-8B7DBBA005C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128CCFB4-B1E9-4F44-8BCE-94F74C57C7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96DBA4-3705-4458-B4C0-9A894F7E8684}" type="datetimeFigureOut">
              <a:rPr lang="es-CL" smtClean="0"/>
              <a:t>08-04-2024</a:t>
            </a:fld>
            <a:endParaRPr lang="es-CL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567E93A9-D453-4ADF-B158-DFABE8BDC8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DA5397FD-37F4-42A7-A15E-668CD095B1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1EFDFC-D7ED-4CCA-BAC1-013EDEB0CBC0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6640104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A07DE2A-42CA-4D15-9DB7-B230587070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C4591E39-2479-4B70-8336-741CDF3CD1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96DBA4-3705-4458-B4C0-9A894F7E8684}" type="datetimeFigureOut">
              <a:rPr lang="es-CL" smtClean="0"/>
              <a:t>08-04-2024</a:t>
            </a:fld>
            <a:endParaRPr lang="es-CL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421756D4-CC2B-4787-BA9E-DDD98C5CF3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97D59DEE-33F8-4EAE-98EC-A2D7534CD3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1EFDFC-D7ED-4CCA-BAC1-013EDEB0CBC0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5462301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417B2A31-F6A6-4D15-BB29-310BD9EF70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96DBA4-3705-4458-B4C0-9A894F7E8684}" type="datetimeFigureOut">
              <a:rPr lang="es-CL" smtClean="0"/>
              <a:t>08-04-2024</a:t>
            </a:fld>
            <a:endParaRPr lang="es-CL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CEFD8672-E72B-4947-A7F1-BAA5B0397A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DA0E7928-5156-41E2-B603-8E51CCCD11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1EFDFC-D7ED-4CCA-BAC1-013EDEB0CBC0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8459851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65672B5-1E56-40D1-8273-6719334046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32A5FE7B-68AB-473B-B0D8-96ECFC41AD3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4F5B994B-121C-4A45-8864-CE8FB7AFC27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1CEDDEA7-3FF3-4A41-B8FE-E85B997341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96DBA4-3705-4458-B4C0-9A894F7E8684}" type="datetimeFigureOut">
              <a:rPr lang="es-CL" smtClean="0"/>
              <a:t>08-04-2024</a:t>
            </a:fld>
            <a:endParaRPr lang="es-CL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29B5E19B-8BBE-42BA-9D91-84AF81F5BB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7A4F3D07-EA24-4508-8C84-1A7CA169A8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1EFDFC-D7ED-4CCA-BAC1-013EDEB0CBC0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9708022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143AD80-D79D-4086-8179-1B3E94C83A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6DF48B7C-BB66-4E22-ADAE-2357E095E51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B24E592A-3359-44F2-8654-3C6DD41B734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60B7E9EE-CB14-49F0-963D-6B4217B521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96DBA4-3705-4458-B4C0-9A894F7E8684}" type="datetimeFigureOut">
              <a:rPr lang="es-CL" smtClean="0"/>
              <a:t>08-04-2024</a:t>
            </a:fld>
            <a:endParaRPr lang="es-CL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17DC8719-8A69-4673-97B8-A383E54196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08AACB3F-BBE9-4D5A-8370-D0BF322034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1EFDFC-D7ED-4CCA-BAC1-013EDEB0CBC0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0351256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1BE12E54-09E8-4232-B0C9-48B78182A8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dirty="0"/>
              <a:t>Haga clic para modificar el estilo de título del patrón</a:t>
            </a:r>
            <a:endParaRPr lang="es-CL" dirty="0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0A117E04-02A8-4325-8068-9777D5DA650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C268AD0B-4215-4308-8368-FC09DB5FF1D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96DBA4-3705-4458-B4C0-9A894F7E8684}" type="datetimeFigureOut">
              <a:rPr lang="es-CL" smtClean="0"/>
              <a:t>08-04-2024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2F26EEC-3860-4A36-8839-C63AF88960F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A524D4EB-E59F-48B7-88FB-11102F99E5C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1EFDFC-D7ED-4CCA-BAC1-013EDEB0CBC0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1475646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3.png"/><Relationship Id="rId4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3.svg"/><Relationship Id="rId5" Type="http://schemas.openxmlformats.org/officeDocument/2006/relationships/image" Target="../media/image12.png"/><Relationship Id="rId4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4.png"/><Relationship Id="rId4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0.png"/><Relationship Id="rId4" Type="http://schemas.openxmlformats.org/officeDocument/2006/relationships/image" Target="../media/image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2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1.jpeg"/><Relationship Id="rId5" Type="http://schemas.openxmlformats.org/officeDocument/2006/relationships/hyperlink" Target="https://view.genial.ly/65b6715441226b0014f240a3" TargetMode="External"/><Relationship Id="rId4" Type="http://schemas.openxmlformats.org/officeDocument/2006/relationships/image" Target="../media/image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4.svg"/><Relationship Id="rId5" Type="http://schemas.openxmlformats.org/officeDocument/2006/relationships/image" Target="../media/image23.png"/><Relationship Id="rId4" Type="http://schemas.openxmlformats.org/officeDocument/2006/relationships/image" Target="../media/image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6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7.pn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8.png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9.png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7.png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0.png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0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 descr="Una caricatura de una persona&#10;&#10;Descripción generada automáticamente con confianza baja">
            <a:extLst>
              <a:ext uri="{FF2B5EF4-FFF2-40B4-BE49-F238E27FC236}">
                <a16:creationId xmlns:a16="http://schemas.microsoft.com/office/drawing/2014/main" id="{D5F93DC0-A864-CA7E-6176-E8087253830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28073" y="329232"/>
            <a:ext cx="6713495" cy="6858000"/>
          </a:xfrm>
          <a:prstGeom prst="rect">
            <a:avLst/>
          </a:prstGeom>
        </p:spPr>
      </p:pic>
      <p:sp>
        <p:nvSpPr>
          <p:cNvPr id="18" name="Rectángulo: esquinas redondeadas 17">
            <a:extLst>
              <a:ext uri="{FF2B5EF4-FFF2-40B4-BE49-F238E27FC236}">
                <a16:creationId xmlns:a16="http://schemas.microsoft.com/office/drawing/2014/main" id="{BB64972D-103C-9716-9F12-881B5C5BB1C5}"/>
              </a:ext>
            </a:extLst>
          </p:cNvPr>
          <p:cNvSpPr/>
          <p:nvPr/>
        </p:nvSpPr>
        <p:spPr>
          <a:xfrm>
            <a:off x="1013791" y="4384496"/>
            <a:ext cx="3902766" cy="602150"/>
          </a:xfrm>
          <a:prstGeom prst="roundRect">
            <a:avLst>
              <a:gd name="adj" fmla="val 50000"/>
            </a:avLst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22BF9473-17C2-9715-A02E-9C82A8E4CDB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19496" y="2519718"/>
            <a:ext cx="5621357" cy="1765085"/>
          </a:xfrm>
        </p:spPr>
        <p:txBody>
          <a:bodyPr anchor="t">
            <a:normAutofit/>
          </a:bodyPr>
          <a:lstStyle/>
          <a:p>
            <a:pPr algn="l"/>
            <a:r>
              <a:rPr lang="es-CL" b="1" dirty="0"/>
              <a:t>El mercado laboral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42A67D3E-F49C-927C-37C8-95C3A7260CF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40490" y="4433205"/>
            <a:ext cx="3590045" cy="602150"/>
          </a:xfrm>
        </p:spPr>
        <p:txBody>
          <a:bodyPr>
            <a:normAutofit/>
          </a:bodyPr>
          <a:lstStyle/>
          <a:p>
            <a:pPr algn="l"/>
            <a:r>
              <a:rPr lang="es-CL" sz="3000" dirty="0"/>
              <a:t>Módulo 2 - Taller 6</a:t>
            </a:r>
          </a:p>
        </p:txBody>
      </p:sp>
      <p:grpSp>
        <p:nvGrpSpPr>
          <p:cNvPr id="4" name="Grupo 3">
            <a:extLst>
              <a:ext uri="{FF2B5EF4-FFF2-40B4-BE49-F238E27FC236}">
                <a16:creationId xmlns:a16="http://schemas.microsoft.com/office/drawing/2014/main" id="{DAFE12D9-61AB-CF44-497D-5EAAB2FC52D1}"/>
              </a:ext>
            </a:extLst>
          </p:cNvPr>
          <p:cNvGrpSpPr/>
          <p:nvPr/>
        </p:nvGrpSpPr>
        <p:grpSpPr>
          <a:xfrm>
            <a:off x="0" y="-5712"/>
            <a:ext cx="12209965" cy="556510"/>
            <a:chOff x="0" y="-5712"/>
            <a:chExt cx="12209965" cy="556510"/>
          </a:xfrm>
        </p:grpSpPr>
        <p:grpSp>
          <p:nvGrpSpPr>
            <p:cNvPr id="5" name="Group 1751034285">
              <a:extLst>
                <a:ext uri="{FF2B5EF4-FFF2-40B4-BE49-F238E27FC236}">
                  <a16:creationId xmlns:a16="http://schemas.microsoft.com/office/drawing/2014/main" id="{4BE34B79-50D0-F838-36D4-AB30C385EC9A}"/>
                </a:ext>
              </a:extLst>
            </p:cNvPr>
            <p:cNvGrpSpPr/>
            <p:nvPr/>
          </p:nvGrpSpPr>
          <p:grpSpPr>
            <a:xfrm>
              <a:off x="0" y="-5712"/>
              <a:ext cx="12209965" cy="556510"/>
              <a:chOff x="83698" y="0"/>
              <a:chExt cx="8019537" cy="365885"/>
            </a:xfrm>
          </p:grpSpPr>
          <p:cxnSp>
            <p:nvCxnSpPr>
              <p:cNvPr id="20" name="Conector recto 19">
                <a:extLst>
                  <a:ext uri="{FF2B5EF4-FFF2-40B4-BE49-F238E27FC236}">
                    <a16:creationId xmlns:a16="http://schemas.microsoft.com/office/drawing/2014/main" id="{C8C6B30C-9450-ACFB-5D25-44FE78728159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83698" y="357505"/>
                <a:ext cx="8019537" cy="8380"/>
              </a:xfrm>
              <a:prstGeom prst="line">
                <a:avLst/>
              </a:prstGeom>
              <a:ln w="127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1" name="Rectangle 213021951">
                <a:extLst>
                  <a:ext uri="{FF2B5EF4-FFF2-40B4-BE49-F238E27FC236}">
                    <a16:creationId xmlns:a16="http://schemas.microsoft.com/office/drawing/2014/main" id="{DA6F1417-D3B9-4D20-4FDD-B366C94A1FBA}"/>
                  </a:ext>
                </a:extLst>
              </p:cNvPr>
              <p:cNvSpPr/>
              <p:nvPr/>
            </p:nvSpPr>
            <p:spPr>
              <a:xfrm>
                <a:off x="83699" y="0"/>
                <a:ext cx="4108727" cy="357505"/>
              </a:xfrm>
              <a:prstGeom prst="rect">
                <a:avLst/>
              </a:prstGeom>
              <a:solidFill>
                <a:schemeClr val="tx1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s-CL"/>
              </a:p>
            </p:txBody>
          </p:sp>
          <p:sp>
            <p:nvSpPr>
              <p:cNvPr id="22" name="Text Box 2022840206">
                <a:extLst>
                  <a:ext uri="{FF2B5EF4-FFF2-40B4-BE49-F238E27FC236}">
                    <a16:creationId xmlns:a16="http://schemas.microsoft.com/office/drawing/2014/main" id="{3B2B2C69-5823-784A-A323-1772D1B035A5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79323" y="73742"/>
                <a:ext cx="4108727" cy="27538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rot="0" vert="horz" wrap="square" lIns="91440" tIns="45720" rIns="91440" bIns="45720" anchor="t" anchorCtr="0">
                <a:no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s-CL" sz="1500" dirty="0">
                    <a:solidFill>
                      <a:srgbClr val="FFFFFF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TALLER 6 - </a:t>
                </a:r>
                <a:r>
                  <a:rPr lang="es-CL" sz="1500" dirty="0">
                    <a:solidFill>
                      <a:srgbClr val="FFFFFF"/>
                    </a:solidFill>
                    <a:effectLst/>
                    <a:latin typeface="Arial" panose="020B0604020202020204" pitchFamily="34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PROGRAMA DE EXPLORACIÓN VOCACIONAL</a:t>
                </a:r>
                <a:endParaRPr lang="es-CL" sz="1500" dirty="0">
                  <a:effectLst/>
                  <a:latin typeface="Red Hat Display" panose="02010303040201060303" pitchFamily="2" charset="0"/>
                  <a:ea typeface="Arial" panose="020B060402020202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s-CL" sz="1500" dirty="0">
                    <a:solidFill>
                      <a:srgbClr val="FFFFFF"/>
                    </a:solidFill>
                    <a:effectLst/>
                    <a:latin typeface="Arial" panose="020B0604020202020204" pitchFamily="34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 </a:t>
                </a:r>
                <a:endParaRPr lang="es-CL" sz="1500" dirty="0">
                  <a:effectLst/>
                  <a:latin typeface="Red Hat Display" panose="02010303040201060303" pitchFamily="2" charset="0"/>
                  <a:ea typeface="Arial" panose="020B0604020202020204" pitchFamily="34" charset="0"/>
                  <a:cs typeface="Times New Roman" panose="02020603050405020304" pitchFamily="18" charset="0"/>
                </a:endParaRPr>
              </a:p>
            </p:txBody>
          </p:sp>
        </p:grpSp>
        <p:pic>
          <p:nvPicPr>
            <p:cNvPr id="7" name="Imagen 6" descr="Logotipo&#10;&#10;Descripción generada automáticamente">
              <a:extLst>
                <a:ext uri="{FF2B5EF4-FFF2-40B4-BE49-F238E27FC236}">
                  <a16:creationId xmlns:a16="http://schemas.microsoft.com/office/drawing/2014/main" id="{8B0C92B3-8ADA-97DE-11A7-8A7CB0CEA8E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9594082" y="151313"/>
              <a:ext cx="1139863" cy="359290"/>
            </a:xfrm>
            <a:prstGeom prst="rect">
              <a:avLst/>
            </a:prstGeom>
          </p:spPr>
        </p:pic>
        <p:pic>
          <p:nvPicPr>
            <p:cNvPr id="17" name="Imagen 16">
              <a:extLst>
                <a:ext uri="{FF2B5EF4-FFF2-40B4-BE49-F238E27FC236}">
                  <a16:creationId xmlns:a16="http://schemas.microsoft.com/office/drawing/2014/main" id="{8AFF0BEF-6D36-F6C2-485C-03B08E4844D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1040588" y="205564"/>
              <a:ext cx="907830" cy="248219"/>
            </a:xfrm>
            <a:prstGeom prst="rect">
              <a:avLst/>
            </a:prstGeom>
          </p:spPr>
        </p:pic>
        <p:cxnSp>
          <p:nvCxnSpPr>
            <p:cNvPr id="19" name="Conector recto 18">
              <a:extLst>
                <a:ext uri="{FF2B5EF4-FFF2-40B4-BE49-F238E27FC236}">
                  <a16:creationId xmlns:a16="http://schemas.microsoft.com/office/drawing/2014/main" id="{59970FC5-BB0F-8B0A-1282-4D9483539B4F}"/>
                </a:ext>
              </a:extLst>
            </p:cNvPr>
            <p:cNvCxnSpPr/>
            <p:nvPr/>
          </p:nvCxnSpPr>
          <p:spPr>
            <a:xfrm>
              <a:off x="10887544" y="161177"/>
              <a:ext cx="3867" cy="336110"/>
            </a:xfrm>
            <a:prstGeom prst="line">
              <a:avLst/>
            </a:prstGeom>
            <a:ln w="63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39716924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2CDB238-7253-C17B-1D19-18FDAF6AAEA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5EDE0A18-2C24-40B6-8884-828FC3BD8F5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87642" y="911481"/>
            <a:ext cx="5166158" cy="5035037"/>
          </a:xfrm>
          <a:prstGeom prst="rect">
            <a:avLst/>
          </a:prstGeom>
        </p:spPr>
      </p:pic>
      <p:sp>
        <p:nvSpPr>
          <p:cNvPr id="21" name="Rectángulo: esquinas superiores redondeadas 20">
            <a:extLst>
              <a:ext uri="{FF2B5EF4-FFF2-40B4-BE49-F238E27FC236}">
                <a16:creationId xmlns:a16="http://schemas.microsoft.com/office/drawing/2014/main" id="{024BFCD7-3B93-BFE9-6AF3-E83147846B39}"/>
              </a:ext>
            </a:extLst>
          </p:cNvPr>
          <p:cNvSpPr/>
          <p:nvPr/>
        </p:nvSpPr>
        <p:spPr>
          <a:xfrm rot="5400000">
            <a:off x="2205932" y="-534512"/>
            <a:ext cx="952489" cy="4159655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2EF3A89B-9486-1072-3D28-751404BEEF7A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41386"/>
          <a:stretch/>
        </p:blipFill>
        <p:spPr>
          <a:xfrm>
            <a:off x="324378" y="6242803"/>
            <a:ext cx="1967730" cy="360383"/>
          </a:xfrm>
          <a:prstGeom prst="rect">
            <a:avLst/>
          </a:prstGeom>
        </p:spPr>
      </p:pic>
      <p:grpSp>
        <p:nvGrpSpPr>
          <p:cNvPr id="4" name="Grupo 3">
            <a:extLst>
              <a:ext uri="{FF2B5EF4-FFF2-40B4-BE49-F238E27FC236}">
                <a16:creationId xmlns:a16="http://schemas.microsoft.com/office/drawing/2014/main" id="{5D36D890-C35E-9FEC-A219-02C602E19C7D}"/>
              </a:ext>
            </a:extLst>
          </p:cNvPr>
          <p:cNvGrpSpPr/>
          <p:nvPr/>
        </p:nvGrpSpPr>
        <p:grpSpPr>
          <a:xfrm>
            <a:off x="0" y="-5712"/>
            <a:ext cx="12209965" cy="556510"/>
            <a:chOff x="0" y="-5712"/>
            <a:chExt cx="12209965" cy="556510"/>
          </a:xfrm>
        </p:grpSpPr>
        <p:grpSp>
          <p:nvGrpSpPr>
            <p:cNvPr id="6" name="Group 1751034285">
              <a:extLst>
                <a:ext uri="{FF2B5EF4-FFF2-40B4-BE49-F238E27FC236}">
                  <a16:creationId xmlns:a16="http://schemas.microsoft.com/office/drawing/2014/main" id="{1CDBFAA8-0411-4FE7-A212-821EB66EAF48}"/>
                </a:ext>
              </a:extLst>
            </p:cNvPr>
            <p:cNvGrpSpPr/>
            <p:nvPr/>
          </p:nvGrpSpPr>
          <p:grpSpPr>
            <a:xfrm>
              <a:off x="0" y="-5712"/>
              <a:ext cx="12209965" cy="556510"/>
              <a:chOff x="83698" y="0"/>
              <a:chExt cx="8019537" cy="365885"/>
            </a:xfrm>
          </p:grpSpPr>
          <p:cxnSp>
            <p:nvCxnSpPr>
              <p:cNvPr id="12" name="Conector recto 11">
                <a:extLst>
                  <a:ext uri="{FF2B5EF4-FFF2-40B4-BE49-F238E27FC236}">
                    <a16:creationId xmlns:a16="http://schemas.microsoft.com/office/drawing/2014/main" id="{9EFA961E-F9BB-76D5-8B41-054127EFFE6A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83698" y="357505"/>
                <a:ext cx="8019537" cy="8380"/>
              </a:xfrm>
              <a:prstGeom prst="line">
                <a:avLst/>
              </a:prstGeom>
              <a:ln w="127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3" name="Rectangle 213021951">
                <a:extLst>
                  <a:ext uri="{FF2B5EF4-FFF2-40B4-BE49-F238E27FC236}">
                    <a16:creationId xmlns:a16="http://schemas.microsoft.com/office/drawing/2014/main" id="{E95F0E17-9CBC-147E-2A01-6BED56AFED34}"/>
                  </a:ext>
                </a:extLst>
              </p:cNvPr>
              <p:cNvSpPr/>
              <p:nvPr/>
            </p:nvSpPr>
            <p:spPr>
              <a:xfrm>
                <a:off x="83699" y="0"/>
                <a:ext cx="4108727" cy="357505"/>
              </a:xfrm>
              <a:prstGeom prst="rect">
                <a:avLst/>
              </a:prstGeom>
              <a:solidFill>
                <a:schemeClr val="tx1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s-CL"/>
              </a:p>
            </p:txBody>
          </p:sp>
          <p:sp>
            <p:nvSpPr>
              <p:cNvPr id="14" name="Text Box 2022840206">
                <a:extLst>
                  <a:ext uri="{FF2B5EF4-FFF2-40B4-BE49-F238E27FC236}">
                    <a16:creationId xmlns:a16="http://schemas.microsoft.com/office/drawing/2014/main" id="{363FE9D9-4C79-6573-8B7A-E842110BF98E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79323" y="73742"/>
                <a:ext cx="4108727" cy="27538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rot="0" vert="horz" wrap="square" lIns="91440" tIns="45720" rIns="91440" bIns="45720" anchor="t" anchorCtr="0">
                <a:no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s-CL" sz="1500" dirty="0">
                    <a:solidFill>
                      <a:srgbClr val="FFFFFF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TALLER 6 - </a:t>
                </a:r>
                <a:r>
                  <a:rPr lang="es-CL" sz="1500" dirty="0">
                    <a:solidFill>
                      <a:srgbClr val="FFFFFF"/>
                    </a:solidFill>
                    <a:effectLst/>
                    <a:latin typeface="Arial" panose="020B0604020202020204" pitchFamily="34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PROGRAMA DE EXPLORACIÓN VOCACIONAL</a:t>
                </a:r>
                <a:endParaRPr lang="es-CL" sz="1500" dirty="0">
                  <a:effectLst/>
                  <a:latin typeface="Red Hat Display" panose="02010303040201060303" pitchFamily="2" charset="0"/>
                  <a:ea typeface="Arial" panose="020B060402020202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s-CL" sz="1500" dirty="0">
                    <a:solidFill>
                      <a:srgbClr val="FFFFFF"/>
                    </a:solidFill>
                    <a:effectLst/>
                    <a:latin typeface="Arial" panose="020B0604020202020204" pitchFamily="34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 </a:t>
                </a:r>
                <a:endParaRPr lang="es-CL" sz="1500" dirty="0">
                  <a:effectLst/>
                  <a:latin typeface="Red Hat Display" panose="02010303040201060303" pitchFamily="2" charset="0"/>
                  <a:ea typeface="Arial" panose="020B0604020202020204" pitchFamily="34" charset="0"/>
                  <a:cs typeface="Times New Roman" panose="02020603050405020304" pitchFamily="18" charset="0"/>
                </a:endParaRPr>
              </a:p>
            </p:txBody>
          </p:sp>
        </p:grpSp>
        <p:pic>
          <p:nvPicPr>
            <p:cNvPr id="10" name="Imagen 9">
              <a:extLst>
                <a:ext uri="{FF2B5EF4-FFF2-40B4-BE49-F238E27FC236}">
                  <a16:creationId xmlns:a16="http://schemas.microsoft.com/office/drawing/2014/main" id="{C45A09B6-4910-AAC5-F567-1815073D7E5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1040588" y="205564"/>
              <a:ext cx="907830" cy="248219"/>
            </a:xfrm>
            <a:prstGeom prst="rect">
              <a:avLst/>
            </a:prstGeom>
          </p:spPr>
        </p:pic>
      </p:grpSp>
      <p:sp>
        <p:nvSpPr>
          <p:cNvPr id="19" name="Título 1">
            <a:extLst>
              <a:ext uri="{FF2B5EF4-FFF2-40B4-BE49-F238E27FC236}">
                <a16:creationId xmlns:a16="http://schemas.microsoft.com/office/drawing/2014/main" id="{EF721576-8F46-411C-88B5-B389D5A542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158292"/>
            <a:ext cx="3721925" cy="863268"/>
          </a:xfrm>
        </p:spPr>
        <p:txBody>
          <a:bodyPr anchor="t">
            <a:normAutofit/>
          </a:bodyPr>
          <a:lstStyle/>
          <a:p>
            <a:r>
              <a:rPr lang="es-ES" sz="5000" b="1" dirty="0"/>
              <a:t>Tendencias</a:t>
            </a:r>
            <a:endParaRPr lang="es-CL" sz="5000" b="1" dirty="0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E75E9F0F-BE4F-B116-A8C9-67FCA504074F}"/>
              </a:ext>
            </a:extLst>
          </p:cNvPr>
          <p:cNvSpPr txBox="1"/>
          <p:nvPr/>
        </p:nvSpPr>
        <p:spPr>
          <a:xfrm>
            <a:off x="602349" y="2335963"/>
            <a:ext cx="5493651" cy="31700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s-CL" sz="20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En el sector </a:t>
            </a:r>
            <a:r>
              <a:rPr lang="es-CL" sz="2000" dirty="0">
                <a:solidFill>
                  <a:schemeClr val="accent1">
                    <a:lumMod val="75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de la tecnología e información, estos serán los trabajos de mayor crecimiento.</a:t>
            </a:r>
          </a:p>
          <a:p>
            <a:pPr algn="just"/>
            <a:endParaRPr lang="es-CL" sz="2000" dirty="0">
              <a:solidFill>
                <a:schemeClr val="accent1">
                  <a:lumMod val="75000"/>
                </a:schemeClr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/>
            <a:r>
              <a:rPr lang="es-ES" sz="20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 demanda de especialistas en Inteligencia Artificial (IA) se espera que crezca en un 40% o 1 millón de empleos.</a:t>
            </a:r>
          </a:p>
          <a:p>
            <a:pPr algn="just"/>
            <a:endParaRPr lang="es-ES" sz="2000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es-CL" sz="20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Revisa la lista que muestra los trabajos más demandados en esta área para los próximos años.</a:t>
            </a:r>
          </a:p>
        </p:txBody>
      </p:sp>
      <p:sp>
        <p:nvSpPr>
          <p:cNvPr id="16" name="CuadroTexto 15">
            <a:extLst>
              <a:ext uri="{FF2B5EF4-FFF2-40B4-BE49-F238E27FC236}">
                <a16:creationId xmlns:a16="http://schemas.microsoft.com/office/drawing/2014/main" id="{E7B299F9-2BF2-9632-D394-B3CD51853422}"/>
              </a:ext>
            </a:extLst>
          </p:cNvPr>
          <p:cNvSpPr txBox="1"/>
          <p:nvPr/>
        </p:nvSpPr>
        <p:spPr>
          <a:xfrm>
            <a:off x="6325811" y="5998779"/>
            <a:ext cx="620485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Fuente: Informe sobre el futuro empleo 2023 del Foro Económico Mundial</a:t>
            </a:r>
            <a:endParaRPr lang="es-CL" sz="1200" dirty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s-CL" sz="1200" dirty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5167523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2CDB238-7253-C17B-1D19-18FDAF6AAEA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ángulo: esquinas superiores redondeadas 20">
            <a:extLst>
              <a:ext uri="{FF2B5EF4-FFF2-40B4-BE49-F238E27FC236}">
                <a16:creationId xmlns:a16="http://schemas.microsoft.com/office/drawing/2014/main" id="{024BFCD7-3B93-BFE9-6AF3-E83147846B39}"/>
              </a:ext>
            </a:extLst>
          </p:cNvPr>
          <p:cNvSpPr/>
          <p:nvPr/>
        </p:nvSpPr>
        <p:spPr>
          <a:xfrm rot="5400000">
            <a:off x="2205932" y="-534512"/>
            <a:ext cx="952489" cy="4159655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2EF3A89B-9486-1072-3D28-751404BEEF7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41386"/>
          <a:stretch/>
        </p:blipFill>
        <p:spPr>
          <a:xfrm>
            <a:off x="324378" y="6242803"/>
            <a:ext cx="1967730" cy="360383"/>
          </a:xfrm>
          <a:prstGeom prst="rect">
            <a:avLst/>
          </a:prstGeom>
        </p:spPr>
      </p:pic>
      <p:grpSp>
        <p:nvGrpSpPr>
          <p:cNvPr id="4" name="Grupo 3">
            <a:extLst>
              <a:ext uri="{FF2B5EF4-FFF2-40B4-BE49-F238E27FC236}">
                <a16:creationId xmlns:a16="http://schemas.microsoft.com/office/drawing/2014/main" id="{5D36D890-C35E-9FEC-A219-02C602E19C7D}"/>
              </a:ext>
            </a:extLst>
          </p:cNvPr>
          <p:cNvGrpSpPr/>
          <p:nvPr/>
        </p:nvGrpSpPr>
        <p:grpSpPr>
          <a:xfrm>
            <a:off x="0" y="-5712"/>
            <a:ext cx="12209965" cy="556510"/>
            <a:chOff x="0" y="-5712"/>
            <a:chExt cx="12209965" cy="556510"/>
          </a:xfrm>
        </p:grpSpPr>
        <p:grpSp>
          <p:nvGrpSpPr>
            <p:cNvPr id="6" name="Group 1751034285">
              <a:extLst>
                <a:ext uri="{FF2B5EF4-FFF2-40B4-BE49-F238E27FC236}">
                  <a16:creationId xmlns:a16="http://schemas.microsoft.com/office/drawing/2014/main" id="{1CDBFAA8-0411-4FE7-A212-821EB66EAF48}"/>
                </a:ext>
              </a:extLst>
            </p:cNvPr>
            <p:cNvGrpSpPr/>
            <p:nvPr/>
          </p:nvGrpSpPr>
          <p:grpSpPr>
            <a:xfrm>
              <a:off x="0" y="-5712"/>
              <a:ext cx="12209965" cy="556510"/>
              <a:chOff x="83698" y="0"/>
              <a:chExt cx="8019537" cy="365885"/>
            </a:xfrm>
          </p:grpSpPr>
          <p:cxnSp>
            <p:nvCxnSpPr>
              <p:cNvPr id="12" name="Conector recto 11">
                <a:extLst>
                  <a:ext uri="{FF2B5EF4-FFF2-40B4-BE49-F238E27FC236}">
                    <a16:creationId xmlns:a16="http://schemas.microsoft.com/office/drawing/2014/main" id="{9EFA961E-F9BB-76D5-8B41-054127EFFE6A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83698" y="357505"/>
                <a:ext cx="8019537" cy="8380"/>
              </a:xfrm>
              <a:prstGeom prst="line">
                <a:avLst/>
              </a:prstGeom>
              <a:ln w="127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3" name="Rectangle 213021951">
                <a:extLst>
                  <a:ext uri="{FF2B5EF4-FFF2-40B4-BE49-F238E27FC236}">
                    <a16:creationId xmlns:a16="http://schemas.microsoft.com/office/drawing/2014/main" id="{E95F0E17-9CBC-147E-2A01-6BED56AFED34}"/>
                  </a:ext>
                </a:extLst>
              </p:cNvPr>
              <p:cNvSpPr/>
              <p:nvPr/>
            </p:nvSpPr>
            <p:spPr>
              <a:xfrm>
                <a:off x="83699" y="0"/>
                <a:ext cx="4108727" cy="357505"/>
              </a:xfrm>
              <a:prstGeom prst="rect">
                <a:avLst/>
              </a:prstGeom>
              <a:solidFill>
                <a:schemeClr val="tx1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s-CL"/>
              </a:p>
            </p:txBody>
          </p:sp>
          <p:sp>
            <p:nvSpPr>
              <p:cNvPr id="14" name="Text Box 2022840206">
                <a:extLst>
                  <a:ext uri="{FF2B5EF4-FFF2-40B4-BE49-F238E27FC236}">
                    <a16:creationId xmlns:a16="http://schemas.microsoft.com/office/drawing/2014/main" id="{363FE9D9-4C79-6573-8B7A-E842110BF98E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79323" y="73742"/>
                <a:ext cx="4108727" cy="27538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rot="0" vert="horz" wrap="square" lIns="91440" tIns="45720" rIns="91440" bIns="45720" anchor="t" anchorCtr="0">
                <a:no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s-CL" sz="1500" dirty="0">
                    <a:solidFill>
                      <a:srgbClr val="FFFFFF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TALLER 6 - </a:t>
                </a:r>
                <a:r>
                  <a:rPr lang="es-CL" sz="1500" dirty="0">
                    <a:solidFill>
                      <a:srgbClr val="FFFFFF"/>
                    </a:solidFill>
                    <a:effectLst/>
                    <a:latin typeface="Arial" panose="020B0604020202020204" pitchFamily="34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PROGRAMA DE EXPLORACIÓN VOCACIONAL</a:t>
                </a:r>
                <a:endParaRPr lang="es-CL" sz="1500" dirty="0">
                  <a:effectLst/>
                  <a:latin typeface="Red Hat Display" panose="02010303040201060303" pitchFamily="2" charset="0"/>
                  <a:ea typeface="Arial" panose="020B060402020202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s-CL" sz="1500" dirty="0">
                    <a:solidFill>
                      <a:srgbClr val="FFFFFF"/>
                    </a:solidFill>
                    <a:effectLst/>
                    <a:latin typeface="Arial" panose="020B0604020202020204" pitchFamily="34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 </a:t>
                </a:r>
                <a:endParaRPr lang="es-CL" sz="1500" dirty="0">
                  <a:effectLst/>
                  <a:latin typeface="Red Hat Display" panose="02010303040201060303" pitchFamily="2" charset="0"/>
                  <a:ea typeface="Arial" panose="020B0604020202020204" pitchFamily="34" charset="0"/>
                  <a:cs typeface="Times New Roman" panose="02020603050405020304" pitchFamily="18" charset="0"/>
                </a:endParaRPr>
              </a:p>
            </p:txBody>
          </p:sp>
        </p:grpSp>
        <p:pic>
          <p:nvPicPr>
            <p:cNvPr id="10" name="Imagen 9">
              <a:extLst>
                <a:ext uri="{FF2B5EF4-FFF2-40B4-BE49-F238E27FC236}">
                  <a16:creationId xmlns:a16="http://schemas.microsoft.com/office/drawing/2014/main" id="{C45A09B6-4910-AAC5-F567-1815073D7E5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1040588" y="205564"/>
              <a:ext cx="907830" cy="248219"/>
            </a:xfrm>
            <a:prstGeom prst="rect">
              <a:avLst/>
            </a:prstGeom>
          </p:spPr>
        </p:pic>
      </p:grpSp>
      <p:sp>
        <p:nvSpPr>
          <p:cNvPr id="19" name="Título 1">
            <a:extLst>
              <a:ext uri="{FF2B5EF4-FFF2-40B4-BE49-F238E27FC236}">
                <a16:creationId xmlns:a16="http://schemas.microsoft.com/office/drawing/2014/main" id="{EF721576-8F46-411C-88B5-B389D5A542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158292"/>
            <a:ext cx="3721925" cy="863268"/>
          </a:xfrm>
        </p:spPr>
        <p:txBody>
          <a:bodyPr anchor="t">
            <a:normAutofit/>
          </a:bodyPr>
          <a:lstStyle/>
          <a:p>
            <a:r>
              <a:rPr lang="es-ES" sz="5000" b="1" dirty="0"/>
              <a:t>Tendencias</a:t>
            </a:r>
            <a:endParaRPr lang="es-CL" sz="5000" b="1" dirty="0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E75E9F0F-BE4F-B116-A8C9-67FCA504074F}"/>
              </a:ext>
            </a:extLst>
          </p:cNvPr>
          <p:cNvSpPr txBox="1"/>
          <p:nvPr/>
        </p:nvSpPr>
        <p:spPr>
          <a:xfrm>
            <a:off x="602349" y="2252692"/>
            <a:ext cx="11154222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s-ES" sz="2000" dirty="0">
                <a:solidFill>
                  <a:schemeClr val="accent1">
                    <a:lumMod val="75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En Chile </a:t>
            </a:r>
            <a:r>
              <a:rPr lang="es-CL" sz="2000" dirty="0">
                <a:solidFill>
                  <a:schemeClr val="accent1">
                    <a:lumMod val="75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hay un acelerado crecimiento del sector de las energías limpias, una nueva Ley de Eficiencia Energética, avances en electromovilidad, hidrógeno verde, lo que significa preparar técnicos y profesionales para esa transformación.</a:t>
            </a:r>
            <a:endParaRPr lang="es-CL" sz="2000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CuadroTexto 15">
            <a:extLst>
              <a:ext uri="{FF2B5EF4-FFF2-40B4-BE49-F238E27FC236}">
                <a16:creationId xmlns:a16="http://schemas.microsoft.com/office/drawing/2014/main" id="{E7B299F9-2BF2-9632-D394-B3CD51853422}"/>
              </a:ext>
            </a:extLst>
          </p:cNvPr>
          <p:cNvSpPr txBox="1"/>
          <p:nvPr/>
        </p:nvSpPr>
        <p:spPr>
          <a:xfrm>
            <a:off x="5743562" y="6422994"/>
            <a:ext cx="620485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Fuente: Marco de Cualificaciones de Energía</a:t>
            </a:r>
            <a:endParaRPr lang="es-CL" sz="1200" dirty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s-CL" sz="1200" dirty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Marcador de contenido 2">
            <a:extLst>
              <a:ext uri="{FF2B5EF4-FFF2-40B4-BE49-F238E27FC236}">
                <a16:creationId xmlns:a16="http://schemas.microsoft.com/office/drawing/2014/main" id="{D77A3ABD-1746-5FDD-8F47-EEBCF6E22327}"/>
              </a:ext>
            </a:extLst>
          </p:cNvPr>
          <p:cNvSpPr txBox="1">
            <a:spLocks/>
          </p:cNvSpPr>
          <p:nvPr/>
        </p:nvSpPr>
        <p:spPr>
          <a:xfrm>
            <a:off x="5665438" y="3376336"/>
            <a:ext cx="6091133" cy="293005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s-CL" sz="2000" dirty="0">
                <a:solidFill>
                  <a:schemeClr val="accent1">
                    <a:lumMod val="75000"/>
                  </a:schemeClr>
                </a:solidFill>
                <a:ea typeface="Calibri" panose="020F0502020204030204" pitchFamily="34" charset="0"/>
              </a:rPr>
              <a:t>Las carreras que se requerirán son:</a:t>
            </a:r>
          </a:p>
          <a:p>
            <a:pPr marL="285750" indent="-285750" algn="just">
              <a:buClr>
                <a:schemeClr val="accent5"/>
              </a:buClr>
              <a:buFont typeface="Arial" panose="020B0604020202020204" pitchFamily="34" charset="0"/>
              <a:buChar char="•"/>
            </a:pPr>
            <a:r>
              <a:rPr lang="es-ES" sz="2000" dirty="0">
                <a:solidFill>
                  <a:schemeClr val="accent1">
                    <a:lumMod val="75000"/>
                  </a:schemeClr>
                </a:solidFill>
                <a:ea typeface="Calibri" panose="020F0502020204030204" pitchFamily="34" charset="0"/>
              </a:rPr>
              <a:t>Ingeniería en Energía y Sustentabilidad Ambiental.</a:t>
            </a:r>
          </a:p>
          <a:p>
            <a:pPr marL="285750" indent="-285750" algn="just">
              <a:buClr>
                <a:schemeClr val="accent5"/>
              </a:buClr>
              <a:buFont typeface="Arial" panose="020B0604020202020204" pitchFamily="34" charset="0"/>
              <a:buChar char="•"/>
            </a:pPr>
            <a:r>
              <a:rPr lang="es-ES" sz="2000" dirty="0">
                <a:solidFill>
                  <a:schemeClr val="accent1">
                    <a:lumMod val="75000"/>
                  </a:schemeClr>
                </a:solidFill>
                <a:ea typeface="Calibri" panose="020F0502020204030204" pitchFamily="34" charset="0"/>
              </a:rPr>
              <a:t>Técnico en Energías Renovables.</a:t>
            </a:r>
          </a:p>
          <a:p>
            <a:pPr marL="285750" indent="-285750" algn="just">
              <a:buClr>
                <a:schemeClr val="accent5"/>
              </a:buClr>
              <a:buFont typeface="Arial" panose="020B0604020202020204" pitchFamily="34" charset="0"/>
              <a:buChar char="•"/>
            </a:pPr>
            <a:r>
              <a:rPr lang="es-CL" sz="2000" dirty="0">
                <a:solidFill>
                  <a:schemeClr val="accent1">
                    <a:lumMod val="75000"/>
                  </a:schemeClr>
                </a:solidFill>
                <a:ea typeface="Calibri" panose="020F0502020204030204" pitchFamily="34" charset="0"/>
              </a:rPr>
              <a:t>Ingeniería</a:t>
            </a:r>
            <a:r>
              <a:rPr lang="es-ES" sz="2000" dirty="0">
                <a:solidFill>
                  <a:schemeClr val="accent1">
                    <a:lumMod val="75000"/>
                  </a:schemeClr>
                </a:solidFill>
                <a:ea typeface="Calibri" panose="020F0502020204030204" pitchFamily="34" charset="0"/>
              </a:rPr>
              <a:t> Civil en Energía y Medio Ambiente.</a:t>
            </a:r>
          </a:p>
          <a:p>
            <a:pPr marL="285750" indent="-285750" algn="just">
              <a:buClr>
                <a:schemeClr val="accent5"/>
              </a:buClr>
              <a:buFont typeface="Arial" panose="020B0604020202020204" pitchFamily="34" charset="0"/>
              <a:buChar char="•"/>
            </a:pPr>
            <a:r>
              <a:rPr lang="es-CL" sz="2000" dirty="0">
                <a:solidFill>
                  <a:schemeClr val="accent1">
                    <a:lumMod val="75000"/>
                  </a:schemeClr>
                </a:solidFill>
                <a:ea typeface="Calibri" panose="020F0502020204030204" pitchFamily="34" charset="0"/>
              </a:rPr>
              <a:t>Técnico</a:t>
            </a:r>
            <a:r>
              <a:rPr lang="es-ES" sz="2000" dirty="0">
                <a:solidFill>
                  <a:schemeClr val="accent1">
                    <a:lumMod val="75000"/>
                  </a:schemeClr>
                </a:solidFill>
                <a:ea typeface="Calibri" panose="020F0502020204030204" pitchFamily="34" charset="0"/>
              </a:rPr>
              <a:t> Universitario en Energías Renovables. </a:t>
            </a:r>
          </a:p>
          <a:p>
            <a:pPr algn="just"/>
            <a:r>
              <a:rPr lang="es-ES" sz="2000" dirty="0">
                <a:solidFill>
                  <a:schemeClr val="accent1">
                    <a:lumMod val="75000"/>
                  </a:schemeClr>
                </a:solidFill>
                <a:ea typeface="Calibri" panose="020F0502020204030204" pitchFamily="34" charset="0"/>
              </a:rPr>
              <a:t>No serán las únicas, ya que se irán agregando nuevas carreras relacionadas.</a:t>
            </a:r>
            <a:endParaRPr lang="es-CL" sz="2800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18" name="Gráfico 17">
            <a:extLst>
              <a:ext uri="{FF2B5EF4-FFF2-40B4-BE49-F238E27FC236}">
                <a16:creationId xmlns:a16="http://schemas.microsoft.com/office/drawing/2014/main" id="{F924037B-EBF9-116F-7995-9E0B70F0BD5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070427" y="3389898"/>
            <a:ext cx="3121563" cy="27819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305748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2CDB238-7253-C17B-1D19-18FDAF6AAEA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ángulo: esquinas superiores redondeadas 20">
            <a:extLst>
              <a:ext uri="{FF2B5EF4-FFF2-40B4-BE49-F238E27FC236}">
                <a16:creationId xmlns:a16="http://schemas.microsoft.com/office/drawing/2014/main" id="{024BFCD7-3B93-BFE9-6AF3-E83147846B39}"/>
              </a:ext>
            </a:extLst>
          </p:cNvPr>
          <p:cNvSpPr/>
          <p:nvPr/>
        </p:nvSpPr>
        <p:spPr>
          <a:xfrm rot="5400000">
            <a:off x="2205932" y="-534512"/>
            <a:ext cx="952489" cy="4159655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2EF3A89B-9486-1072-3D28-751404BEEF7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41386"/>
          <a:stretch/>
        </p:blipFill>
        <p:spPr>
          <a:xfrm>
            <a:off x="324378" y="6242803"/>
            <a:ext cx="1967730" cy="360383"/>
          </a:xfrm>
          <a:prstGeom prst="rect">
            <a:avLst/>
          </a:prstGeom>
        </p:spPr>
      </p:pic>
      <p:grpSp>
        <p:nvGrpSpPr>
          <p:cNvPr id="4" name="Grupo 3">
            <a:extLst>
              <a:ext uri="{FF2B5EF4-FFF2-40B4-BE49-F238E27FC236}">
                <a16:creationId xmlns:a16="http://schemas.microsoft.com/office/drawing/2014/main" id="{5D36D890-C35E-9FEC-A219-02C602E19C7D}"/>
              </a:ext>
            </a:extLst>
          </p:cNvPr>
          <p:cNvGrpSpPr/>
          <p:nvPr/>
        </p:nvGrpSpPr>
        <p:grpSpPr>
          <a:xfrm>
            <a:off x="0" y="-5712"/>
            <a:ext cx="12209965" cy="556510"/>
            <a:chOff x="0" y="-5712"/>
            <a:chExt cx="12209965" cy="556510"/>
          </a:xfrm>
        </p:grpSpPr>
        <p:grpSp>
          <p:nvGrpSpPr>
            <p:cNvPr id="6" name="Group 1751034285">
              <a:extLst>
                <a:ext uri="{FF2B5EF4-FFF2-40B4-BE49-F238E27FC236}">
                  <a16:creationId xmlns:a16="http://schemas.microsoft.com/office/drawing/2014/main" id="{1CDBFAA8-0411-4FE7-A212-821EB66EAF48}"/>
                </a:ext>
              </a:extLst>
            </p:cNvPr>
            <p:cNvGrpSpPr/>
            <p:nvPr/>
          </p:nvGrpSpPr>
          <p:grpSpPr>
            <a:xfrm>
              <a:off x="0" y="-5712"/>
              <a:ext cx="12209965" cy="556510"/>
              <a:chOff x="83698" y="0"/>
              <a:chExt cx="8019537" cy="365885"/>
            </a:xfrm>
          </p:grpSpPr>
          <p:cxnSp>
            <p:nvCxnSpPr>
              <p:cNvPr id="12" name="Conector recto 11">
                <a:extLst>
                  <a:ext uri="{FF2B5EF4-FFF2-40B4-BE49-F238E27FC236}">
                    <a16:creationId xmlns:a16="http://schemas.microsoft.com/office/drawing/2014/main" id="{9EFA961E-F9BB-76D5-8B41-054127EFFE6A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83698" y="357505"/>
                <a:ext cx="8019537" cy="8380"/>
              </a:xfrm>
              <a:prstGeom prst="line">
                <a:avLst/>
              </a:prstGeom>
              <a:ln w="127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3" name="Rectangle 213021951">
                <a:extLst>
                  <a:ext uri="{FF2B5EF4-FFF2-40B4-BE49-F238E27FC236}">
                    <a16:creationId xmlns:a16="http://schemas.microsoft.com/office/drawing/2014/main" id="{E95F0E17-9CBC-147E-2A01-6BED56AFED34}"/>
                  </a:ext>
                </a:extLst>
              </p:cNvPr>
              <p:cNvSpPr/>
              <p:nvPr/>
            </p:nvSpPr>
            <p:spPr>
              <a:xfrm>
                <a:off x="83699" y="0"/>
                <a:ext cx="4108727" cy="357505"/>
              </a:xfrm>
              <a:prstGeom prst="rect">
                <a:avLst/>
              </a:prstGeom>
              <a:solidFill>
                <a:schemeClr val="tx1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s-CL"/>
              </a:p>
            </p:txBody>
          </p:sp>
          <p:sp>
            <p:nvSpPr>
              <p:cNvPr id="14" name="Text Box 2022840206">
                <a:extLst>
                  <a:ext uri="{FF2B5EF4-FFF2-40B4-BE49-F238E27FC236}">
                    <a16:creationId xmlns:a16="http://schemas.microsoft.com/office/drawing/2014/main" id="{363FE9D9-4C79-6573-8B7A-E842110BF98E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79323" y="73742"/>
                <a:ext cx="4108727" cy="27538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rot="0" vert="horz" wrap="square" lIns="91440" tIns="45720" rIns="91440" bIns="45720" anchor="t" anchorCtr="0">
                <a:no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s-CL" sz="1500" dirty="0">
                    <a:solidFill>
                      <a:srgbClr val="FFFFFF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TALLER 6 - </a:t>
                </a:r>
                <a:r>
                  <a:rPr lang="es-CL" sz="1500" dirty="0">
                    <a:solidFill>
                      <a:srgbClr val="FFFFFF"/>
                    </a:solidFill>
                    <a:effectLst/>
                    <a:latin typeface="Arial" panose="020B0604020202020204" pitchFamily="34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PROGRAMA DE EXPLORACIÓN VOCACIONAL</a:t>
                </a:r>
                <a:endParaRPr lang="es-CL" sz="1500" dirty="0">
                  <a:effectLst/>
                  <a:latin typeface="Red Hat Display" panose="02010303040201060303" pitchFamily="2" charset="0"/>
                  <a:ea typeface="Arial" panose="020B060402020202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s-CL" sz="1500" dirty="0">
                    <a:solidFill>
                      <a:srgbClr val="FFFFFF"/>
                    </a:solidFill>
                    <a:effectLst/>
                    <a:latin typeface="Arial" panose="020B0604020202020204" pitchFamily="34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 </a:t>
                </a:r>
                <a:endParaRPr lang="es-CL" sz="1500" dirty="0">
                  <a:effectLst/>
                  <a:latin typeface="Red Hat Display" panose="02010303040201060303" pitchFamily="2" charset="0"/>
                  <a:ea typeface="Arial" panose="020B0604020202020204" pitchFamily="34" charset="0"/>
                  <a:cs typeface="Times New Roman" panose="02020603050405020304" pitchFamily="18" charset="0"/>
                </a:endParaRPr>
              </a:p>
            </p:txBody>
          </p:sp>
        </p:grpSp>
        <p:pic>
          <p:nvPicPr>
            <p:cNvPr id="10" name="Imagen 9">
              <a:extLst>
                <a:ext uri="{FF2B5EF4-FFF2-40B4-BE49-F238E27FC236}">
                  <a16:creationId xmlns:a16="http://schemas.microsoft.com/office/drawing/2014/main" id="{C45A09B6-4910-AAC5-F567-1815073D7E5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1040588" y="205564"/>
              <a:ext cx="907830" cy="248219"/>
            </a:xfrm>
            <a:prstGeom prst="rect">
              <a:avLst/>
            </a:prstGeom>
          </p:spPr>
        </p:pic>
      </p:grpSp>
      <p:sp>
        <p:nvSpPr>
          <p:cNvPr id="19" name="Título 1">
            <a:extLst>
              <a:ext uri="{FF2B5EF4-FFF2-40B4-BE49-F238E27FC236}">
                <a16:creationId xmlns:a16="http://schemas.microsoft.com/office/drawing/2014/main" id="{EF721576-8F46-411C-88B5-B389D5A542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158292"/>
            <a:ext cx="3721925" cy="863268"/>
          </a:xfrm>
        </p:spPr>
        <p:txBody>
          <a:bodyPr anchor="t">
            <a:normAutofit/>
          </a:bodyPr>
          <a:lstStyle/>
          <a:p>
            <a:r>
              <a:rPr lang="es-ES" sz="5000" b="1" dirty="0"/>
              <a:t>Tendencias</a:t>
            </a:r>
            <a:endParaRPr lang="es-CL" sz="5000" b="1" dirty="0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E75E9F0F-BE4F-B116-A8C9-67FCA504074F}"/>
              </a:ext>
            </a:extLst>
          </p:cNvPr>
          <p:cNvSpPr txBox="1"/>
          <p:nvPr/>
        </p:nvSpPr>
        <p:spPr>
          <a:xfrm>
            <a:off x="602349" y="2252692"/>
            <a:ext cx="11154222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s-ES" sz="20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 el sector educación, </a:t>
            </a:r>
            <a:r>
              <a:rPr lang="es-CL" sz="20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</a:t>
            </a:r>
            <a:r>
              <a:rPr lang="es-ES" sz="2000" dirty="0">
                <a:solidFill>
                  <a:schemeClr val="accent1">
                    <a:lumMod val="75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 déficit de docentes podría alcanzar los 26.273 al año 2025 y al año 2030 el déficit sería de 33.468. </a:t>
            </a:r>
            <a:endParaRPr lang="es-CL" sz="2000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CuadroTexto 15">
            <a:extLst>
              <a:ext uri="{FF2B5EF4-FFF2-40B4-BE49-F238E27FC236}">
                <a16:creationId xmlns:a16="http://schemas.microsoft.com/office/drawing/2014/main" id="{E7B299F9-2BF2-9632-D394-B3CD51853422}"/>
              </a:ext>
            </a:extLst>
          </p:cNvPr>
          <p:cNvSpPr txBox="1"/>
          <p:nvPr/>
        </p:nvSpPr>
        <p:spPr>
          <a:xfrm>
            <a:off x="5987144" y="5979955"/>
            <a:ext cx="6204856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Fuente: Análisis y proyección de la dotación docente en Chile </a:t>
            </a:r>
            <a:endParaRPr lang="es-CL" sz="1200" dirty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Marcador de contenido 2">
            <a:extLst>
              <a:ext uri="{FF2B5EF4-FFF2-40B4-BE49-F238E27FC236}">
                <a16:creationId xmlns:a16="http://schemas.microsoft.com/office/drawing/2014/main" id="{D77A3ABD-1746-5FDD-8F47-EEBCF6E22327}"/>
              </a:ext>
            </a:extLst>
          </p:cNvPr>
          <p:cNvSpPr txBox="1">
            <a:spLocks/>
          </p:cNvSpPr>
          <p:nvPr/>
        </p:nvSpPr>
        <p:spPr>
          <a:xfrm>
            <a:off x="5961747" y="3070686"/>
            <a:ext cx="5287812" cy="2930051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10000"/>
              </a:lnSpc>
              <a:buNone/>
            </a:pPr>
            <a:r>
              <a:rPr lang="es-ES" sz="1800" dirty="0">
                <a:solidFill>
                  <a:schemeClr val="accent1">
                    <a:lumMod val="75000"/>
                  </a:schemeClr>
                </a:solidFill>
                <a:effectLst/>
                <a:ea typeface="Calibri"/>
              </a:rPr>
              <a:t>Esto </a:t>
            </a:r>
            <a:r>
              <a:rPr lang="es-ES" sz="1800" dirty="0">
                <a:solidFill>
                  <a:schemeClr val="accent1">
                    <a:lumMod val="75000"/>
                  </a:schemeClr>
                </a:solidFill>
                <a:ea typeface="Calibri"/>
              </a:rPr>
              <a:t>sería</a:t>
            </a:r>
            <a:r>
              <a:rPr lang="es-ES" sz="1800" dirty="0">
                <a:solidFill>
                  <a:schemeClr val="accent1">
                    <a:lumMod val="75000"/>
                  </a:schemeClr>
                </a:solidFill>
                <a:effectLst/>
                <a:ea typeface="Calibri"/>
              </a:rPr>
              <a:t> en todas las regiones del país y más críticamente las asignaturas de:</a:t>
            </a:r>
          </a:p>
          <a:p>
            <a:pPr marL="285750" indent="-285750" algn="just">
              <a:lnSpc>
                <a:spcPct val="110000"/>
              </a:lnSpc>
              <a:buClr>
                <a:schemeClr val="accent5"/>
              </a:buClr>
              <a:buFont typeface="Arial" panose="020B0604020202020204" pitchFamily="34" charset="0"/>
              <a:buChar char="•"/>
            </a:pPr>
            <a:r>
              <a:rPr lang="es-ES" sz="1800" dirty="0">
                <a:solidFill>
                  <a:schemeClr val="accent1">
                    <a:lumMod val="75000"/>
                  </a:schemeClr>
                </a:solidFill>
                <a:effectLst/>
                <a:ea typeface="Calibri"/>
              </a:rPr>
              <a:t>Educación Tecnológica.</a:t>
            </a:r>
            <a:endParaRPr lang="es-ES" sz="1800" dirty="0">
              <a:solidFill>
                <a:schemeClr val="accent1">
                  <a:lumMod val="75000"/>
                </a:schemeClr>
              </a:solidFill>
              <a:effectLst/>
              <a:ea typeface="Calibri" panose="020F0502020204030204" pitchFamily="34" charset="0"/>
            </a:endParaRPr>
          </a:p>
          <a:p>
            <a:pPr marL="285750" indent="-285750" algn="just">
              <a:lnSpc>
                <a:spcPct val="110000"/>
              </a:lnSpc>
              <a:buClr>
                <a:schemeClr val="accent5"/>
              </a:buClr>
              <a:buFont typeface="Arial" panose="020B0604020202020204" pitchFamily="34" charset="0"/>
              <a:buChar char="•"/>
            </a:pPr>
            <a:r>
              <a:rPr lang="es-ES" sz="1800" dirty="0">
                <a:solidFill>
                  <a:schemeClr val="accent1">
                    <a:lumMod val="75000"/>
                  </a:schemeClr>
                </a:solidFill>
                <a:effectLst/>
                <a:ea typeface="Calibri"/>
              </a:rPr>
              <a:t>Filosofía y Religión.</a:t>
            </a:r>
            <a:endParaRPr lang="es-ES" sz="1800" dirty="0">
              <a:solidFill>
                <a:schemeClr val="accent1">
                  <a:lumMod val="75000"/>
                </a:schemeClr>
              </a:solidFill>
              <a:effectLst/>
              <a:ea typeface="Calibri" panose="020F0502020204030204" pitchFamily="34" charset="0"/>
            </a:endParaRPr>
          </a:p>
          <a:p>
            <a:pPr marL="285750" indent="-285750" algn="just">
              <a:lnSpc>
                <a:spcPct val="110000"/>
              </a:lnSpc>
              <a:buClr>
                <a:schemeClr val="accent5"/>
              </a:buClr>
              <a:buFont typeface="Arial" panose="020B0604020202020204" pitchFamily="34" charset="0"/>
              <a:buChar char="•"/>
            </a:pPr>
            <a:r>
              <a:rPr lang="es-ES" sz="1800" dirty="0">
                <a:solidFill>
                  <a:schemeClr val="accent1">
                    <a:lumMod val="75000"/>
                  </a:schemeClr>
                </a:solidFill>
                <a:effectLst/>
                <a:ea typeface="Calibri"/>
              </a:rPr>
              <a:t>Historia y Geografía.</a:t>
            </a:r>
            <a:r>
              <a:rPr lang="es-ES" sz="1800" dirty="0">
                <a:solidFill>
                  <a:schemeClr val="accent1">
                    <a:lumMod val="75000"/>
                  </a:schemeClr>
                </a:solidFill>
                <a:ea typeface="Calibri"/>
              </a:rPr>
              <a:t> </a:t>
            </a:r>
            <a:endParaRPr lang="es-ES" sz="1800" dirty="0">
              <a:solidFill>
                <a:schemeClr val="accent1">
                  <a:lumMod val="75000"/>
                </a:schemeClr>
              </a:solidFill>
              <a:effectLst/>
              <a:ea typeface="Calibri" panose="020F0502020204030204" pitchFamily="34" charset="0"/>
            </a:endParaRPr>
          </a:p>
          <a:p>
            <a:pPr marL="285750" indent="-285750" algn="just">
              <a:lnSpc>
                <a:spcPct val="110000"/>
              </a:lnSpc>
              <a:buClr>
                <a:schemeClr val="accent5"/>
              </a:buClr>
              <a:buFont typeface="Arial" panose="020B0604020202020204" pitchFamily="34" charset="0"/>
              <a:buChar char="•"/>
            </a:pPr>
            <a:r>
              <a:rPr lang="es-ES" sz="1800" dirty="0">
                <a:solidFill>
                  <a:schemeClr val="accent1">
                    <a:lumMod val="75000"/>
                  </a:schemeClr>
                </a:solidFill>
                <a:effectLst/>
                <a:ea typeface="Calibri"/>
              </a:rPr>
              <a:t>Ciencias Naturales de educación media (Biología, Física y Química).</a:t>
            </a:r>
          </a:p>
          <a:p>
            <a:pPr algn="just">
              <a:lnSpc>
                <a:spcPct val="110000"/>
              </a:lnSpc>
            </a:pPr>
            <a:r>
              <a:rPr lang="es-ES" sz="1800" dirty="0">
                <a:solidFill>
                  <a:schemeClr val="accent1">
                    <a:lumMod val="75000"/>
                  </a:schemeClr>
                </a:solidFill>
                <a:ea typeface="Calibri"/>
              </a:rPr>
              <a:t>Hoy, a</a:t>
            </a:r>
            <a:r>
              <a:rPr lang="es-ES" sz="1800" dirty="0">
                <a:solidFill>
                  <a:schemeClr val="accent1">
                    <a:lumMod val="75000"/>
                  </a:schemeClr>
                </a:solidFill>
                <a:effectLst/>
                <a:ea typeface="Calibri"/>
              </a:rPr>
              <a:t>lgunas regiones ya requieren más de 200 docentes entre matemáticas y ciencias naturales.</a:t>
            </a:r>
            <a:endParaRPr lang="es-CL" sz="1800" dirty="0">
              <a:solidFill>
                <a:schemeClr val="accent1">
                  <a:lumMod val="75000"/>
                </a:schemeClr>
              </a:solidFill>
              <a:ea typeface="Calibri"/>
            </a:endParaRPr>
          </a:p>
        </p:txBody>
      </p:sp>
      <p:pic>
        <p:nvPicPr>
          <p:cNvPr id="9" name="Imagen 8" descr="Icono&#10;&#10;Descripción generada automáticamente">
            <a:extLst>
              <a:ext uri="{FF2B5EF4-FFF2-40B4-BE49-F238E27FC236}">
                <a16:creationId xmlns:a16="http://schemas.microsoft.com/office/drawing/2014/main" id="{3CA8B07B-EC00-0C9D-177F-9CADBF24A90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8543" y="2898294"/>
            <a:ext cx="3348531" cy="3428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791528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2CDB238-7253-C17B-1D19-18FDAF6AAEA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ángulo: esquinas superiores redondeadas 20">
            <a:extLst>
              <a:ext uri="{FF2B5EF4-FFF2-40B4-BE49-F238E27FC236}">
                <a16:creationId xmlns:a16="http://schemas.microsoft.com/office/drawing/2014/main" id="{024BFCD7-3B93-BFE9-6AF3-E83147846B39}"/>
              </a:ext>
            </a:extLst>
          </p:cNvPr>
          <p:cNvSpPr/>
          <p:nvPr/>
        </p:nvSpPr>
        <p:spPr>
          <a:xfrm rot="5400000">
            <a:off x="2205932" y="-534512"/>
            <a:ext cx="952489" cy="4159655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2EF3A89B-9486-1072-3D28-751404BEEF7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41386"/>
          <a:stretch/>
        </p:blipFill>
        <p:spPr>
          <a:xfrm>
            <a:off x="324378" y="6242803"/>
            <a:ext cx="1967730" cy="360383"/>
          </a:xfrm>
          <a:prstGeom prst="rect">
            <a:avLst/>
          </a:prstGeom>
        </p:spPr>
      </p:pic>
      <p:grpSp>
        <p:nvGrpSpPr>
          <p:cNvPr id="4" name="Grupo 3">
            <a:extLst>
              <a:ext uri="{FF2B5EF4-FFF2-40B4-BE49-F238E27FC236}">
                <a16:creationId xmlns:a16="http://schemas.microsoft.com/office/drawing/2014/main" id="{5D36D890-C35E-9FEC-A219-02C602E19C7D}"/>
              </a:ext>
            </a:extLst>
          </p:cNvPr>
          <p:cNvGrpSpPr/>
          <p:nvPr/>
        </p:nvGrpSpPr>
        <p:grpSpPr>
          <a:xfrm>
            <a:off x="0" y="-5712"/>
            <a:ext cx="12209965" cy="556510"/>
            <a:chOff x="0" y="-5712"/>
            <a:chExt cx="12209965" cy="556510"/>
          </a:xfrm>
        </p:grpSpPr>
        <p:grpSp>
          <p:nvGrpSpPr>
            <p:cNvPr id="6" name="Group 1751034285">
              <a:extLst>
                <a:ext uri="{FF2B5EF4-FFF2-40B4-BE49-F238E27FC236}">
                  <a16:creationId xmlns:a16="http://schemas.microsoft.com/office/drawing/2014/main" id="{1CDBFAA8-0411-4FE7-A212-821EB66EAF48}"/>
                </a:ext>
              </a:extLst>
            </p:cNvPr>
            <p:cNvGrpSpPr/>
            <p:nvPr/>
          </p:nvGrpSpPr>
          <p:grpSpPr>
            <a:xfrm>
              <a:off x="0" y="-5712"/>
              <a:ext cx="12209965" cy="556510"/>
              <a:chOff x="83698" y="0"/>
              <a:chExt cx="8019537" cy="365885"/>
            </a:xfrm>
          </p:grpSpPr>
          <p:cxnSp>
            <p:nvCxnSpPr>
              <p:cNvPr id="12" name="Conector recto 11">
                <a:extLst>
                  <a:ext uri="{FF2B5EF4-FFF2-40B4-BE49-F238E27FC236}">
                    <a16:creationId xmlns:a16="http://schemas.microsoft.com/office/drawing/2014/main" id="{9EFA961E-F9BB-76D5-8B41-054127EFFE6A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83698" y="357505"/>
                <a:ext cx="8019537" cy="8380"/>
              </a:xfrm>
              <a:prstGeom prst="line">
                <a:avLst/>
              </a:prstGeom>
              <a:ln w="127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3" name="Rectangle 213021951">
                <a:extLst>
                  <a:ext uri="{FF2B5EF4-FFF2-40B4-BE49-F238E27FC236}">
                    <a16:creationId xmlns:a16="http://schemas.microsoft.com/office/drawing/2014/main" id="{E95F0E17-9CBC-147E-2A01-6BED56AFED34}"/>
                  </a:ext>
                </a:extLst>
              </p:cNvPr>
              <p:cNvSpPr/>
              <p:nvPr/>
            </p:nvSpPr>
            <p:spPr>
              <a:xfrm>
                <a:off x="83699" y="0"/>
                <a:ext cx="4108727" cy="357505"/>
              </a:xfrm>
              <a:prstGeom prst="rect">
                <a:avLst/>
              </a:prstGeom>
              <a:solidFill>
                <a:schemeClr val="tx1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s-CL"/>
              </a:p>
            </p:txBody>
          </p:sp>
          <p:sp>
            <p:nvSpPr>
              <p:cNvPr id="14" name="Text Box 2022840206">
                <a:extLst>
                  <a:ext uri="{FF2B5EF4-FFF2-40B4-BE49-F238E27FC236}">
                    <a16:creationId xmlns:a16="http://schemas.microsoft.com/office/drawing/2014/main" id="{363FE9D9-4C79-6573-8B7A-E842110BF98E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79323" y="73742"/>
                <a:ext cx="4108727" cy="27538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rot="0" vert="horz" wrap="square" lIns="91440" tIns="45720" rIns="91440" bIns="45720" anchor="t" anchorCtr="0">
                <a:no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s-CL" sz="1500" dirty="0">
                    <a:solidFill>
                      <a:srgbClr val="FFFFFF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TALLER 6 - </a:t>
                </a:r>
                <a:r>
                  <a:rPr lang="es-CL" sz="1500" dirty="0">
                    <a:solidFill>
                      <a:srgbClr val="FFFFFF"/>
                    </a:solidFill>
                    <a:effectLst/>
                    <a:latin typeface="Arial" panose="020B0604020202020204" pitchFamily="34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PROGRAMA DE EXPLORACIÓN VOCACIONAL</a:t>
                </a:r>
                <a:endParaRPr lang="es-CL" sz="1500" dirty="0">
                  <a:effectLst/>
                  <a:latin typeface="Red Hat Display" panose="02010303040201060303" pitchFamily="2" charset="0"/>
                  <a:ea typeface="Arial" panose="020B060402020202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s-CL" sz="1500" dirty="0">
                    <a:solidFill>
                      <a:srgbClr val="FFFFFF"/>
                    </a:solidFill>
                    <a:effectLst/>
                    <a:latin typeface="Arial" panose="020B0604020202020204" pitchFamily="34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 </a:t>
                </a:r>
                <a:endParaRPr lang="es-CL" sz="1500" dirty="0">
                  <a:effectLst/>
                  <a:latin typeface="Red Hat Display" panose="02010303040201060303" pitchFamily="2" charset="0"/>
                  <a:ea typeface="Arial" panose="020B0604020202020204" pitchFamily="34" charset="0"/>
                  <a:cs typeface="Times New Roman" panose="02020603050405020304" pitchFamily="18" charset="0"/>
                </a:endParaRPr>
              </a:p>
            </p:txBody>
          </p:sp>
        </p:grpSp>
        <p:pic>
          <p:nvPicPr>
            <p:cNvPr id="10" name="Imagen 9">
              <a:extLst>
                <a:ext uri="{FF2B5EF4-FFF2-40B4-BE49-F238E27FC236}">
                  <a16:creationId xmlns:a16="http://schemas.microsoft.com/office/drawing/2014/main" id="{C45A09B6-4910-AAC5-F567-1815073D7E5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1040588" y="205564"/>
              <a:ext cx="907830" cy="248219"/>
            </a:xfrm>
            <a:prstGeom prst="rect">
              <a:avLst/>
            </a:prstGeom>
          </p:spPr>
        </p:pic>
      </p:grpSp>
      <p:sp>
        <p:nvSpPr>
          <p:cNvPr id="19" name="Título 1">
            <a:extLst>
              <a:ext uri="{FF2B5EF4-FFF2-40B4-BE49-F238E27FC236}">
                <a16:creationId xmlns:a16="http://schemas.microsoft.com/office/drawing/2014/main" id="{EF721576-8F46-411C-88B5-B389D5A542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158292"/>
            <a:ext cx="3721925" cy="863268"/>
          </a:xfrm>
        </p:spPr>
        <p:txBody>
          <a:bodyPr anchor="t">
            <a:normAutofit/>
          </a:bodyPr>
          <a:lstStyle/>
          <a:p>
            <a:r>
              <a:rPr lang="es-ES" sz="5000" b="1" dirty="0"/>
              <a:t>Tendencias</a:t>
            </a:r>
            <a:endParaRPr lang="es-CL" sz="5000" b="1" dirty="0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E75E9F0F-BE4F-B116-A8C9-67FCA504074F}"/>
              </a:ext>
            </a:extLst>
          </p:cNvPr>
          <p:cNvSpPr txBox="1"/>
          <p:nvPr/>
        </p:nvSpPr>
        <p:spPr>
          <a:xfrm>
            <a:off x="602349" y="2252692"/>
            <a:ext cx="11154222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s-ES" sz="20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Por último, en tema de tendencias, observa las carreras con mayor cantidad de profesionales titulados en el país. Pon atención a las 3 primeras en cada institución:</a:t>
            </a:r>
            <a:endParaRPr lang="es-CL" sz="2000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Imagen 8" descr="Interfaz de usuario gráfica, Texto, Aplicación&#10;&#10;Descripción generada automáticamente">
            <a:extLst>
              <a:ext uri="{FF2B5EF4-FFF2-40B4-BE49-F238E27FC236}">
                <a16:creationId xmlns:a16="http://schemas.microsoft.com/office/drawing/2014/main" id="{A5EE5DEB-48D8-30A8-B30C-90E3157159A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657" y="3129000"/>
            <a:ext cx="3456439" cy="2587757"/>
          </a:xfrm>
          <a:prstGeom prst="rect">
            <a:avLst/>
          </a:prstGeom>
        </p:spPr>
      </p:pic>
      <p:pic>
        <p:nvPicPr>
          <p:cNvPr id="17" name="Imagen 16" descr="Texto&#10;&#10;Descripción generada automáticamente">
            <a:extLst>
              <a:ext uri="{FF2B5EF4-FFF2-40B4-BE49-F238E27FC236}">
                <a16:creationId xmlns:a16="http://schemas.microsoft.com/office/drawing/2014/main" id="{CA5BF046-DFCF-7BDB-1B76-8461868F52A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6360" y="3129000"/>
            <a:ext cx="3456439" cy="2587757"/>
          </a:xfrm>
          <a:prstGeom prst="rect">
            <a:avLst/>
          </a:prstGeom>
        </p:spPr>
      </p:pic>
      <p:pic>
        <p:nvPicPr>
          <p:cNvPr id="20" name="Imagen 19" descr="Texto&#10;&#10;Descripción generada automáticamente">
            <a:extLst>
              <a:ext uri="{FF2B5EF4-FFF2-40B4-BE49-F238E27FC236}">
                <a16:creationId xmlns:a16="http://schemas.microsoft.com/office/drawing/2014/main" id="{AA0EB533-EC81-AABF-6DF0-6E93723AEAF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8064" y="3129000"/>
            <a:ext cx="3456439" cy="25877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70997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561FAF9-31DD-4D04-ADC1-796CB00B20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592163"/>
            <a:ext cx="10515600" cy="1244897"/>
          </a:xfrm>
        </p:spPr>
        <p:txBody>
          <a:bodyPr anchor="t">
            <a:noAutofit/>
          </a:bodyPr>
          <a:lstStyle/>
          <a:p>
            <a:pPr algn="just"/>
            <a:r>
              <a:rPr lang="es-ES" sz="2300" dirty="0">
                <a:effectLst/>
                <a:ea typeface="Calibri" panose="020F0502020204030204" pitchFamily="34" charset="0"/>
              </a:rPr>
              <a:t>Ya hemos revisado las tendencias en el mercado laboral, ahora veremos dos conceptos que te dirán cuánto puedes ganar en cada carrera y si encontrarás empleo con esa carrera.</a:t>
            </a:r>
            <a:endParaRPr lang="es-CL" sz="2300" dirty="0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C4D334C8-E4A3-93D1-9190-12A1ABF8127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41386"/>
          <a:stretch/>
        </p:blipFill>
        <p:spPr>
          <a:xfrm>
            <a:off x="324378" y="6242803"/>
            <a:ext cx="1967730" cy="360383"/>
          </a:xfrm>
          <a:prstGeom prst="rect">
            <a:avLst/>
          </a:prstGeom>
        </p:spPr>
      </p:pic>
      <p:grpSp>
        <p:nvGrpSpPr>
          <p:cNvPr id="6" name="Grupo 5">
            <a:extLst>
              <a:ext uri="{FF2B5EF4-FFF2-40B4-BE49-F238E27FC236}">
                <a16:creationId xmlns:a16="http://schemas.microsoft.com/office/drawing/2014/main" id="{0BFF2B33-77E5-0842-911E-F5ED27D75E01}"/>
              </a:ext>
            </a:extLst>
          </p:cNvPr>
          <p:cNvGrpSpPr/>
          <p:nvPr/>
        </p:nvGrpSpPr>
        <p:grpSpPr>
          <a:xfrm>
            <a:off x="0" y="-5712"/>
            <a:ext cx="12209965" cy="556510"/>
            <a:chOff x="0" y="-5712"/>
            <a:chExt cx="12209965" cy="556510"/>
          </a:xfrm>
        </p:grpSpPr>
        <p:grpSp>
          <p:nvGrpSpPr>
            <p:cNvPr id="7" name="Group 1751034285">
              <a:extLst>
                <a:ext uri="{FF2B5EF4-FFF2-40B4-BE49-F238E27FC236}">
                  <a16:creationId xmlns:a16="http://schemas.microsoft.com/office/drawing/2014/main" id="{2838BB23-15DD-34F8-68CD-9BA68EC90925}"/>
                </a:ext>
              </a:extLst>
            </p:cNvPr>
            <p:cNvGrpSpPr/>
            <p:nvPr/>
          </p:nvGrpSpPr>
          <p:grpSpPr>
            <a:xfrm>
              <a:off x="0" y="-5712"/>
              <a:ext cx="12209965" cy="556510"/>
              <a:chOff x="83698" y="0"/>
              <a:chExt cx="8019537" cy="365885"/>
            </a:xfrm>
          </p:grpSpPr>
          <p:cxnSp>
            <p:nvCxnSpPr>
              <p:cNvPr id="11" name="Conector recto 10">
                <a:extLst>
                  <a:ext uri="{FF2B5EF4-FFF2-40B4-BE49-F238E27FC236}">
                    <a16:creationId xmlns:a16="http://schemas.microsoft.com/office/drawing/2014/main" id="{2364D3B3-A3C6-2B2D-F037-A351DF752851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83698" y="357505"/>
                <a:ext cx="8019537" cy="8380"/>
              </a:xfrm>
              <a:prstGeom prst="line">
                <a:avLst/>
              </a:prstGeom>
              <a:ln w="127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2" name="Rectangle 213021951">
                <a:extLst>
                  <a:ext uri="{FF2B5EF4-FFF2-40B4-BE49-F238E27FC236}">
                    <a16:creationId xmlns:a16="http://schemas.microsoft.com/office/drawing/2014/main" id="{586DF5CC-7C37-414B-7AE9-D09C2E9BD136}"/>
                  </a:ext>
                </a:extLst>
              </p:cNvPr>
              <p:cNvSpPr/>
              <p:nvPr/>
            </p:nvSpPr>
            <p:spPr>
              <a:xfrm>
                <a:off x="83699" y="0"/>
                <a:ext cx="4108727" cy="357505"/>
              </a:xfrm>
              <a:prstGeom prst="rect">
                <a:avLst/>
              </a:prstGeom>
              <a:solidFill>
                <a:schemeClr val="tx1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s-CL"/>
              </a:p>
            </p:txBody>
          </p:sp>
          <p:sp>
            <p:nvSpPr>
              <p:cNvPr id="13" name="Text Box 2022840206">
                <a:extLst>
                  <a:ext uri="{FF2B5EF4-FFF2-40B4-BE49-F238E27FC236}">
                    <a16:creationId xmlns:a16="http://schemas.microsoft.com/office/drawing/2014/main" id="{4CC80453-2E3C-28E0-F77A-E1C91809DF18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79323" y="73742"/>
                <a:ext cx="4108727" cy="27538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rot="0" vert="horz" wrap="square" lIns="91440" tIns="45720" rIns="91440" bIns="45720" anchor="t" anchorCtr="0">
                <a:no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s-CL" sz="1500" dirty="0">
                    <a:solidFill>
                      <a:srgbClr val="FFFFFF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TALLER 6 - </a:t>
                </a:r>
                <a:r>
                  <a:rPr lang="es-CL" sz="1500" dirty="0">
                    <a:solidFill>
                      <a:srgbClr val="FFFFFF"/>
                    </a:solidFill>
                    <a:effectLst/>
                    <a:latin typeface="Arial" panose="020B0604020202020204" pitchFamily="34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PROGRAMA DE EXPLORACIÓN VOCACIONAL</a:t>
                </a:r>
                <a:endParaRPr lang="es-CL" sz="1500" dirty="0">
                  <a:effectLst/>
                  <a:latin typeface="Red Hat Display" panose="02010303040201060303" pitchFamily="2" charset="0"/>
                  <a:ea typeface="Arial" panose="020B060402020202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s-CL" sz="1500" dirty="0">
                    <a:solidFill>
                      <a:srgbClr val="FFFFFF"/>
                    </a:solidFill>
                    <a:effectLst/>
                    <a:latin typeface="Arial" panose="020B0604020202020204" pitchFamily="34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 </a:t>
                </a:r>
                <a:endParaRPr lang="es-CL" sz="1500" dirty="0">
                  <a:effectLst/>
                  <a:latin typeface="Red Hat Display" panose="02010303040201060303" pitchFamily="2" charset="0"/>
                  <a:ea typeface="Arial" panose="020B0604020202020204" pitchFamily="34" charset="0"/>
                  <a:cs typeface="Times New Roman" panose="02020603050405020304" pitchFamily="18" charset="0"/>
                </a:endParaRPr>
              </a:p>
            </p:txBody>
          </p:sp>
        </p:grpSp>
        <p:pic>
          <p:nvPicPr>
            <p:cNvPr id="9" name="Imagen 8">
              <a:extLst>
                <a:ext uri="{FF2B5EF4-FFF2-40B4-BE49-F238E27FC236}">
                  <a16:creationId xmlns:a16="http://schemas.microsoft.com/office/drawing/2014/main" id="{0C6DAA4C-56EF-FA3F-1598-5797823DFB5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1040588" y="205564"/>
              <a:ext cx="907830" cy="248219"/>
            </a:xfrm>
            <a:prstGeom prst="rect">
              <a:avLst/>
            </a:prstGeom>
          </p:spPr>
        </p:pic>
      </p:grpSp>
      <p:grpSp>
        <p:nvGrpSpPr>
          <p:cNvPr id="26" name="Grupo 25">
            <a:extLst>
              <a:ext uri="{FF2B5EF4-FFF2-40B4-BE49-F238E27FC236}">
                <a16:creationId xmlns:a16="http://schemas.microsoft.com/office/drawing/2014/main" id="{B2DAE3F3-9890-5CD9-485F-78D52828A3E2}"/>
              </a:ext>
            </a:extLst>
          </p:cNvPr>
          <p:cNvGrpSpPr/>
          <p:nvPr/>
        </p:nvGrpSpPr>
        <p:grpSpPr>
          <a:xfrm>
            <a:off x="6255652" y="3003660"/>
            <a:ext cx="5098148" cy="2887553"/>
            <a:chOff x="6255652" y="3003660"/>
            <a:chExt cx="5098148" cy="2887553"/>
          </a:xfrm>
        </p:grpSpPr>
        <p:sp>
          <p:nvSpPr>
            <p:cNvPr id="19" name="Rectángulo: esquinas redondeadas 18">
              <a:extLst>
                <a:ext uri="{FF2B5EF4-FFF2-40B4-BE49-F238E27FC236}">
                  <a16:creationId xmlns:a16="http://schemas.microsoft.com/office/drawing/2014/main" id="{784A58EE-A88B-2680-C96A-E5118C6EE8CD}"/>
                </a:ext>
              </a:extLst>
            </p:cNvPr>
            <p:cNvSpPr/>
            <p:nvPr/>
          </p:nvSpPr>
          <p:spPr>
            <a:xfrm>
              <a:off x="6261100" y="3003660"/>
              <a:ext cx="5092700" cy="2887553"/>
            </a:xfrm>
            <a:prstGeom prst="roundRect">
              <a:avLst>
                <a:gd name="adj" fmla="val 5271"/>
              </a:avLst>
            </a:prstGeom>
            <a:solidFill>
              <a:srgbClr val="F2F4FC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/>
            </a:p>
          </p:txBody>
        </p:sp>
        <p:sp>
          <p:nvSpPr>
            <p:cNvPr id="20" name="CuadroTexto 19">
              <a:extLst>
                <a:ext uri="{FF2B5EF4-FFF2-40B4-BE49-F238E27FC236}">
                  <a16:creationId xmlns:a16="http://schemas.microsoft.com/office/drawing/2014/main" id="{19D5B8A1-140F-9429-62B6-1676B5C7C4B3}"/>
                </a:ext>
              </a:extLst>
            </p:cNvPr>
            <p:cNvSpPr txBox="1"/>
            <p:nvPr/>
          </p:nvSpPr>
          <p:spPr>
            <a:xfrm>
              <a:off x="7467600" y="3288650"/>
              <a:ext cx="3736312" cy="218521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s-CL" b="1" dirty="0">
                  <a:latin typeface="Arial" panose="020B0604020202020204" pitchFamily="34" charset="0"/>
                  <a:cs typeface="Arial" panose="020B0604020202020204" pitchFamily="34" charset="0"/>
                </a:rPr>
                <a:t>Empleabilidad:</a:t>
              </a:r>
            </a:p>
            <a:p>
              <a:pPr algn="just">
                <a:spcBef>
                  <a:spcPts val="1200"/>
                </a:spcBef>
              </a:pPr>
              <a:r>
                <a:rPr lang="es-CL" dirty="0">
                  <a:latin typeface="Arial" panose="020B0604020202020204" pitchFamily="34" charset="0"/>
                  <a:cs typeface="Arial" panose="020B0604020202020204" pitchFamily="34" charset="0"/>
                </a:rPr>
                <a:t>Se conoce como la cantidad de tiempo que se demoran los egresados de una carrera en encontrar trabajo y se indica un porcentaje de profesionales que están empleados o desempleados.</a:t>
              </a:r>
            </a:p>
          </p:txBody>
        </p:sp>
        <p:pic>
          <p:nvPicPr>
            <p:cNvPr id="22" name="Imagen 21" descr="Icono&#10;&#10;Descripción generada automáticamente">
              <a:extLst>
                <a:ext uri="{FF2B5EF4-FFF2-40B4-BE49-F238E27FC236}">
                  <a16:creationId xmlns:a16="http://schemas.microsoft.com/office/drawing/2014/main" id="{CC76F053-DBC1-6122-D338-8A70DA39CB2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55652" y="3412532"/>
              <a:ext cx="1216817" cy="1216817"/>
            </a:xfrm>
            <a:prstGeom prst="rect">
              <a:avLst/>
            </a:prstGeom>
          </p:spPr>
        </p:pic>
      </p:grpSp>
      <p:grpSp>
        <p:nvGrpSpPr>
          <p:cNvPr id="25" name="Grupo 24">
            <a:extLst>
              <a:ext uri="{FF2B5EF4-FFF2-40B4-BE49-F238E27FC236}">
                <a16:creationId xmlns:a16="http://schemas.microsoft.com/office/drawing/2014/main" id="{49B18CD5-E43E-E6BC-7B1F-AF94A08B2260}"/>
              </a:ext>
            </a:extLst>
          </p:cNvPr>
          <p:cNvGrpSpPr/>
          <p:nvPr/>
        </p:nvGrpSpPr>
        <p:grpSpPr>
          <a:xfrm>
            <a:off x="833203" y="3003660"/>
            <a:ext cx="5097697" cy="2887553"/>
            <a:chOff x="833203" y="3042410"/>
            <a:chExt cx="5097697" cy="2887553"/>
          </a:xfrm>
        </p:grpSpPr>
        <p:sp>
          <p:nvSpPr>
            <p:cNvPr id="15" name="Rectángulo: esquinas redondeadas 14">
              <a:extLst>
                <a:ext uri="{FF2B5EF4-FFF2-40B4-BE49-F238E27FC236}">
                  <a16:creationId xmlns:a16="http://schemas.microsoft.com/office/drawing/2014/main" id="{D090020E-5EBA-0F75-96A8-66CFF75E7EEB}"/>
                </a:ext>
              </a:extLst>
            </p:cNvPr>
            <p:cNvSpPr/>
            <p:nvPr/>
          </p:nvSpPr>
          <p:spPr>
            <a:xfrm>
              <a:off x="838200" y="3042410"/>
              <a:ext cx="5092700" cy="2887553"/>
            </a:xfrm>
            <a:prstGeom prst="roundRect">
              <a:avLst>
                <a:gd name="adj" fmla="val 5271"/>
              </a:avLst>
            </a:prstGeom>
            <a:solidFill>
              <a:srgbClr val="F2F4FC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/>
            </a:p>
          </p:txBody>
        </p:sp>
        <p:sp>
          <p:nvSpPr>
            <p:cNvPr id="16" name="CuadroTexto 15">
              <a:extLst>
                <a:ext uri="{FF2B5EF4-FFF2-40B4-BE49-F238E27FC236}">
                  <a16:creationId xmlns:a16="http://schemas.microsoft.com/office/drawing/2014/main" id="{1020553E-E833-B896-5C8B-967260C4C3A7}"/>
                </a:ext>
              </a:extLst>
            </p:cNvPr>
            <p:cNvSpPr txBox="1"/>
            <p:nvPr/>
          </p:nvSpPr>
          <p:spPr>
            <a:xfrm>
              <a:off x="2044700" y="3327400"/>
              <a:ext cx="3594100" cy="16312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s-CL" b="1" dirty="0">
                  <a:latin typeface="Arial" panose="020B0604020202020204" pitchFamily="34" charset="0"/>
                  <a:cs typeface="Arial" panose="020B0604020202020204" pitchFamily="34" charset="0"/>
                </a:rPr>
                <a:t>Ingresos:</a:t>
              </a:r>
            </a:p>
            <a:p>
              <a:pPr algn="just">
                <a:spcBef>
                  <a:spcPts val="1200"/>
                </a:spcBef>
              </a:pPr>
              <a:r>
                <a:rPr lang="es-CL" dirty="0">
                  <a:latin typeface="Arial" panose="020B0604020202020204" pitchFamily="34" charset="0"/>
                  <a:cs typeface="Arial" panose="020B0604020202020204" pitchFamily="34" charset="0"/>
                </a:rPr>
                <a:t>Se refiere a la remuneración o sueldo promedio que podrían obtener los profesionales después de terminar su carrera.</a:t>
              </a:r>
            </a:p>
          </p:txBody>
        </p:sp>
        <p:pic>
          <p:nvPicPr>
            <p:cNvPr id="24" name="Imagen 23" descr="Icono&#10;&#10;Descripción generada automáticamente">
              <a:extLst>
                <a:ext uri="{FF2B5EF4-FFF2-40B4-BE49-F238E27FC236}">
                  <a16:creationId xmlns:a16="http://schemas.microsoft.com/office/drawing/2014/main" id="{AA6494DE-5B74-4675-33E0-7F14E4CF15F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33203" y="3327400"/>
              <a:ext cx="1216495" cy="121649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797532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2CDB238-7253-C17B-1D19-18FDAF6AAEA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ángulo: esquinas superiores redondeadas 20">
            <a:extLst>
              <a:ext uri="{FF2B5EF4-FFF2-40B4-BE49-F238E27FC236}">
                <a16:creationId xmlns:a16="http://schemas.microsoft.com/office/drawing/2014/main" id="{024BFCD7-3B93-BFE9-6AF3-E83147846B39}"/>
              </a:ext>
            </a:extLst>
          </p:cNvPr>
          <p:cNvSpPr/>
          <p:nvPr/>
        </p:nvSpPr>
        <p:spPr>
          <a:xfrm rot="5400000">
            <a:off x="2205932" y="-534512"/>
            <a:ext cx="952489" cy="4159655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2EF3A89B-9486-1072-3D28-751404BEEF7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41386"/>
          <a:stretch/>
        </p:blipFill>
        <p:spPr>
          <a:xfrm>
            <a:off x="324378" y="6242803"/>
            <a:ext cx="1967730" cy="360383"/>
          </a:xfrm>
          <a:prstGeom prst="rect">
            <a:avLst/>
          </a:prstGeom>
        </p:spPr>
      </p:pic>
      <p:grpSp>
        <p:nvGrpSpPr>
          <p:cNvPr id="4" name="Grupo 3">
            <a:extLst>
              <a:ext uri="{FF2B5EF4-FFF2-40B4-BE49-F238E27FC236}">
                <a16:creationId xmlns:a16="http://schemas.microsoft.com/office/drawing/2014/main" id="{5D36D890-C35E-9FEC-A219-02C602E19C7D}"/>
              </a:ext>
            </a:extLst>
          </p:cNvPr>
          <p:cNvGrpSpPr/>
          <p:nvPr/>
        </p:nvGrpSpPr>
        <p:grpSpPr>
          <a:xfrm>
            <a:off x="0" y="-5712"/>
            <a:ext cx="12209965" cy="556510"/>
            <a:chOff x="0" y="-5712"/>
            <a:chExt cx="12209965" cy="556510"/>
          </a:xfrm>
        </p:grpSpPr>
        <p:grpSp>
          <p:nvGrpSpPr>
            <p:cNvPr id="6" name="Group 1751034285">
              <a:extLst>
                <a:ext uri="{FF2B5EF4-FFF2-40B4-BE49-F238E27FC236}">
                  <a16:creationId xmlns:a16="http://schemas.microsoft.com/office/drawing/2014/main" id="{1CDBFAA8-0411-4FE7-A212-821EB66EAF48}"/>
                </a:ext>
              </a:extLst>
            </p:cNvPr>
            <p:cNvGrpSpPr/>
            <p:nvPr/>
          </p:nvGrpSpPr>
          <p:grpSpPr>
            <a:xfrm>
              <a:off x="0" y="-5712"/>
              <a:ext cx="12209965" cy="556510"/>
              <a:chOff x="83698" y="0"/>
              <a:chExt cx="8019537" cy="365885"/>
            </a:xfrm>
          </p:grpSpPr>
          <p:cxnSp>
            <p:nvCxnSpPr>
              <p:cNvPr id="12" name="Conector recto 11">
                <a:extLst>
                  <a:ext uri="{FF2B5EF4-FFF2-40B4-BE49-F238E27FC236}">
                    <a16:creationId xmlns:a16="http://schemas.microsoft.com/office/drawing/2014/main" id="{9EFA961E-F9BB-76D5-8B41-054127EFFE6A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83698" y="357505"/>
                <a:ext cx="8019537" cy="8380"/>
              </a:xfrm>
              <a:prstGeom prst="line">
                <a:avLst/>
              </a:prstGeom>
              <a:ln w="127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3" name="Rectangle 213021951">
                <a:extLst>
                  <a:ext uri="{FF2B5EF4-FFF2-40B4-BE49-F238E27FC236}">
                    <a16:creationId xmlns:a16="http://schemas.microsoft.com/office/drawing/2014/main" id="{E95F0E17-9CBC-147E-2A01-6BED56AFED34}"/>
                  </a:ext>
                </a:extLst>
              </p:cNvPr>
              <p:cNvSpPr/>
              <p:nvPr/>
            </p:nvSpPr>
            <p:spPr>
              <a:xfrm>
                <a:off x="83699" y="0"/>
                <a:ext cx="4108727" cy="357505"/>
              </a:xfrm>
              <a:prstGeom prst="rect">
                <a:avLst/>
              </a:prstGeom>
              <a:solidFill>
                <a:schemeClr val="tx1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s-CL"/>
              </a:p>
            </p:txBody>
          </p:sp>
          <p:sp>
            <p:nvSpPr>
              <p:cNvPr id="14" name="Text Box 2022840206">
                <a:extLst>
                  <a:ext uri="{FF2B5EF4-FFF2-40B4-BE49-F238E27FC236}">
                    <a16:creationId xmlns:a16="http://schemas.microsoft.com/office/drawing/2014/main" id="{363FE9D9-4C79-6573-8B7A-E842110BF98E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79323" y="73742"/>
                <a:ext cx="4108727" cy="27538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rot="0" vert="horz" wrap="square" lIns="91440" tIns="45720" rIns="91440" bIns="45720" anchor="t" anchorCtr="0">
                <a:no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s-CL" sz="1500" dirty="0">
                    <a:solidFill>
                      <a:srgbClr val="FFFFFF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TALLER 6 - </a:t>
                </a:r>
                <a:r>
                  <a:rPr lang="es-CL" sz="1500" dirty="0">
                    <a:solidFill>
                      <a:srgbClr val="FFFFFF"/>
                    </a:solidFill>
                    <a:effectLst/>
                    <a:latin typeface="Arial" panose="020B0604020202020204" pitchFamily="34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PROGRAMA DE EXPLORACIÓN VOCACIONAL</a:t>
                </a:r>
                <a:endParaRPr lang="es-CL" sz="1500" dirty="0">
                  <a:effectLst/>
                  <a:latin typeface="Red Hat Display" panose="02010303040201060303" pitchFamily="2" charset="0"/>
                  <a:ea typeface="Arial" panose="020B060402020202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s-CL" sz="1500" dirty="0">
                    <a:solidFill>
                      <a:srgbClr val="FFFFFF"/>
                    </a:solidFill>
                    <a:effectLst/>
                    <a:latin typeface="Arial" panose="020B0604020202020204" pitchFamily="34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 </a:t>
                </a:r>
                <a:endParaRPr lang="es-CL" sz="1500" dirty="0">
                  <a:effectLst/>
                  <a:latin typeface="Red Hat Display" panose="02010303040201060303" pitchFamily="2" charset="0"/>
                  <a:ea typeface="Arial" panose="020B0604020202020204" pitchFamily="34" charset="0"/>
                  <a:cs typeface="Times New Roman" panose="02020603050405020304" pitchFamily="18" charset="0"/>
                </a:endParaRPr>
              </a:p>
            </p:txBody>
          </p:sp>
        </p:grpSp>
        <p:pic>
          <p:nvPicPr>
            <p:cNvPr id="10" name="Imagen 9">
              <a:extLst>
                <a:ext uri="{FF2B5EF4-FFF2-40B4-BE49-F238E27FC236}">
                  <a16:creationId xmlns:a16="http://schemas.microsoft.com/office/drawing/2014/main" id="{C45A09B6-4910-AAC5-F567-1815073D7E5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1040588" y="205564"/>
              <a:ext cx="907830" cy="248219"/>
            </a:xfrm>
            <a:prstGeom prst="rect">
              <a:avLst/>
            </a:prstGeom>
          </p:spPr>
        </p:pic>
      </p:grpSp>
      <p:sp>
        <p:nvSpPr>
          <p:cNvPr id="19" name="Título 1">
            <a:extLst>
              <a:ext uri="{FF2B5EF4-FFF2-40B4-BE49-F238E27FC236}">
                <a16:creationId xmlns:a16="http://schemas.microsoft.com/office/drawing/2014/main" id="{EF721576-8F46-411C-88B5-B389D5A542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158292"/>
            <a:ext cx="3721925" cy="863268"/>
          </a:xfrm>
        </p:spPr>
        <p:txBody>
          <a:bodyPr anchor="t">
            <a:normAutofit/>
          </a:bodyPr>
          <a:lstStyle/>
          <a:p>
            <a:r>
              <a:rPr lang="es-ES" sz="5000" b="1" dirty="0"/>
              <a:t>Ejemplo</a:t>
            </a:r>
            <a:endParaRPr lang="es-CL" sz="5000" b="1" dirty="0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E75E9F0F-BE4F-B116-A8C9-67FCA504074F}"/>
              </a:ext>
            </a:extLst>
          </p:cNvPr>
          <p:cNvSpPr txBox="1"/>
          <p:nvPr/>
        </p:nvSpPr>
        <p:spPr>
          <a:xfrm>
            <a:off x="602349" y="2252692"/>
            <a:ext cx="5881578" cy="36317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s-ES" sz="23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 ejemplo de ambos conceptos: </a:t>
            </a:r>
          </a:p>
          <a:p>
            <a:pPr algn="just"/>
            <a:endParaRPr lang="es-ES" sz="2300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es-ES" sz="23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 carrera de Actuación y Teatro puede ofrecer </a:t>
            </a:r>
            <a:r>
              <a:rPr lang="es-ES" sz="23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altos ingresos</a:t>
            </a:r>
            <a:r>
              <a:rPr lang="es-ES" sz="23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pero tiene una </a:t>
            </a:r>
            <a:r>
              <a:rPr lang="es-ES" sz="23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baja empleabilidad</a:t>
            </a:r>
            <a:r>
              <a:rPr lang="es-ES" sz="23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19,1%. Esto implica que a los graduados les resulta difícil encontrar trabajo en su área. No obstante, los actores y artistas que consiguen establecerse profesionalmente pueden obtener ingresos considerables.</a:t>
            </a:r>
            <a:endParaRPr lang="es-CL" sz="2300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Imagen 4" descr="Icono&#10;&#10;Descripción generada automáticamente">
            <a:extLst>
              <a:ext uri="{FF2B5EF4-FFF2-40B4-BE49-F238E27FC236}">
                <a16:creationId xmlns:a16="http://schemas.microsoft.com/office/drawing/2014/main" id="{D63B9FD0-25B9-2E39-E6BE-1C36231E3E7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21121" y="4095089"/>
            <a:ext cx="2327905" cy="2327905"/>
          </a:xfrm>
          <a:prstGeom prst="rect">
            <a:avLst/>
          </a:prstGeom>
        </p:spPr>
      </p:pic>
      <p:pic>
        <p:nvPicPr>
          <p:cNvPr id="16" name="Imagen 15" descr="Icono&#10;&#10;Descripción generada automáticamente">
            <a:extLst>
              <a:ext uri="{FF2B5EF4-FFF2-40B4-BE49-F238E27FC236}">
                <a16:creationId xmlns:a16="http://schemas.microsoft.com/office/drawing/2014/main" id="{B9017B7B-EBAC-B29D-B12B-079111F9707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66793" y="1564313"/>
            <a:ext cx="2327289" cy="2327289"/>
          </a:xfrm>
          <a:prstGeom prst="rect">
            <a:avLst/>
          </a:prstGeom>
        </p:spPr>
      </p:pic>
      <p:sp>
        <p:nvSpPr>
          <p:cNvPr id="18" name="Flecha: hacia arriba 17">
            <a:extLst>
              <a:ext uri="{FF2B5EF4-FFF2-40B4-BE49-F238E27FC236}">
                <a16:creationId xmlns:a16="http://schemas.microsoft.com/office/drawing/2014/main" id="{73034109-A750-86F3-3242-5A2FD82A30FE}"/>
              </a:ext>
            </a:extLst>
          </p:cNvPr>
          <p:cNvSpPr/>
          <p:nvPr/>
        </p:nvSpPr>
        <p:spPr>
          <a:xfrm>
            <a:off x="7084483" y="1312351"/>
            <a:ext cx="634478" cy="1280928"/>
          </a:xfrm>
          <a:prstGeom prst="upArrow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22" name="Flecha: hacia arriba 21">
            <a:extLst>
              <a:ext uri="{FF2B5EF4-FFF2-40B4-BE49-F238E27FC236}">
                <a16:creationId xmlns:a16="http://schemas.microsoft.com/office/drawing/2014/main" id="{DC582A29-C574-C249-B240-B043B8C9EEEF}"/>
              </a:ext>
            </a:extLst>
          </p:cNvPr>
          <p:cNvSpPr/>
          <p:nvPr/>
        </p:nvSpPr>
        <p:spPr>
          <a:xfrm flipV="1">
            <a:off x="8686643" y="4618577"/>
            <a:ext cx="634478" cy="1280928"/>
          </a:xfrm>
          <a:prstGeom prst="upArrow">
            <a:avLst/>
          </a:prstGeom>
          <a:solidFill>
            <a:schemeClr val="accent4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84538723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2CDB238-7253-C17B-1D19-18FDAF6AAEA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ángulo: esquinas superiores redondeadas 20">
            <a:extLst>
              <a:ext uri="{FF2B5EF4-FFF2-40B4-BE49-F238E27FC236}">
                <a16:creationId xmlns:a16="http://schemas.microsoft.com/office/drawing/2014/main" id="{024BFCD7-3B93-BFE9-6AF3-E83147846B39}"/>
              </a:ext>
            </a:extLst>
          </p:cNvPr>
          <p:cNvSpPr/>
          <p:nvPr/>
        </p:nvSpPr>
        <p:spPr>
          <a:xfrm rot="5400000">
            <a:off x="2205932" y="-534512"/>
            <a:ext cx="952489" cy="4159655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2EF3A89B-9486-1072-3D28-751404BEEF7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41386"/>
          <a:stretch/>
        </p:blipFill>
        <p:spPr>
          <a:xfrm>
            <a:off x="324378" y="6242803"/>
            <a:ext cx="1967730" cy="360383"/>
          </a:xfrm>
          <a:prstGeom prst="rect">
            <a:avLst/>
          </a:prstGeom>
        </p:spPr>
      </p:pic>
      <p:grpSp>
        <p:nvGrpSpPr>
          <p:cNvPr id="4" name="Grupo 3">
            <a:extLst>
              <a:ext uri="{FF2B5EF4-FFF2-40B4-BE49-F238E27FC236}">
                <a16:creationId xmlns:a16="http://schemas.microsoft.com/office/drawing/2014/main" id="{5D36D890-C35E-9FEC-A219-02C602E19C7D}"/>
              </a:ext>
            </a:extLst>
          </p:cNvPr>
          <p:cNvGrpSpPr/>
          <p:nvPr/>
        </p:nvGrpSpPr>
        <p:grpSpPr>
          <a:xfrm>
            <a:off x="0" y="-5712"/>
            <a:ext cx="12209965" cy="556510"/>
            <a:chOff x="0" y="-5712"/>
            <a:chExt cx="12209965" cy="556510"/>
          </a:xfrm>
        </p:grpSpPr>
        <p:grpSp>
          <p:nvGrpSpPr>
            <p:cNvPr id="6" name="Group 1751034285">
              <a:extLst>
                <a:ext uri="{FF2B5EF4-FFF2-40B4-BE49-F238E27FC236}">
                  <a16:creationId xmlns:a16="http://schemas.microsoft.com/office/drawing/2014/main" id="{1CDBFAA8-0411-4FE7-A212-821EB66EAF48}"/>
                </a:ext>
              </a:extLst>
            </p:cNvPr>
            <p:cNvGrpSpPr/>
            <p:nvPr/>
          </p:nvGrpSpPr>
          <p:grpSpPr>
            <a:xfrm>
              <a:off x="0" y="-5712"/>
              <a:ext cx="12209965" cy="556510"/>
              <a:chOff x="83698" y="0"/>
              <a:chExt cx="8019537" cy="365885"/>
            </a:xfrm>
          </p:grpSpPr>
          <p:cxnSp>
            <p:nvCxnSpPr>
              <p:cNvPr id="12" name="Conector recto 11">
                <a:extLst>
                  <a:ext uri="{FF2B5EF4-FFF2-40B4-BE49-F238E27FC236}">
                    <a16:creationId xmlns:a16="http://schemas.microsoft.com/office/drawing/2014/main" id="{9EFA961E-F9BB-76D5-8B41-054127EFFE6A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83698" y="357505"/>
                <a:ext cx="8019537" cy="8380"/>
              </a:xfrm>
              <a:prstGeom prst="line">
                <a:avLst/>
              </a:prstGeom>
              <a:ln w="127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3" name="Rectangle 213021951">
                <a:extLst>
                  <a:ext uri="{FF2B5EF4-FFF2-40B4-BE49-F238E27FC236}">
                    <a16:creationId xmlns:a16="http://schemas.microsoft.com/office/drawing/2014/main" id="{E95F0E17-9CBC-147E-2A01-6BED56AFED34}"/>
                  </a:ext>
                </a:extLst>
              </p:cNvPr>
              <p:cNvSpPr/>
              <p:nvPr/>
            </p:nvSpPr>
            <p:spPr>
              <a:xfrm>
                <a:off x="83699" y="0"/>
                <a:ext cx="4108727" cy="357505"/>
              </a:xfrm>
              <a:prstGeom prst="rect">
                <a:avLst/>
              </a:prstGeom>
              <a:solidFill>
                <a:schemeClr val="tx1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s-CL"/>
              </a:p>
            </p:txBody>
          </p:sp>
          <p:sp>
            <p:nvSpPr>
              <p:cNvPr id="14" name="Text Box 2022840206">
                <a:extLst>
                  <a:ext uri="{FF2B5EF4-FFF2-40B4-BE49-F238E27FC236}">
                    <a16:creationId xmlns:a16="http://schemas.microsoft.com/office/drawing/2014/main" id="{363FE9D9-4C79-6573-8B7A-E842110BF98E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79323" y="73742"/>
                <a:ext cx="4108727" cy="27538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rot="0" vert="horz" wrap="square" lIns="91440" tIns="45720" rIns="91440" bIns="45720" anchor="t" anchorCtr="0">
                <a:no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s-CL" sz="1500" dirty="0">
                    <a:solidFill>
                      <a:srgbClr val="FFFFFF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TALLER 6 - </a:t>
                </a:r>
                <a:r>
                  <a:rPr lang="es-CL" sz="1500" dirty="0">
                    <a:solidFill>
                      <a:srgbClr val="FFFFFF"/>
                    </a:solidFill>
                    <a:effectLst/>
                    <a:latin typeface="Arial" panose="020B0604020202020204" pitchFamily="34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PROGRAMA DE EXPLORACIÓN VOCACIONAL</a:t>
                </a:r>
                <a:endParaRPr lang="es-CL" sz="1500" dirty="0">
                  <a:effectLst/>
                  <a:latin typeface="Red Hat Display" panose="02010303040201060303" pitchFamily="2" charset="0"/>
                  <a:ea typeface="Arial" panose="020B060402020202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s-CL" sz="1500" dirty="0">
                    <a:solidFill>
                      <a:srgbClr val="FFFFFF"/>
                    </a:solidFill>
                    <a:effectLst/>
                    <a:latin typeface="Arial" panose="020B0604020202020204" pitchFamily="34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 </a:t>
                </a:r>
                <a:endParaRPr lang="es-CL" sz="1500" dirty="0">
                  <a:effectLst/>
                  <a:latin typeface="Red Hat Display" panose="02010303040201060303" pitchFamily="2" charset="0"/>
                  <a:ea typeface="Arial" panose="020B0604020202020204" pitchFamily="34" charset="0"/>
                  <a:cs typeface="Times New Roman" panose="02020603050405020304" pitchFamily="18" charset="0"/>
                </a:endParaRPr>
              </a:p>
            </p:txBody>
          </p:sp>
        </p:grpSp>
        <p:pic>
          <p:nvPicPr>
            <p:cNvPr id="10" name="Imagen 9">
              <a:extLst>
                <a:ext uri="{FF2B5EF4-FFF2-40B4-BE49-F238E27FC236}">
                  <a16:creationId xmlns:a16="http://schemas.microsoft.com/office/drawing/2014/main" id="{C45A09B6-4910-AAC5-F567-1815073D7E5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1040588" y="205564"/>
              <a:ext cx="907830" cy="248219"/>
            </a:xfrm>
            <a:prstGeom prst="rect">
              <a:avLst/>
            </a:prstGeom>
          </p:spPr>
        </p:pic>
      </p:grpSp>
      <p:sp>
        <p:nvSpPr>
          <p:cNvPr id="19" name="Título 1">
            <a:extLst>
              <a:ext uri="{FF2B5EF4-FFF2-40B4-BE49-F238E27FC236}">
                <a16:creationId xmlns:a16="http://schemas.microsoft.com/office/drawing/2014/main" id="{EF721576-8F46-411C-88B5-B389D5A542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158292"/>
            <a:ext cx="3721925" cy="863268"/>
          </a:xfrm>
        </p:spPr>
        <p:txBody>
          <a:bodyPr anchor="t">
            <a:normAutofit/>
          </a:bodyPr>
          <a:lstStyle/>
          <a:p>
            <a:r>
              <a:rPr lang="es-ES" sz="5000" b="1" dirty="0"/>
              <a:t>Importante</a:t>
            </a:r>
            <a:endParaRPr lang="es-CL" sz="5000" b="1" dirty="0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E75E9F0F-BE4F-B116-A8C9-67FCA504074F}"/>
              </a:ext>
            </a:extLst>
          </p:cNvPr>
          <p:cNvSpPr txBox="1"/>
          <p:nvPr/>
        </p:nvSpPr>
        <p:spPr>
          <a:xfrm>
            <a:off x="602349" y="2539833"/>
            <a:ext cx="5881578" cy="26776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just">
              <a:buNone/>
            </a:pPr>
            <a:r>
              <a:rPr lang="es-ES" sz="24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 porcentaje de empleabilidad cercano al 100% indica alta empleabilidad. Es crucial entender que un porcentaje mayor significa mejores oportunidades de empleo para los graduados, reflejando una alta demanda de esa carrera en el mercado laboral.</a:t>
            </a:r>
            <a:endParaRPr lang="es-CL" sz="2400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Imagen 8" descr="Icono&#10;&#10;Descripción generada automáticamente con confianza baja">
            <a:extLst>
              <a:ext uri="{FF2B5EF4-FFF2-40B4-BE49-F238E27FC236}">
                <a16:creationId xmlns:a16="http://schemas.microsoft.com/office/drawing/2014/main" id="{09B4CD96-49C6-0FC7-EE3C-AC405D115C7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1093370"/>
            <a:ext cx="5709124" cy="5559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4686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2CDB238-7253-C17B-1D19-18FDAF6AAEA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>
            <a:extLst>
              <a:ext uri="{FF2B5EF4-FFF2-40B4-BE49-F238E27FC236}">
                <a16:creationId xmlns:a16="http://schemas.microsoft.com/office/drawing/2014/main" id="{2EF3A89B-9486-1072-3D28-751404BEEF7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41386"/>
          <a:stretch/>
        </p:blipFill>
        <p:spPr>
          <a:xfrm>
            <a:off x="324378" y="6242803"/>
            <a:ext cx="1967730" cy="360383"/>
          </a:xfrm>
          <a:prstGeom prst="rect">
            <a:avLst/>
          </a:prstGeom>
        </p:spPr>
      </p:pic>
      <p:grpSp>
        <p:nvGrpSpPr>
          <p:cNvPr id="4" name="Grupo 3">
            <a:extLst>
              <a:ext uri="{FF2B5EF4-FFF2-40B4-BE49-F238E27FC236}">
                <a16:creationId xmlns:a16="http://schemas.microsoft.com/office/drawing/2014/main" id="{5D36D890-C35E-9FEC-A219-02C602E19C7D}"/>
              </a:ext>
            </a:extLst>
          </p:cNvPr>
          <p:cNvGrpSpPr/>
          <p:nvPr/>
        </p:nvGrpSpPr>
        <p:grpSpPr>
          <a:xfrm>
            <a:off x="0" y="-5712"/>
            <a:ext cx="12209965" cy="556510"/>
            <a:chOff x="0" y="-5712"/>
            <a:chExt cx="12209965" cy="556510"/>
          </a:xfrm>
        </p:grpSpPr>
        <p:grpSp>
          <p:nvGrpSpPr>
            <p:cNvPr id="6" name="Group 1751034285">
              <a:extLst>
                <a:ext uri="{FF2B5EF4-FFF2-40B4-BE49-F238E27FC236}">
                  <a16:creationId xmlns:a16="http://schemas.microsoft.com/office/drawing/2014/main" id="{1CDBFAA8-0411-4FE7-A212-821EB66EAF48}"/>
                </a:ext>
              </a:extLst>
            </p:cNvPr>
            <p:cNvGrpSpPr/>
            <p:nvPr/>
          </p:nvGrpSpPr>
          <p:grpSpPr>
            <a:xfrm>
              <a:off x="0" y="-5712"/>
              <a:ext cx="12209965" cy="556510"/>
              <a:chOff x="83698" y="0"/>
              <a:chExt cx="8019537" cy="365885"/>
            </a:xfrm>
          </p:grpSpPr>
          <p:cxnSp>
            <p:nvCxnSpPr>
              <p:cNvPr id="12" name="Conector recto 11">
                <a:extLst>
                  <a:ext uri="{FF2B5EF4-FFF2-40B4-BE49-F238E27FC236}">
                    <a16:creationId xmlns:a16="http://schemas.microsoft.com/office/drawing/2014/main" id="{9EFA961E-F9BB-76D5-8B41-054127EFFE6A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83698" y="357505"/>
                <a:ext cx="8019537" cy="8380"/>
              </a:xfrm>
              <a:prstGeom prst="line">
                <a:avLst/>
              </a:prstGeom>
              <a:ln w="127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3" name="Rectangle 213021951">
                <a:extLst>
                  <a:ext uri="{FF2B5EF4-FFF2-40B4-BE49-F238E27FC236}">
                    <a16:creationId xmlns:a16="http://schemas.microsoft.com/office/drawing/2014/main" id="{E95F0E17-9CBC-147E-2A01-6BED56AFED34}"/>
                  </a:ext>
                </a:extLst>
              </p:cNvPr>
              <p:cNvSpPr/>
              <p:nvPr/>
            </p:nvSpPr>
            <p:spPr>
              <a:xfrm>
                <a:off x="83699" y="0"/>
                <a:ext cx="4108727" cy="357505"/>
              </a:xfrm>
              <a:prstGeom prst="rect">
                <a:avLst/>
              </a:prstGeom>
              <a:solidFill>
                <a:schemeClr val="tx1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s-CL"/>
              </a:p>
            </p:txBody>
          </p:sp>
          <p:sp>
            <p:nvSpPr>
              <p:cNvPr id="14" name="Text Box 2022840206">
                <a:extLst>
                  <a:ext uri="{FF2B5EF4-FFF2-40B4-BE49-F238E27FC236}">
                    <a16:creationId xmlns:a16="http://schemas.microsoft.com/office/drawing/2014/main" id="{363FE9D9-4C79-6573-8B7A-E842110BF98E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79323" y="73742"/>
                <a:ext cx="4108727" cy="27538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rot="0" vert="horz" wrap="square" lIns="91440" tIns="45720" rIns="91440" bIns="45720" anchor="t" anchorCtr="0">
                <a:no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s-CL" sz="1500" dirty="0">
                    <a:solidFill>
                      <a:srgbClr val="FFFFFF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TALLER 6 - </a:t>
                </a:r>
                <a:r>
                  <a:rPr lang="es-CL" sz="1500" dirty="0">
                    <a:solidFill>
                      <a:srgbClr val="FFFFFF"/>
                    </a:solidFill>
                    <a:effectLst/>
                    <a:latin typeface="Arial" panose="020B0604020202020204" pitchFamily="34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PROGRAMA DE EXPLORACIÓN VOCACIONAL</a:t>
                </a:r>
                <a:endParaRPr lang="es-CL" sz="1500" dirty="0">
                  <a:effectLst/>
                  <a:latin typeface="Red Hat Display" panose="02010303040201060303" pitchFamily="2" charset="0"/>
                  <a:ea typeface="Arial" panose="020B060402020202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s-CL" sz="1500" dirty="0">
                    <a:solidFill>
                      <a:srgbClr val="FFFFFF"/>
                    </a:solidFill>
                    <a:effectLst/>
                    <a:latin typeface="Arial" panose="020B0604020202020204" pitchFamily="34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 </a:t>
                </a:r>
                <a:endParaRPr lang="es-CL" sz="1500" dirty="0">
                  <a:effectLst/>
                  <a:latin typeface="Red Hat Display" panose="02010303040201060303" pitchFamily="2" charset="0"/>
                  <a:ea typeface="Arial" panose="020B0604020202020204" pitchFamily="34" charset="0"/>
                  <a:cs typeface="Times New Roman" panose="02020603050405020304" pitchFamily="18" charset="0"/>
                </a:endParaRPr>
              </a:p>
            </p:txBody>
          </p:sp>
        </p:grpSp>
        <p:pic>
          <p:nvPicPr>
            <p:cNvPr id="10" name="Imagen 9">
              <a:extLst>
                <a:ext uri="{FF2B5EF4-FFF2-40B4-BE49-F238E27FC236}">
                  <a16:creationId xmlns:a16="http://schemas.microsoft.com/office/drawing/2014/main" id="{C45A09B6-4910-AAC5-F567-1815073D7E5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1040588" y="205564"/>
              <a:ext cx="907830" cy="248219"/>
            </a:xfrm>
            <a:prstGeom prst="rect">
              <a:avLst/>
            </a:prstGeom>
          </p:spPr>
        </p:pic>
      </p:grpSp>
      <p:sp>
        <p:nvSpPr>
          <p:cNvPr id="15" name="Título 1">
            <a:extLst>
              <a:ext uri="{FF2B5EF4-FFF2-40B4-BE49-F238E27FC236}">
                <a16:creationId xmlns:a16="http://schemas.microsoft.com/office/drawing/2014/main" id="{BF93FA7C-B061-5888-ABCB-C527337D79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66410" y="1312008"/>
            <a:ext cx="5439888" cy="1447753"/>
          </a:xfrm>
        </p:spPr>
        <p:txBody>
          <a:bodyPr anchor="t">
            <a:noAutofit/>
          </a:bodyPr>
          <a:lstStyle/>
          <a:p>
            <a:pPr algn="just">
              <a:lnSpc>
                <a:spcPct val="100000"/>
              </a:lnSpc>
            </a:pPr>
            <a:r>
              <a:rPr lang="es-ES" sz="2400" b="1" dirty="0">
                <a:solidFill>
                  <a:schemeClr val="accent1">
                    <a:lumMod val="75000"/>
                  </a:schemeClr>
                </a:solidFill>
                <a:effectLst/>
                <a:ea typeface="Calibri"/>
              </a:rPr>
              <a:t>¿Quieres conocer si la carrera o carreras que te interesan tienen alta empleabilidad y cuánto es el ingreso promedio? </a:t>
            </a:r>
            <a:endParaRPr lang="es-CL" sz="2400" b="1" dirty="0">
              <a:solidFill>
                <a:schemeClr val="accent1">
                  <a:lumMod val="75000"/>
                </a:schemeClr>
              </a:solidFill>
              <a:ea typeface="Calibri"/>
            </a:endParaRPr>
          </a:p>
        </p:txBody>
      </p:sp>
      <p:sp>
        <p:nvSpPr>
          <p:cNvPr id="16" name="Marcador de contenido 2">
            <a:extLst>
              <a:ext uri="{FF2B5EF4-FFF2-40B4-BE49-F238E27FC236}">
                <a16:creationId xmlns:a16="http://schemas.microsoft.com/office/drawing/2014/main" id="{7528D677-6E2F-2B00-452C-E7F5B327687C}"/>
              </a:ext>
            </a:extLst>
          </p:cNvPr>
          <p:cNvSpPr txBox="1">
            <a:spLocks/>
          </p:cNvSpPr>
          <p:nvPr/>
        </p:nvSpPr>
        <p:spPr>
          <a:xfrm>
            <a:off x="5866410" y="3188144"/>
            <a:ext cx="5439888" cy="2238879"/>
          </a:xfrm>
          <a:prstGeom prst="rect">
            <a:avLst/>
          </a:prstGeom>
        </p:spPr>
        <p:txBody>
          <a:bodyPr vert="horz" lIns="91440" tIns="45720" rIns="91440" bIns="45720" rtlCol="0" anchor="t">
            <a:normAutofit lnSpcReduction="100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20000"/>
              </a:lnSpc>
            </a:pPr>
            <a:r>
              <a:rPr lang="es-ES" dirty="0">
                <a:solidFill>
                  <a:schemeClr val="accent1">
                    <a:lumMod val="75000"/>
                  </a:schemeClr>
                </a:solidFill>
              </a:rPr>
              <a:t>Te invitamos a que ingreses a </a:t>
            </a:r>
            <a:r>
              <a:rPr lang="es-ES" dirty="0">
                <a:solidFill>
                  <a:schemeClr val="bg1">
                    <a:lumMod val="50000"/>
                  </a:schemeClr>
                </a:solidFill>
                <a:hlinkClick r:id="rId5"/>
              </a:rPr>
              <a:t>Genially</a:t>
            </a:r>
            <a:r>
              <a:rPr lang="es-ES" dirty="0">
                <a:solidFill>
                  <a:schemeClr val="accent1">
                    <a:lumMod val="75000"/>
                  </a:schemeClr>
                </a:solidFill>
              </a:rPr>
              <a:t>, donde te enseñaremos como buscar estos datos para que tomes una mejor decisión y podrás revisar la información a tu propio ritmo.</a:t>
            </a:r>
            <a:endParaRPr lang="es-CL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18" name="Imagen 17" descr="Forma, Rectángulo&#10;&#10;Descripción generada automáticamente">
            <a:extLst>
              <a:ext uri="{FF2B5EF4-FFF2-40B4-BE49-F238E27FC236}">
                <a16:creationId xmlns:a16="http://schemas.microsoft.com/office/drawing/2014/main" id="{701D86A2-5106-BA55-AC5C-6A0D2EF75619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81" t="21951" r="4502" b="22129"/>
          <a:stretch/>
        </p:blipFill>
        <p:spPr>
          <a:xfrm>
            <a:off x="178128" y="1601585"/>
            <a:ext cx="5478433" cy="3358597"/>
          </a:xfrm>
          <a:prstGeom prst="rect">
            <a:avLst/>
          </a:prstGeom>
        </p:spPr>
      </p:pic>
      <p:pic>
        <p:nvPicPr>
          <p:cNvPr id="22" name="Imagen 21">
            <a:extLst>
              <a:ext uri="{FF2B5EF4-FFF2-40B4-BE49-F238E27FC236}">
                <a16:creationId xmlns:a16="http://schemas.microsoft.com/office/drawing/2014/main" id="{44736B4B-8382-B724-3E27-FC26B09D5CED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t="944"/>
          <a:stretch/>
        </p:blipFill>
        <p:spPr>
          <a:xfrm>
            <a:off x="932419" y="1970021"/>
            <a:ext cx="3983177" cy="22157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221182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2CDB238-7253-C17B-1D19-18FDAF6AAEA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>
            <a:extLst>
              <a:ext uri="{FF2B5EF4-FFF2-40B4-BE49-F238E27FC236}">
                <a16:creationId xmlns:a16="http://schemas.microsoft.com/office/drawing/2014/main" id="{2EF3A89B-9486-1072-3D28-751404BEEF7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41386"/>
          <a:stretch/>
        </p:blipFill>
        <p:spPr>
          <a:xfrm>
            <a:off x="324378" y="6242803"/>
            <a:ext cx="1967730" cy="360383"/>
          </a:xfrm>
          <a:prstGeom prst="rect">
            <a:avLst/>
          </a:prstGeom>
        </p:spPr>
      </p:pic>
      <p:grpSp>
        <p:nvGrpSpPr>
          <p:cNvPr id="4" name="Grupo 3">
            <a:extLst>
              <a:ext uri="{FF2B5EF4-FFF2-40B4-BE49-F238E27FC236}">
                <a16:creationId xmlns:a16="http://schemas.microsoft.com/office/drawing/2014/main" id="{5D36D890-C35E-9FEC-A219-02C602E19C7D}"/>
              </a:ext>
            </a:extLst>
          </p:cNvPr>
          <p:cNvGrpSpPr/>
          <p:nvPr/>
        </p:nvGrpSpPr>
        <p:grpSpPr>
          <a:xfrm>
            <a:off x="0" y="-5712"/>
            <a:ext cx="12209965" cy="556510"/>
            <a:chOff x="0" y="-5712"/>
            <a:chExt cx="12209965" cy="556510"/>
          </a:xfrm>
        </p:grpSpPr>
        <p:grpSp>
          <p:nvGrpSpPr>
            <p:cNvPr id="6" name="Group 1751034285">
              <a:extLst>
                <a:ext uri="{FF2B5EF4-FFF2-40B4-BE49-F238E27FC236}">
                  <a16:creationId xmlns:a16="http://schemas.microsoft.com/office/drawing/2014/main" id="{1CDBFAA8-0411-4FE7-A212-821EB66EAF48}"/>
                </a:ext>
              </a:extLst>
            </p:cNvPr>
            <p:cNvGrpSpPr/>
            <p:nvPr/>
          </p:nvGrpSpPr>
          <p:grpSpPr>
            <a:xfrm>
              <a:off x="0" y="-5712"/>
              <a:ext cx="12209965" cy="556510"/>
              <a:chOff x="83698" y="0"/>
              <a:chExt cx="8019537" cy="365885"/>
            </a:xfrm>
          </p:grpSpPr>
          <p:cxnSp>
            <p:nvCxnSpPr>
              <p:cNvPr id="12" name="Conector recto 11">
                <a:extLst>
                  <a:ext uri="{FF2B5EF4-FFF2-40B4-BE49-F238E27FC236}">
                    <a16:creationId xmlns:a16="http://schemas.microsoft.com/office/drawing/2014/main" id="{9EFA961E-F9BB-76D5-8B41-054127EFFE6A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83698" y="357505"/>
                <a:ext cx="8019537" cy="8380"/>
              </a:xfrm>
              <a:prstGeom prst="line">
                <a:avLst/>
              </a:prstGeom>
              <a:ln w="127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3" name="Rectangle 213021951">
                <a:extLst>
                  <a:ext uri="{FF2B5EF4-FFF2-40B4-BE49-F238E27FC236}">
                    <a16:creationId xmlns:a16="http://schemas.microsoft.com/office/drawing/2014/main" id="{E95F0E17-9CBC-147E-2A01-6BED56AFED34}"/>
                  </a:ext>
                </a:extLst>
              </p:cNvPr>
              <p:cNvSpPr/>
              <p:nvPr/>
            </p:nvSpPr>
            <p:spPr>
              <a:xfrm>
                <a:off x="83699" y="0"/>
                <a:ext cx="4108727" cy="357505"/>
              </a:xfrm>
              <a:prstGeom prst="rect">
                <a:avLst/>
              </a:prstGeom>
              <a:solidFill>
                <a:schemeClr val="tx1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s-CL"/>
              </a:p>
            </p:txBody>
          </p:sp>
          <p:sp>
            <p:nvSpPr>
              <p:cNvPr id="14" name="Text Box 2022840206">
                <a:extLst>
                  <a:ext uri="{FF2B5EF4-FFF2-40B4-BE49-F238E27FC236}">
                    <a16:creationId xmlns:a16="http://schemas.microsoft.com/office/drawing/2014/main" id="{363FE9D9-4C79-6573-8B7A-E842110BF98E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79323" y="73742"/>
                <a:ext cx="4108727" cy="27538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rot="0" vert="horz" wrap="square" lIns="91440" tIns="45720" rIns="91440" bIns="45720" anchor="t" anchorCtr="0">
                <a:no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s-CL" sz="1500" dirty="0">
                    <a:solidFill>
                      <a:srgbClr val="FFFFFF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TALLER 6 - </a:t>
                </a:r>
                <a:r>
                  <a:rPr lang="es-CL" sz="1500" dirty="0">
                    <a:solidFill>
                      <a:srgbClr val="FFFFFF"/>
                    </a:solidFill>
                    <a:effectLst/>
                    <a:latin typeface="Arial" panose="020B0604020202020204" pitchFamily="34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PROGRAMA DE EXPLORACIÓN VOCACIONAL</a:t>
                </a:r>
                <a:endParaRPr lang="es-CL" sz="1500" dirty="0">
                  <a:effectLst/>
                  <a:latin typeface="Red Hat Display" panose="02010303040201060303" pitchFamily="2" charset="0"/>
                  <a:ea typeface="Arial" panose="020B060402020202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s-CL" sz="1500" dirty="0">
                    <a:solidFill>
                      <a:srgbClr val="FFFFFF"/>
                    </a:solidFill>
                    <a:effectLst/>
                    <a:latin typeface="Arial" panose="020B0604020202020204" pitchFamily="34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 </a:t>
                </a:r>
                <a:endParaRPr lang="es-CL" sz="1500" dirty="0">
                  <a:effectLst/>
                  <a:latin typeface="Red Hat Display" panose="02010303040201060303" pitchFamily="2" charset="0"/>
                  <a:ea typeface="Arial" panose="020B0604020202020204" pitchFamily="34" charset="0"/>
                  <a:cs typeface="Times New Roman" panose="02020603050405020304" pitchFamily="18" charset="0"/>
                </a:endParaRPr>
              </a:p>
            </p:txBody>
          </p:sp>
        </p:grpSp>
        <p:pic>
          <p:nvPicPr>
            <p:cNvPr id="10" name="Imagen 9">
              <a:extLst>
                <a:ext uri="{FF2B5EF4-FFF2-40B4-BE49-F238E27FC236}">
                  <a16:creationId xmlns:a16="http://schemas.microsoft.com/office/drawing/2014/main" id="{C45A09B6-4910-AAC5-F567-1815073D7E5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1040588" y="205564"/>
              <a:ext cx="907830" cy="248219"/>
            </a:xfrm>
            <a:prstGeom prst="rect">
              <a:avLst/>
            </a:prstGeom>
          </p:spPr>
        </p:pic>
      </p:grp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93AE6223-98F0-011C-D8D1-4E0D6CD3D124}"/>
              </a:ext>
            </a:extLst>
          </p:cNvPr>
          <p:cNvSpPr txBox="1">
            <a:spLocks/>
          </p:cNvSpPr>
          <p:nvPr/>
        </p:nvSpPr>
        <p:spPr>
          <a:xfrm>
            <a:off x="5244399" y="2184738"/>
            <a:ext cx="6109401" cy="370297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 algn="just">
              <a:buClr>
                <a:schemeClr val="accent5"/>
              </a:buClr>
              <a:buFont typeface="Arial" panose="020B0604020202020204" pitchFamily="34" charset="0"/>
              <a:buChar char="•"/>
            </a:pPr>
            <a:r>
              <a:rPr lang="es-ES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Practiquen buscando información de las carreras de su interés. </a:t>
            </a:r>
          </a:p>
          <a:p>
            <a:pPr marL="457200" indent="-457200" algn="just">
              <a:buClr>
                <a:schemeClr val="accent5"/>
              </a:buClr>
              <a:buFont typeface="Arial" panose="020B0604020202020204" pitchFamily="34" charset="0"/>
              <a:buChar char="•"/>
            </a:pPr>
            <a:r>
              <a:rPr lang="es-ES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¿Qué temas les llamaron más la atención de los conversados?</a:t>
            </a:r>
          </a:p>
          <a:p>
            <a:pPr marL="457200" indent="-457200" algn="just">
              <a:buClr>
                <a:schemeClr val="accent5"/>
              </a:buClr>
              <a:buFont typeface="Arial" panose="020B0604020202020204" pitchFamily="34" charset="0"/>
              <a:buChar char="•"/>
            </a:pPr>
            <a:r>
              <a:rPr lang="es-ES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Tengan presente los conceptos: </a:t>
            </a:r>
            <a:r>
              <a:rPr lang="es-ES" sz="23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tendencias, ingresos y empleabilidad</a:t>
            </a:r>
            <a:r>
              <a:rPr lang="es-ES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457200" indent="-457200" algn="just">
              <a:buClr>
                <a:schemeClr val="accent5"/>
              </a:buClr>
              <a:buFont typeface="Arial" panose="020B0604020202020204" pitchFamily="34" charset="0"/>
              <a:buChar char="•"/>
            </a:pPr>
            <a:r>
              <a:rPr lang="es-ES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Tengan claridad sobre estos, es información que les será de ayuda a la hora de tomar una decisión.</a:t>
            </a:r>
            <a:endParaRPr lang="es-CL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Rectángulo: esquinas superiores redondeadas 14">
            <a:extLst>
              <a:ext uri="{FF2B5EF4-FFF2-40B4-BE49-F238E27FC236}">
                <a16:creationId xmlns:a16="http://schemas.microsoft.com/office/drawing/2014/main" id="{C1C4D4E3-5404-6A33-C22B-1CB5BE2A29E8}"/>
              </a:ext>
            </a:extLst>
          </p:cNvPr>
          <p:cNvSpPr/>
          <p:nvPr/>
        </p:nvSpPr>
        <p:spPr>
          <a:xfrm rot="5400000">
            <a:off x="1692288" y="-20867"/>
            <a:ext cx="952491" cy="3132367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16" name="Título 1">
            <a:extLst>
              <a:ext uri="{FF2B5EF4-FFF2-40B4-BE49-F238E27FC236}">
                <a16:creationId xmlns:a16="http://schemas.microsoft.com/office/drawing/2014/main" id="{1D66DA61-D366-4DB6-3D5E-7905F790CA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95997"/>
            <a:ext cx="10515600" cy="1325563"/>
          </a:xfrm>
        </p:spPr>
        <p:txBody>
          <a:bodyPr/>
          <a:lstStyle/>
          <a:p>
            <a:r>
              <a:rPr lang="es-ES" b="1" dirty="0"/>
              <a:t>Cierre</a:t>
            </a:r>
            <a:endParaRPr lang="es-CL" b="1" dirty="0"/>
          </a:p>
        </p:txBody>
      </p:sp>
      <p:pic>
        <p:nvPicPr>
          <p:cNvPr id="5" name="Gráfico 4">
            <a:extLst>
              <a:ext uri="{FF2B5EF4-FFF2-40B4-BE49-F238E27FC236}">
                <a16:creationId xmlns:a16="http://schemas.microsoft.com/office/drawing/2014/main" id="{634BF876-5E5C-9DA1-D77D-0B89B7D989A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569524" y="2270774"/>
            <a:ext cx="4283248" cy="35309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09725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 descr="Una caricatura de una persona&#10;&#10;Descripción generada automáticamente con confianza baja">
            <a:extLst>
              <a:ext uri="{FF2B5EF4-FFF2-40B4-BE49-F238E27FC236}">
                <a16:creationId xmlns:a16="http://schemas.microsoft.com/office/drawing/2014/main" id="{D5F93DC0-A864-CA7E-6176-E8087253830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28073" y="329232"/>
            <a:ext cx="6713495" cy="6858000"/>
          </a:xfrm>
          <a:prstGeom prst="rect">
            <a:avLst/>
          </a:prstGeom>
        </p:spPr>
      </p:pic>
      <p:sp>
        <p:nvSpPr>
          <p:cNvPr id="18" name="Rectángulo: esquinas redondeadas 17">
            <a:extLst>
              <a:ext uri="{FF2B5EF4-FFF2-40B4-BE49-F238E27FC236}">
                <a16:creationId xmlns:a16="http://schemas.microsoft.com/office/drawing/2014/main" id="{BB64972D-103C-9716-9F12-881B5C5BB1C5}"/>
              </a:ext>
            </a:extLst>
          </p:cNvPr>
          <p:cNvSpPr/>
          <p:nvPr/>
        </p:nvSpPr>
        <p:spPr>
          <a:xfrm>
            <a:off x="1013791" y="4384496"/>
            <a:ext cx="3902766" cy="602150"/>
          </a:xfrm>
          <a:prstGeom prst="roundRect">
            <a:avLst>
              <a:gd name="adj" fmla="val 50000"/>
            </a:avLst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22BF9473-17C2-9715-A02E-9C82A8E4CDB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19496" y="2519718"/>
            <a:ext cx="5621357" cy="1765085"/>
          </a:xfrm>
        </p:spPr>
        <p:txBody>
          <a:bodyPr anchor="t">
            <a:normAutofit/>
          </a:bodyPr>
          <a:lstStyle/>
          <a:p>
            <a:pPr algn="l"/>
            <a:r>
              <a:rPr lang="es-CL" b="1" dirty="0"/>
              <a:t>El mercado laboral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42A67D3E-F49C-927C-37C8-95C3A7260CF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40490" y="4433205"/>
            <a:ext cx="3590045" cy="602150"/>
          </a:xfrm>
        </p:spPr>
        <p:txBody>
          <a:bodyPr>
            <a:normAutofit/>
          </a:bodyPr>
          <a:lstStyle/>
          <a:p>
            <a:pPr algn="l"/>
            <a:r>
              <a:rPr lang="es-CL" sz="3000" dirty="0"/>
              <a:t>Módulo 2 - Taller 6</a:t>
            </a:r>
          </a:p>
        </p:txBody>
      </p:sp>
      <p:grpSp>
        <p:nvGrpSpPr>
          <p:cNvPr id="4" name="Grupo 3">
            <a:extLst>
              <a:ext uri="{FF2B5EF4-FFF2-40B4-BE49-F238E27FC236}">
                <a16:creationId xmlns:a16="http://schemas.microsoft.com/office/drawing/2014/main" id="{DAFE12D9-61AB-CF44-497D-5EAAB2FC52D1}"/>
              </a:ext>
            </a:extLst>
          </p:cNvPr>
          <p:cNvGrpSpPr/>
          <p:nvPr/>
        </p:nvGrpSpPr>
        <p:grpSpPr>
          <a:xfrm>
            <a:off x="0" y="-5712"/>
            <a:ext cx="12209965" cy="556510"/>
            <a:chOff x="0" y="-5712"/>
            <a:chExt cx="12209965" cy="556510"/>
          </a:xfrm>
        </p:grpSpPr>
        <p:grpSp>
          <p:nvGrpSpPr>
            <p:cNvPr id="5" name="Group 1751034285">
              <a:extLst>
                <a:ext uri="{FF2B5EF4-FFF2-40B4-BE49-F238E27FC236}">
                  <a16:creationId xmlns:a16="http://schemas.microsoft.com/office/drawing/2014/main" id="{4BE34B79-50D0-F838-36D4-AB30C385EC9A}"/>
                </a:ext>
              </a:extLst>
            </p:cNvPr>
            <p:cNvGrpSpPr/>
            <p:nvPr/>
          </p:nvGrpSpPr>
          <p:grpSpPr>
            <a:xfrm>
              <a:off x="0" y="-5712"/>
              <a:ext cx="12209965" cy="556510"/>
              <a:chOff x="83698" y="0"/>
              <a:chExt cx="8019537" cy="365885"/>
            </a:xfrm>
          </p:grpSpPr>
          <p:cxnSp>
            <p:nvCxnSpPr>
              <p:cNvPr id="20" name="Conector recto 19">
                <a:extLst>
                  <a:ext uri="{FF2B5EF4-FFF2-40B4-BE49-F238E27FC236}">
                    <a16:creationId xmlns:a16="http://schemas.microsoft.com/office/drawing/2014/main" id="{C8C6B30C-9450-ACFB-5D25-44FE78728159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83698" y="357505"/>
                <a:ext cx="8019537" cy="8380"/>
              </a:xfrm>
              <a:prstGeom prst="line">
                <a:avLst/>
              </a:prstGeom>
              <a:ln w="127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1" name="Rectangle 213021951">
                <a:extLst>
                  <a:ext uri="{FF2B5EF4-FFF2-40B4-BE49-F238E27FC236}">
                    <a16:creationId xmlns:a16="http://schemas.microsoft.com/office/drawing/2014/main" id="{DA6F1417-D3B9-4D20-4FDD-B366C94A1FBA}"/>
                  </a:ext>
                </a:extLst>
              </p:cNvPr>
              <p:cNvSpPr/>
              <p:nvPr/>
            </p:nvSpPr>
            <p:spPr>
              <a:xfrm>
                <a:off x="83699" y="0"/>
                <a:ext cx="4108727" cy="357505"/>
              </a:xfrm>
              <a:prstGeom prst="rect">
                <a:avLst/>
              </a:prstGeom>
              <a:solidFill>
                <a:schemeClr val="tx1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s-CL"/>
              </a:p>
            </p:txBody>
          </p:sp>
          <p:sp>
            <p:nvSpPr>
              <p:cNvPr id="22" name="Text Box 2022840206">
                <a:extLst>
                  <a:ext uri="{FF2B5EF4-FFF2-40B4-BE49-F238E27FC236}">
                    <a16:creationId xmlns:a16="http://schemas.microsoft.com/office/drawing/2014/main" id="{3B2B2C69-5823-784A-A323-1772D1B035A5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79323" y="73742"/>
                <a:ext cx="4108727" cy="27538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rot="0" vert="horz" wrap="square" lIns="91440" tIns="45720" rIns="91440" bIns="45720" anchor="t" anchorCtr="0">
                <a:no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s-CL" sz="1500" dirty="0">
                    <a:solidFill>
                      <a:srgbClr val="FFFFFF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TALLER 6 - </a:t>
                </a:r>
                <a:r>
                  <a:rPr lang="es-CL" sz="1500" dirty="0">
                    <a:solidFill>
                      <a:srgbClr val="FFFFFF"/>
                    </a:solidFill>
                    <a:effectLst/>
                    <a:latin typeface="Arial" panose="020B0604020202020204" pitchFamily="34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PROGRAMA DE EXPLORACIÓN VOCACIONAL</a:t>
                </a:r>
                <a:endParaRPr lang="es-CL" sz="1500" dirty="0">
                  <a:effectLst/>
                  <a:latin typeface="Red Hat Display" panose="02010303040201060303" pitchFamily="2" charset="0"/>
                  <a:ea typeface="Arial" panose="020B060402020202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s-CL" sz="1500" dirty="0">
                    <a:solidFill>
                      <a:srgbClr val="FFFFFF"/>
                    </a:solidFill>
                    <a:effectLst/>
                    <a:latin typeface="Arial" panose="020B0604020202020204" pitchFamily="34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 </a:t>
                </a:r>
                <a:endParaRPr lang="es-CL" sz="1500" dirty="0">
                  <a:effectLst/>
                  <a:latin typeface="Red Hat Display" panose="02010303040201060303" pitchFamily="2" charset="0"/>
                  <a:ea typeface="Arial" panose="020B0604020202020204" pitchFamily="34" charset="0"/>
                  <a:cs typeface="Times New Roman" panose="02020603050405020304" pitchFamily="18" charset="0"/>
                </a:endParaRPr>
              </a:p>
            </p:txBody>
          </p:sp>
        </p:grpSp>
        <p:pic>
          <p:nvPicPr>
            <p:cNvPr id="7" name="Imagen 6" descr="Logotipo&#10;&#10;Descripción generada automáticamente">
              <a:extLst>
                <a:ext uri="{FF2B5EF4-FFF2-40B4-BE49-F238E27FC236}">
                  <a16:creationId xmlns:a16="http://schemas.microsoft.com/office/drawing/2014/main" id="{8B0C92B3-8ADA-97DE-11A7-8A7CB0CEA8E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9594082" y="151313"/>
              <a:ext cx="1139863" cy="359290"/>
            </a:xfrm>
            <a:prstGeom prst="rect">
              <a:avLst/>
            </a:prstGeom>
          </p:spPr>
        </p:pic>
        <p:pic>
          <p:nvPicPr>
            <p:cNvPr id="17" name="Imagen 16">
              <a:extLst>
                <a:ext uri="{FF2B5EF4-FFF2-40B4-BE49-F238E27FC236}">
                  <a16:creationId xmlns:a16="http://schemas.microsoft.com/office/drawing/2014/main" id="{8AFF0BEF-6D36-F6C2-485C-03B08E4844D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1040588" y="205564"/>
              <a:ext cx="907830" cy="248219"/>
            </a:xfrm>
            <a:prstGeom prst="rect">
              <a:avLst/>
            </a:prstGeom>
          </p:spPr>
        </p:pic>
        <p:cxnSp>
          <p:nvCxnSpPr>
            <p:cNvPr id="19" name="Conector recto 18">
              <a:extLst>
                <a:ext uri="{FF2B5EF4-FFF2-40B4-BE49-F238E27FC236}">
                  <a16:creationId xmlns:a16="http://schemas.microsoft.com/office/drawing/2014/main" id="{59970FC5-BB0F-8B0A-1282-4D9483539B4F}"/>
                </a:ext>
              </a:extLst>
            </p:cNvPr>
            <p:cNvCxnSpPr/>
            <p:nvPr/>
          </p:nvCxnSpPr>
          <p:spPr>
            <a:xfrm>
              <a:off x="10887544" y="161177"/>
              <a:ext cx="3867" cy="336110"/>
            </a:xfrm>
            <a:prstGeom prst="line">
              <a:avLst/>
            </a:prstGeom>
            <a:ln w="63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6370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: esquinas superiores redondeadas 4">
            <a:extLst>
              <a:ext uri="{FF2B5EF4-FFF2-40B4-BE49-F238E27FC236}">
                <a16:creationId xmlns:a16="http://schemas.microsoft.com/office/drawing/2014/main" id="{D7FC5443-6B75-E0B5-41D1-724D5A104503}"/>
              </a:ext>
            </a:extLst>
          </p:cNvPr>
          <p:cNvSpPr/>
          <p:nvPr/>
        </p:nvSpPr>
        <p:spPr>
          <a:xfrm rot="5400000">
            <a:off x="2053354" y="-381933"/>
            <a:ext cx="1038168" cy="3940175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181D3884-5792-6198-E495-3AD3F68516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49" y="1012031"/>
            <a:ext cx="3940175" cy="2162174"/>
          </a:xfrm>
        </p:spPr>
        <p:txBody>
          <a:bodyPr anchor="t">
            <a:normAutofit/>
          </a:bodyPr>
          <a:lstStyle/>
          <a:p>
            <a:pPr>
              <a:lnSpc>
                <a:spcPct val="110000"/>
              </a:lnSpc>
            </a:pPr>
            <a:r>
              <a:rPr lang="es-CL" b="1" dirty="0"/>
              <a:t>Objetivo del taller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E4C8E1C6-E954-085C-DA1F-1F3C8D0E7A5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3689350"/>
            <a:ext cx="4232519" cy="2268537"/>
          </a:xfrm>
        </p:spPr>
        <p:txBody>
          <a:bodyPr anchor="t">
            <a:normAutofit/>
          </a:bodyPr>
          <a:lstStyle/>
          <a:p>
            <a:pPr algn="just">
              <a:lnSpc>
                <a:spcPct val="107000"/>
              </a:lnSpc>
              <a:spcBef>
                <a:spcPts val="1200"/>
              </a:spcBef>
              <a:spcAft>
                <a:spcPts val="800"/>
              </a:spcAft>
            </a:pPr>
            <a:r>
              <a:rPr lang="es-CL" sz="2500" dirty="0">
                <a:solidFill>
                  <a:schemeClr val="accent1">
                    <a:lumMod val="50000"/>
                  </a:schemeClr>
                </a:solidFill>
              </a:rPr>
              <a:t>Estudiantes conocen la realidad actual del mercado laboral y sus proyecciones futuras.</a:t>
            </a:r>
          </a:p>
          <a:p>
            <a:pPr marL="0" indent="0" algn="just">
              <a:lnSpc>
                <a:spcPct val="100000"/>
              </a:lnSpc>
              <a:buNone/>
            </a:pPr>
            <a:endParaRPr lang="es-CL" sz="2500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D2506411-9C71-066F-68ED-4F7FA7EEA4F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41386"/>
          <a:stretch/>
        </p:blipFill>
        <p:spPr>
          <a:xfrm>
            <a:off x="834207" y="3144817"/>
            <a:ext cx="1967730" cy="360383"/>
          </a:xfrm>
          <a:prstGeom prst="rect">
            <a:avLst/>
          </a:prstGeom>
        </p:spPr>
      </p:pic>
      <p:grpSp>
        <p:nvGrpSpPr>
          <p:cNvPr id="4" name="Grupo 3">
            <a:extLst>
              <a:ext uri="{FF2B5EF4-FFF2-40B4-BE49-F238E27FC236}">
                <a16:creationId xmlns:a16="http://schemas.microsoft.com/office/drawing/2014/main" id="{D4361921-148E-EF26-0A99-E89A556CAB5C}"/>
              </a:ext>
            </a:extLst>
          </p:cNvPr>
          <p:cNvGrpSpPr/>
          <p:nvPr/>
        </p:nvGrpSpPr>
        <p:grpSpPr>
          <a:xfrm>
            <a:off x="0" y="-5712"/>
            <a:ext cx="12209965" cy="556510"/>
            <a:chOff x="0" y="-5712"/>
            <a:chExt cx="12209965" cy="556510"/>
          </a:xfrm>
        </p:grpSpPr>
        <p:grpSp>
          <p:nvGrpSpPr>
            <p:cNvPr id="6" name="Group 1751034285">
              <a:extLst>
                <a:ext uri="{FF2B5EF4-FFF2-40B4-BE49-F238E27FC236}">
                  <a16:creationId xmlns:a16="http://schemas.microsoft.com/office/drawing/2014/main" id="{C8C80038-DB69-FB63-0218-B838EB09E14E}"/>
                </a:ext>
              </a:extLst>
            </p:cNvPr>
            <p:cNvGrpSpPr/>
            <p:nvPr/>
          </p:nvGrpSpPr>
          <p:grpSpPr>
            <a:xfrm>
              <a:off x="0" y="-5712"/>
              <a:ext cx="12209965" cy="556510"/>
              <a:chOff x="83698" y="0"/>
              <a:chExt cx="8019537" cy="365885"/>
            </a:xfrm>
          </p:grpSpPr>
          <p:cxnSp>
            <p:nvCxnSpPr>
              <p:cNvPr id="12" name="Conector recto 11">
                <a:extLst>
                  <a:ext uri="{FF2B5EF4-FFF2-40B4-BE49-F238E27FC236}">
                    <a16:creationId xmlns:a16="http://schemas.microsoft.com/office/drawing/2014/main" id="{BC465540-CE91-B4E0-DFBB-389818098984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83698" y="357505"/>
                <a:ext cx="8019537" cy="8380"/>
              </a:xfrm>
              <a:prstGeom prst="line">
                <a:avLst/>
              </a:prstGeom>
              <a:ln w="127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3" name="Rectangle 213021951">
                <a:extLst>
                  <a:ext uri="{FF2B5EF4-FFF2-40B4-BE49-F238E27FC236}">
                    <a16:creationId xmlns:a16="http://schemas.microsoft.com/office/drawing/2014/main" id="{2C31AC22-8D49-F061-573A-20600F4610BB}"/>
                  </a:ext>
                </a:extLst>
              </p:cNvPr>
              <p:cNvSpPr/>
              <p:nvPr/>
            </p:nvSpPr>
            <p:spPr>
              <a:xfrm>
                <a:off x="83699" y="0"/>
                <a:ext cx="4108727" cy="357505"/>
              </a:xfrm>
              <a:prstGeom prst="rect">
                <a:avLst/>
              </a:prstGeom>
              <a:solidFill>
                <a:schemeClr val="tx1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s-CL"/>
              </a:p>
            </p:txBody>
          </p:sp>
          <p:sp>
            <p:nvSpPr>
              <p:cNvPr id="14" name="Text Box 2022840206">
                <a:extLst>
                  <a:ext uri="{FF2B5EF4-FFF2-40B4-BE49-F238E27FC236}">
                    <a16:creationId xmlns:a16="http://schemas.microsoft.com/office/drawing/2014/main" id="{F11EBC26-53D7-A67C-D8A8-FC064D92E251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79323" y="73742"/>
                <a:ext cx="4108727" cy="27538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rot="0" vert="horz" wrap="square" lIns="91440" tIns="45720" rIns="91440" bIns="45720" anchor="t" anchorCtr="0">
                <a:no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s-CL" sz="1500" dirty="0">
                    <a:solidFill>
                      <a:srgbClr val="FFFFFF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TALLER 6 - </a:t>
                </a:r>
                <a:r>
                  <a:rPr lang="es-CL" sz="1500" dirty="0">
                    <a:solidFill>
                      <a:srgbClr val="FFFFFF"/>
                    </a:solidFill>
                    <a:effectLst/>
                    <a:latin typeface="Arial" panose="020B0604020202020204" pitchFamily="34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PROGRAMA DE EXPLORACIÓN VOCACIONAL</a:t>
                </a:r>
                <a:endParaRPr lang="es-CL" sz="1500" dirty="0">
                  <a:effectLst/>
                  <a:latin typeface="Red Hat Display" panose="02010303040201060303" pitchFamily="2" charset="0"/>
                  <a:ea typeface="Arial" panose="020B060402020202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s-CL" sz="1500" dirty="0">
                    <a:solidFill>
                      <a:srgbClr val="FFFFFF"/>
                    </a:solidFill>
                    <a:effectLst/>
                    <a:latin typeface="Arial" panose="020B0604020202020204" pitchFamily="34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 </a:t>
                </a:r>
                <a:endParaRPr lang="es-CL" sz="1500" dirty="0">
                  <a:effectLst/>
                  <a:latin typeface="Red Hat Display" panose="02010303040201060303" pitchFamily="2" charset="0"/>
                  <a:ea typeface="Arial" panose="020B0604020202020204" pitchFamily="34" charset="0"/>
                  <a:cs typeface="Times New Roman" panose="02020603050405020304" pitchFamily="18" charset="0"/>
                </a:endParaRPr>
              </a:p>
            </p:txBody>
          </p:sp>
        </p:grpSp>
        <p:pic>
          <p:nvPicPr>
            <p:cNvPr id="10" name="Imagen 9">
              <a:extLst>
                <a:ext uri="{FF2B5EF4-FFF2-40B4-BE49-F238E27FC236}">
                  <a16:creationId xmlns:a16="http://schemas.microsoft.com/office/drawing/2014/main" id="{4D99B1C4-A4D4-7296-D80B-8E6CEE4C0E9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1040588" y="205564"/>
              <a:ext cx="907830" cy="248219"/>
            </a:xfrm>
            <a:prstGeom prst="rect">
              <a:avLst/>
            </a:prstGeom>
          </p:spPr>
        </p:pic>
      </p:grpSp>
      <p:pic>
        <p:nvPicPr>
          <p:cNvPr id="15" name="Imagen 14" descr="Dibujo animado de un animal con la boca abierta&#10;&#10;Descripción generada automáticamente con confianza baja">
            <a:extLst>
              <a:ext uri="{FF2B5EF4-FFF2-40B4-BE49-F238E27FC236}">
                <a16:creationId xmlns:a16="http://schemas.microsoft.com/office/drawing/2014/main" id="{302EF705-523A-9AA9-4E28-7DBAF31A8FA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91564" y="2107239"/>
            <a:ext cx="6056854" cy="37472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92203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2CDB238-7253-C17B-1D19-18FDAF6AAEA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ángulo: esquinas superiores redondeadas 20">
            <a:extLst>
              <a:ext uri="{FF2B5EF4-FFF2-40B4-BE49-F238E27FC236}">
                <a16:creationId xmlns:a16="http://schemas.microsoft.com/office/drawing/2014/main" id="{024BFCD7-3B93-BFE9-6AF3-E83147846B39}"/>
              </a:ext>
            </a:extLst>
          </p:cNvPr>
          <p:cNvSpPr/>
          <p:nvPr/>
        </p:nvSpPr>
        <p:spPr>
          <a:xfrm rot="5400000">
            <a:off x="2053354" y="-381933"/>
            <a:ext cx="1038168" cy="3940175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2EF3A89B-9486-1072-3D28-751404BEEF7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41386"/>
          <a:stretch/>
        </p:blipFill>
        <p:spPr>
          <a:xfrm>
            <a:off x="324378" y="6242803"/>
            <a:ext cx="1967730" cy="360383"/>
          </a:xfrm>
          <a:prstGeom prst="rect">
            <a:avLst/>
          </a:prstGeom>
        </p:spPr>
      </p:pic>
      <p:grpSp>
        <p:nvGrpSpPr>
          <p:cNvPr id="4" name="Grupo 3">
            <a:extLst>
              <a:ext uri="{FF2B5EF4-FFF2-40B4-BE49-F238E27FC236}">
                <a16:creationId xmlns:a16="http://schemas.microsoft.com/office/drawing/2014/main" id="{5D36D890-C35E-9FEC-A219-02C602E19C7D}"/>
              </a:ext>
            </a:extLst>
          </p:cNvPr>
          <p:cNvGrpSpPr/>
          <p:nvPr/>
        </p:nvGrpSpPr>
        <p:grpSpPr>
          <a:xfrm>
            <a:off x="0" y="-5712"/>
            <a:ext cx="12209965" cy="556510"/>
            <a:chOff x="0" y="-5712"/>
            <a:chExt cx="12209965" cy="556510"/>
          </a:xfrm>
        </p:grpSpPr>
        <p:grpSp>
          <p:nvGrpSpPr>
            <p:cNvPr id="6" name="Group 1751034285">
              <a:extLst>
                <a:ext uri="{FF2B5EF4-FFF2-40B4-BE49-F238E27FC236}">
                  <a16:creationId xmlns:a16="http://schemas.microsoft.com/office/drawing/2014/main" id="{1CDBFAA8-0411-4FE7-A212-821EB66EAF48}"/>
                </a:ext>
              </a:extLst>
            </p:cNvPr>
            <p:cNvGrpSpPr/>
            <p:nvPr/>
          </p:nvGrpSpPr>
          <p:grpSpPr>
            <a:xfrm>
              <a:off x="0" y="-5712"/>
              <a:ext cx="12209965" cy="556510"/>
              <a:chOff x="83698" y="0"/>
              <a:chExt cx="8019537" cy="365885"/>
            </a:xfrm>
          </p:grpSpPr>
          <p:cxnSp>
            <p:nvCxnSpPr>
              <p:cNvPr id="12" name="Conector recto 11">
                <a:extLst>
                  <a:ext uri="{FF2B5EF4-FFF2-40B4-BE49-F238E27FC236}">
                    <a16:creationId xmlns:a16="http://schemas.microsoft.com/office/drawing/2014/main" id="{9EFA961E-F9BB-76D5-8B41-054127EFFE6A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83698" y="357505"/>
                <a:ext cx="8019537" cy="8380"/>
              </a:xfrm>
              <a:prstGeom prst="line">
                <a:avLst/>
              </a:prstGeom>
              <a:ln w="127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3" name="Rectangle 213021951">
                <a:extLst>
                  <a:ext uri="{FF2B5EF4-FFF2-40B4-BE49-F238E27FC236}">
                    <a16:creationId xmlns:a16="http://schemas.microsoft.com/office/drawing/2014/main" id="{E95F0E17-9CBC-147E-2A01-6BED56AFED34}"/>
                  </a:ext>
                </a:extLst>
              </p:cNvPr>
              <p:cNvSpPr/>
              <p:nvPr/>
            </p:nvSpPr>
            <p:spPr>
              <a:xfrm>
                <a:off x="83699" y="0"/>
                <a:ext cx="4108727" cy="357505"/>
              </a:xfrm>
              <a:prstGeom prst="rect">
                <a:avLst/>
              </a:prstGeom>
              <a:solidFill>
                <a:schemeClr val="tx1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s-CL"/>
              </a:p>
            </p:txBody>
          </p:sp>
          <p:sp>
            <p:nvSpPr>
              <p:cNvPr id="14" name="Text Box 2022840206">
                <a:extLst>
                  <a:ext uri="{FF2B5EF4-FFF2-40B4-BE49-F238E27FC236}">
                    <a16:creationId xmlns:a16="http://schemas.microsoft.com/office/drawing/2014/main" id="{363FE9D9-4C79-6573-8B7A-E842110BF98E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79323" y="73742"/>
                <a:ext cx="4108727" cy="27538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rot="0" vert="horz" wrap="square" lIns="91440" tIns="45720" rIns="91440" bIns="45720" anchor="t" anchorCtr="0">
                <a:no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s-CL" sz="1500" dirty="0">
                    <a:solidFill>
                      <a:srgbClr val="FFFFFF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TALLER 6 - </a:t>
                </a:r>
                <a:r>
                  <a:rPr lang="es-CL" sz="1500" dirty="0">
                    <a:solidFill>
                      <a:srgbClr val="FFFFFF"/>
                    </a:solidFill>
                    <a:effectLst/>
                    <a:latin typeface="Arial" panose="020B0604020202020204" pitchFamily="34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PROGRAMA DE EXPLORACIÓN VOCACIONAL</a:t>
                </a:r>
                <a:endParaRPr lang="es-CL" sz="1500" dirty="0">
                  <a:effectLst/>
                  <a:latin typeface="Red Hat Display" panose="02010303040201060303" pitchFamily="2" charset="0"/>
                  <a:ea typeface="Arial" panose="020B060402020202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s-CL" sz="1500" dirty="0">
                    <a:solidFill>
                      <a:srgbClr val="FFFFFF"/>
                    </a:solidFill>
                    <a:effectLst/>
                    <a:latin typeface="Arial" panose="020B0604020202020204" pitchFamily="34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 </a:t>
                </a:r>
                <a:endParaRPr lang="es-CL" sz="1500" dirty="0">
                  <a:effectLst/>
                  <a:latin typeface="Red Hat Display" panose="02010303040201060303" pitchFamily="2" charset="0"/>
                  <a:ea typeface="Arial" panose="020B0604020202020204" pitchFamily="34" charset="0"/>
                  <a:cs typeface="Times New Roman" panose="02020603050405020304" pitchFamily="18" charset="0"/>
                </a:endParaRPr>
              </a:p>
            </p:txBody>
          </p:sp>
        </p:grpSp>
        <p:pic>
          <p:nvPicPr>
            <p:cNvPr id="10" name="Imagen 9">
              <a:extLst>
                <a:ext uri="{FF2B5EF4-FFF2-40B4-BE49-F238E27FC236}">
                  <a16:creationId xmlns:a16="http://schemas.microsoft.com/office/drawing/2014/main" id="{C45A09B6-4910-AAC5-F567-1815073D7E5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1040588" y="205564"/>
              <a:ext cx="907830" cy="248219"/>
            </a:xfrm>
            <a:prstGeom prst="rect">
              <a:avLst/>
            </a:prstGeom>
          </p:spPr>
        </p:pic>
      </p:grpSp>
      <p:sp>
        <p:nvSpPr>
          <p:cNvPr id="19" name="Título 1">
            <a:extLst>
              <a:ext uri="{FF2B5EF4-FFF2-40B4-BE49-F238E27FC236}">
                <a16:creationId xmlns:a16="http://schemas.microsoft.com/office/drawing/2014/main" id="{EF721576-8F46-411C-88B5-B389D5A542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95997"/>
            <a:ext cx="10515600" cy="1325563"/>
          </a:xfrm>
        </p:spPr>
        <p:txBody>
          <a:bodyPr/>
          <a:lstStyle/>
          <a:p>
            <a:r>
              <a:rPr lang="es-ES" b="1" dirty="0"/>
              <a:t>Apertura</a:t>
            </a:r>
            <a:endParaRPr lang="es-CL" b="1" dirty="0"/>
          </a:p>
        </p:txBody>
      </p:sp>
      <p:sp>
        <p:nvSpPr>
          <p:cNvPr id="20" name="Marcador de contenido 2">
            <a:extLst>
              <a:ext uri="{FF2B5EF4-FFF2-40B4-BE49-F238E27FC236}">
                <a16:creationId xmlns:a16="http://schemas.microsoft.com/office/drawing/2014/main" id="{F4223952-97FF-41CE-960F-426FB845A52E}"/>
              </a:ext>
            </a:extLst>
          </p:cNvPr>
          <p:cNvSpPr txBox="1">
            <a:spLocks/>
          </p:cNvSpPr>
          <p:nvPr/>
        </p:nvSpPr>
        <p:spPr>
          <a:xfrm>
            <a:off x="5023262" y="2234451"/>
            <a:ext cx="6330538" cy="3942511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 algn="just">
              <a:lnSpc>
                <a:spcPct val="100000"/>
              </a:lnSpc>
              <a:buClr>
                <a:schemeClr val="accent5"/>
              </a:buClr>
              <a:buFont typeface="Arial" panose="020B0604020202020204" pitchFamily="34" charset="0"/>
              <a:buChar char="•"/>
            </a:pPr>
            <a:r>
              <a:rPr lang="es-CL" sz="2800" dirty="0">
                <a:solidFill>
                  <a:schemeClr val="accent1">
                    <a:lumMod val="75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¿Saben qué carreras actualmente tienen dificultades para encontrar empleo? </a:t>
            </a:r>
          </a:p>
          <a:p>
            <a:pPr marL="457200" indent="-457200" algn="just">
              <a:lnSpc>
                <a:spcPct val="100000"/>
              </a:lnSpc>
              <a:buClr>
                <a:schemeClr val="accent5"/>
              </a:buClr>
              <a:buFont typeface="Arial" panose="020B0604020202020204" pitchFamily="34" charset="0"/>
              <a:buChar char="•"/>
            </a:pPr>
            <a:r>
              <a:rPr lang="es-CL" sz="2800" dirty="0">
                <a:solidFill>
                  <a:schemeClr val="accent1">
                    <a:lumMod val="75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¿Tienen idea de cuánto podría ganar alguien en la carrera que l</a:t>
            </a:r>
            <a:r>
              <a:rPr lang="es-CL" sz="28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es</a:t>
            </a:r>
            <a:r>
              <a:rPr lang="es-CL" sz="2800" dirty="0">
                <a:solidFill>
                  <a:schemeClr val="accent1">
                    <a:lumMod val="75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interesa? </a:t>
            </a:r>
          </a:p>
          <a:p>
            <a:pPr marL="457200" indent="-457200" algn="just">
              <a:lnSpc>
                <a:spcPct val="100000"/>
              </a:lnSpc>
              <a:buClr>
                <a:schemeClr val="accent5"/>
              </a:buClr>
              <a:buFont typeface="Arial" panose="020B0604020202020204" pitchFamily="34" charset="0"/>
              <a:buChar char="•"/>
            </a:pPr>
            <a:r>
              <a:rPr lang="es-CL" sz="2800" dirty="0">
                <a:solidFill>
                  <a:schemeClr val="accent1">
                    <a:lumMod val="75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¿Cuáles van a hacer las carreras que se van a requerir en los próximos años? </a:t>
            </a:r>
            <a:endParaRPr lang="es-CL" sz="3200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2" name="Imagen 21" descr="Imagen que contiene Icono&#10;&#10;Descripción generada automáticamente">
            <a:extLst>
              <a:ext uri="{FF2B5EF4-FFF2-40B4-BE49-F238E27FC236}">
                <a16:creationId xmlns:a16="http://schemas.microsoft.com/office/drawing/2014/main" id="{BDD3CC5C-3C35-473A-EC03-3A1BBA32ED1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43150" y="2362174"/>
            <a:ext cx="4280112" cy="34267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00418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2CDB238-7253-C17B-1D19-18FDAF6AAEA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ángulo: esquinas superiores redondeadas 20">
            <a:extLst>
              <a:ext uri="{FF2B5EF4-FFF2-40B4-BE49-F238E27FC236}">
                <a16:creationId xmlns:a16="http://schemas.microsoft.com/office/drawing/2014/main" id="{024BFCD7-3B93-BFE9-6AF3-E83147846B39}"/>
              </a:ext>
            </a:extLst>
          </p:cNvPr>
          <p:cNvSpPr/>
          <p:nvPr/>
        </p:nvSpPr>
        <p:spPr>
          <a:xfrm rot="5400000">
            <a:off x="2855579" y="-1184158"/>
            <a:ext cx="987193" cy="5493651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2EF3A89B-9486-1072-3D28-751404BEEF7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41386"/>
          <a:stretch/>
        </p:blipFill>
        <p:spPr>
          <a:xfrm>
            <a:off x="324378" y="6242803"/>
            <a:ext cx="1967730" cy="360383"/>
          </a:xfrm>
          <a:prstGeom prst="rect">
            <a:avLst/>
          </a:prstGeom>
        </p:spPr>
      </p:pic>
      <p:grpSp>
        <p:nvGrpSpPr>
          <p:cNvPr id="4" name="Grupo 3">
            <a:extLst>
              <a:ext uri="{FF2B5EF4-FFF2-40B4-BE49-F238E27FC236}">
                <a16:creationId xmlns:a16="http://schemas.microsoft.com/office/drawing/2014/main" id="{5D36D890-C35E-9FEC-A219-02C602E19C7D}"/>
              </a:ext>
            </a:extLst>
          </p:cNvPr>
          <p:cNvGrpSpPr/>
          <p:nvPr/>
        </p:nvGrpSpPr>
        <p:grpSpPr>
          <a:xfrm>
            <a:off x="0" y="-5712"/>
            <a:ext cx="12209965" cy="556510"/>
            <a:chOff x="0" y="-5712"/>
            <a:chExt cx="12209965" cy="556510"/>
          </a:xfrm>
        </p:grpSpPr>
        <p:grpSp>
          <p:nvGrpSpPr>
            <p:cNvPr id="6" name="Group 1751034285">
              <a:extLst>
                <a:ext uri="{FF2B5EF4-FFF2-40B4-BE49-F238E27FC236}">
                  <a16:creationId xmlns:a16="http://schemas.microsoft.com/office/drawing/2014/main" id="{1CDBFAA8-0411-4FE7-A212-821EB66EAF48}"/>
                </a:ext>
              </a:extLst>
            </p:cNvPr>
            <p:cNvGrpSpPr/>
            <p:nvPr/>
          </p:nvGrpSpPr>
          <p:grpSpPr>
            <a:xfrm>
              <a:off x="0" y="-5712"/>
              <a:ext cx="12209965" cy="556510"/>
              <a:chOff x="83698" y="0"/>
              <a:chExt cx="8019537" cy="365885"/>
            </a:xfrm>
          </p:grpSpPr>
          <p:cxnSp>
            <p:nvCxnSpPr>
              <p:cNvPr id="12" name="Conector recto 11">
                <a:extLst>
                  <a:ext uri="{FF2B5EF4-FFF2-40B4-BE49-F238E27FC236}">
                    <a16:creationId xmlns:a16="http://schemas.microsoft.com/office/drawing/2014/main" id="{9EFA961E-F9BB-76D5-8B41-054127EFFE6A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83698" y="357505"/>
                <a:ext cx="8019537" cy="8380"/>
              </a:xfrm>
              <a:prstGeom prst="line">
                <a:avLst/>
              </a:prstGeom>
              <a:ln w="127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3" name="Rectangle 213021951">
                <a:extLst>
                  <a:ext uri="{FF2B5EF4-FFF2-40B4-BE49-F238E27FC236}">
                    <a16:creationId xmlns:a16="http://schemas.microsoft.com/office/drawing/2014/main" id="{E95F0E17-9CBC-147E-2A01-6BED56AFED34}"/>
                  </a:ext>
                </a:extLst>
              </p:cNvPr>
              <p:cNvSpPr/>
              <p:nvPr/>
            </p:nvSpPr>
            <p:spPr>
              <a:xfrm>
                <a:off x="83699" y="0"/>
                <a:ext cx="4108727" cy="357505"/>
              </a:xfrm>
              <a:prstGeom prst="rect">
                <a:avLst/>
              </a:prstGeom>
              <a:solidFill>
                <a:schemeClr val="tx1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s-CL"/>
              </a:p>
            </p:txBody>
          </p:sp>
          <p:sp>
            <p:nvSpPr>
              <p:cNvPr id="14" name="Text Box 2022840206">
                <a:extLst>
                  <a:ext uri="{FF2B5EF4-FFF2-40B4-BE49-F238E27FC236}">
                    <a16:creationId xmlns:a16="http://schemas.microsoft.com/office/drawing/2014/main" id="{363FE9D9-4C79-6573-8B7A-E842110BF98E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79323" y="73742"/>
                <a:ext cx="4108727" cy="27538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rot="0" vert="horz" wrap="square" lIns="91440" tIns="45720" rIns="91440" bIns="45720" anchor="t" anchorCtr="0">
                <a:no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s-CL" sz="1500" dirty="0">
                    <a:solidFill>
                      <a:srgbClr val="FFFFFF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TALLER 6 - </a:t>
                </a:r>
                <a:r>
                  <a:rPr lang="es-CL" sz="1500" dirty="0">
                    <a:solidFill>
                      <a:srgbClr val="FFFFFF"/>
                    </a:solidFill>
                    <a:effectLst/>
                    <a:latin typeface="Arial" panose="020B0604020202020204" pitchFamily="34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PROGRAMA DE EXPLORACIÓN VOCACIONAL</a:t>
                </a:r>
                <a:endParaRPr lang="es-CL" sz="1500" dirty="0">
                  <a:effectLst/>
                  <a:latin typeface="Red Hat Display" panose="02010303040201060303" pitchFamily="2" charset="0"/>
                  <a:ea typeface="Arial" panose="020B060402020202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s-CL" sz="1500" dirty="0">
                    <a:solidFill>
                      <a:srgbClr val="FFFFFF"/>
                    </a:solidFill>
                    <a:effectLst/>
                    <a:latin typeface="Arial" panose="020B0604020202020204" pitchFamily="34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 </a:t>
                </a:r>
                <a:endParaRPr lang="es-CL" sz="1500" dirty="0">
                  <a:effectLst/>
                  <a:latin typeface="Red Hat Display" panose="02010303040201060303" pitchFamily="2" charset="0"/>
                  <a:ea typeface="Arial" panose="020B0604020202020204" pitchFamily="34" charset="0"/>
                  <a:cs typeface="Times New Roman" panose="02020603050405020304" pitchFamily="18" charset="0"/>
                </a:endParaRPr>
              </a:p>
            </p:txBody>
          </p:sp>
        </p:grpSp>
        <p:pic>
          <p:nvPicPr>
            <p:cNvPr id="10" name="Imagen 9">
              <a:extLst>
                <a:ext uri="{FF2B5EF4-FFF2-40B4-BE49-F238E27FC236}">
                  <a16:creationId xmlns:a16="http://schemas.microsoft.com/office/drawing/2014/main" id="{C45A09B6-4910-AAC5-F567-1815073D7E5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1040588" y="205564"/>
              <a:ext cx="907830" cy="248219"/>
            </a:xfrm>
            <a:prstGeom prst="rect">
              <a:avLst/>
            </a:prstGeom>
          </p:spPr>
        </p:pic>
      </p:grpSp>
      <p:sp>
        <p:nvSpPr>
          <p:cNvPr id="19" name="Título 1">
            <a:extLst>
              <a:ext uri="{FF2B5EF4-FFF2-40B4-BE49-F238E27FC236}">
                <a16:creationId xmlns:a16="http://schemas.microsoft.com/office/drawing/2014/main" id="{EF721576-8F46-411C-88B5-B389D5A542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158292"/>
            <a:ext cx="10515600" cy="863268"/>
          </a:xfrm>
        </p:spPr>
        <p:txBody>
          <a:bodyPr anchor="t">
            <a:normAutofit/>
          </a:bodyPr>
          <a:lstStyle/>
          <a:p>
            <a:r>
              <a:rPr lang="es-ES" sz="5000" b="1" dirty="0"/>
              <a:t>Mercado laboral</a:t>
            </a:r>
            <a:endParaRPr lang="es-CL" sz="5000" b="1" dirty="0"/>
          </a:p>
        </p:txBody>
      </p:sp>
      <p:sp>
        <p:nvSpPr>
          <p:cNvPr id="20" name="Marcador de contenido 2">
            <a:extLst>
              <a:ext uri="{FF2B5EF4-FFF2-40B4-BE49-F238E27FC236}">
                <a16:creationId xmlns:a16="http://schemas.microsoft.com/office/drawing/2014/main" id="{F4223952-97FF-41CE-960F-426FB845A52E}"/>
              </a:ext>
            </a:extLst>
          </p:cNvPr>
          <p:cNvSpPr txBox="1">
            <a:spLocks/>
          </p:cNvSpPr>
          <p:nvPr/>
        </p:nvSpPr>
        <p:spPr>
          <a:xfrm>
            <a:off x="602350" y="2568983"/>
            <a:ext cx="5074055" cy="358814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just">
              <a:buClr>
                <a:schemeClr val="accent5"/>
              </a:buClr>
              <a:buFont typeface="Arial" panose="020B0604020202020204" pitchFamily="34" charset="0"/>
              <a:buChar char="•"/>
            </a:pPr>
            <a:r>
              <a:rPr lang="es-ES" sz="2500" dirty="0">
                <a:solidFill>
                  <a:schemeClr val="accent1">
                    <a:lumMod val="75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Las preguntas iniciales se pueden responder desde el llamado mercado </a:t>
            </a:r>
            <a:r>
              <a:rPr lang="es-ES" sz="25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</a:t>
            </a:r>
            <a:r>
              <a:rPr lang="es-ES" sz="2500" dirty="0">
                <a:solidFill>
                  <a:schemeClr val="accent1">
                    <a:lumMod val="75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aboral. Pero ¿qué es el mercado laboral? </a:t>
            </a:r>
          </a:p>
          <a:p>
            <a:pPr marL="342900" indent="-342900" algn="just">
              <a:buClr>
                <a:schemeClr val="accent5"/>
              </a:buClr>
              <a:buFont typeface="Arial" panose="020B0604020202020204" pitchFamily="34" charset="0"/>
              <a:buChar char="•"/>
            </a:pPr>
            <a:r>
              <a:rPr lang="es-CL" sz="2500" dirty="0">
                <a:solidFill>
                  <a:schemeClr val="accent1">
                    <a:lumMod val="75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Es el espacio donde las personas buscan empleo (oferta de trabajo) y las empresas buscan trabajadores (demanda de trabajo). </a:t>
            </a:r>
          </a:p>
        </p:txBody>
      </p:sp>
      <p:pic>
        <p:nvPicPr>
          <p:cNvPr id="5" name="Imagen 4" descr="Una caricatura de una persona&#10;&#10;Descripción generada automáticamente con confianza media">
            <a:extLst>
              <a:ext uri="{FF2B5EF4-FFF2-40B4-BE49-F238E27FC236}">
                <a16:creationId xmlns:a16="http://schemas.microsoft.com/office/drawing/2014/main" id="{A4CF0F90-F4E3-3D51-694E-8795DC3293B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7838" y="816169"/>
            <a:ext cx="6110580" cy="57870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99391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2CDB238-7253-C17B-1D19-18FDAF6AAEA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ángulo: esquinas superiores redondeadas 20">
            <a:extLst>
              <a:ext uri="{FF2B5EF4-FFF2-40B4-BE49-F238E27FC236}">
                <a16:creationId xmlns:a16="http://schemas.microsoft.com/office/drawing/2014/main" id="{024BFCD7-3B93-BFE9-6AF3-E83147846B39}"/>
              </a:ext>
            </a:extLst>
          </p:cNvPr>
          <p:cNvSpPr/>
          <p:nvPr/>
        </p:nvSpPr>
        <p:spPr>
          <a:xfrm rot="5400000">
            <a:off x="2855579" y="-1184158"/>
            <a:ext cx="987193" cy="5493651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2EF3A89B-9486-1072-3D28-751404BEEF7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41386"/>
          <a:stretch/>
        </p:blipFill>
        <p:spPr>
          <a:xfrm>
            <a:off x="324378" y="6242803"/>
            <a:ext cx="1967730" cy="360383"/>
          </a:xfrm>
          <a:prstGeom prst="rect">
            <a:avLst/>
          </a:prstGeom>
        </p:spPr>
      </p:pic>
      <p:grpSp>
        <p:nvGrpSpPr>
          <p:cNvPr id="4" name="Grupo 3">
            <a:extLst>
              <a:ext uri="{FF2B5EF4-FFF2-40B4-BE49-F238E27FC236}">
                <a16:creationId xmlns:a16="http://schemas.microsoft.com/office/drawing/2014/main" id="{5D36D890-C35E-9FEC-A219-02C602E19C7D}"/>
              </a:ext>
            </a:extLst>
          </p:cNvPr>
          <p:cNvGrpSpPr/>
          <p:nvPr/>
        </p:nvGrpSpPr>
        <p:grpSpPr>
          <a:xfrm>
            <a:off x="0" y="-5712"/>
            <a:ext cx="12209965" cy="556510"/>
            <a:chOff x="0" y="-5712"/>
            <a:chExt cx="12209965" cy="556510"/>
          </a:xfrm>
        </p:grpSpPr>
        <p:grpSp>
          <p:nvGrpSpPr>
            <p:cNvPr id="6" name="Group 1751034285">
              <a:extLst>
                <a:ext uri="{FF2B5EF4-FFF2-40B4-BE49-F238E27FC236}">
                  <a16:creationId xmlns:a16="http://schemas.microsoft.com/office/drawing/2014/main" id="{1CDBFAA8-0411-4FE7-A212-821EB66EAF48}"/>
                </a:ext>
              </a:extLst>
            </p:cNvPr>
            <p:cNvGrpSpPr/>
            <p:nvPr/>
          </p:nvGrpSpPr>
          <p:grpSpPr>
            <a:xfrm>
              <a:off x="0" y="-5712"/>
              <a:ext cx="12209965" cy="556510"/>
              <a:chOff x="83698" y="0"/>
              <a:chExt cx="8019537" cy="365885"/>
            </a:xfrm>
          </p:grpSpPr>
          <p:cxnSp>
            <p:nvCxnSpPr>
              <p:cNvPr id="12" name="Conector recto 11">
                <a:extLst>
                  <a:ext uri="{FF2B5EF4-FFF2-40B4-BE49-F238E27FC236}">
                    <a16:creationId xmlns:a16="http://schemas.microsoft.com/office/drawing/2014/main" id="{9EFA961E-F9BB-76D5-8B41-054127EFFE6A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83698" y="357505"/>
                <a:ext cx="8019537" cy="8380"/>
              </a:xfrm>
              <a:prstGeom prst="line">
                <a:avLst/>
              </a:prstGeom>
              <a:ln w="127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3" name="Rectangle 213021951">
                <a:extLst>
                  <a:ext uri="{FF2B5EF4-FFF2-40B4-BE49-F238E27FC236}">
                    <a16:creationId xmlns:a16="http://schemas.microsoft.com/office/drawing/2014/main" id="{E95F0E17-9CBC-147E-2A01-6BED56AFED34}"/>
                  </a:ext>
                </a:extLst>
              </p:cNvPr>
              <p:cNvSpPr/>
              <p:nvPr/>
            </p:nvSpPr>
            <p:spPr>
              <a:xfrm>
                <a:off x="83699" y="0"/>
                <a:ext cx="4108727" cy="357505"/>
              </a:xfrm>
              <a:prstGeom prst="rect">
                <a:avLst/>
              </a:prstGeom>
              <a:solidFill>
                <a:schemeClr val="tx1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s-CL"/>
              </a:p>
            </p:txBody>
          </p:sp>
          <p:sp>
            <p:nvSpPr>
              <p:cNvPr id="14" name="Text Box 2022840206">
                <a:extLst>
                  <a:ext uri="{FF2B5EF4-FFF2-40B4-BE49-F238E27FC236}">
                    <a16:creationId xmlns:a16="http://schemas.microsoft.com/office/drawing/2014/main" id="{363FE9D9-4C79-6573-8B7A-E842110BF98E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79323" y="73742"/>
                <a:ext cx="4108727" cy="27538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rot="0" vert="horz" wrap="square" lIns="91440" tIns="45720" rIns="91440" bIns="45720" anchor="t" anchorCtr="0">
                <a:no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s-CL" sz="1500" dirty="0">
                    <a:solidFill>
                      <a:srgbClr val="FFFFFF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TALLER 6 - </a:t>
                </a:r>
                <a:r>
                  <a:rPr lang="es-CL" sz="1500" dirty="0">
                    <a:solidFill>
                      <a:srgbClr val="FFFFFF"/>
                    </a:solidFill>
                    <a:effectLst/>
                    <a:latin typeface="Arial" panose="020B0604020202020204" pitchFamily="34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PROGRAMA DE EXPLORACIÓN VOCACIONAL</a:t>
                </a:r>
                <a:endParaRPr lang="es-CL" sz="1500" dirty="0">
                  <a:effectLst/>
                  <a:latin typeface="Red Hat Display" panose="02010303040201060303" pitchFamily="2" charset="0"/>
                  <a:ea typeface="Arial" panose="020B060402020202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s-CL" sz="1500" dirty="0">
                    <a:solidFill>
                      <a:srgbClr val="FFFFFF"/>
                    </a:solidFill>
                    <a:effectLst/>
                    <a:latin typeface="Arial" panose="020B0604020202020204" pitchFamily="34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 </a:t>
                </a:r>
                <a:endParaRPr lang="es-CL" sz="1500" dirty="0">
                  <a:effectLst/>
                  <a:latin typeface="Red Hat Display" panose="02010303040201060303" pitchFamily="2" charset="0"/>
                  <a:ea typeface="Arial" panose="020B0604020202020204" pitchFamily="34" charset="0"/>
                  <a:cs typeface="Times New Roman" panose="02020603050405020304" pitchFamily="18" charset="0"/>
                </a:endParaRPr>
              </a:p>
            </p:txBody>
          </p:sp>
        </p:grpSp>
        <p:pic>
          <p:nvPicPr>
            <p:cNvPr id="10" name="Imagen 9">
              <a:extLst>
                <a:ext uri="{FF2B5EF4-FFF2-40B4-BE49-F238E27FC236}">
                  <a16:creationId xmlns:a16="http://schemas.microsoft.com/office/drawing/2014/main" id="{C45A09B6-4910-AAC5-F567-1815073D7E5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1040588" y="205564"/>
              <a:ext cx="907830" cy="248219"/>
            </a:xfrm>
            <a:prstGeom prst="rect">
              <a:avLst/>
            </a:prstGeom>
          </p:spPr>
        </p:pic>
      </p:grpSp>
      <p:sp>
        <p:nvSpPr>
          <p:cNvPr id="19" name="Título 1">
            <a:extLst>
              <a:ext uri="{FF2B5EF4-FFF2-40B4-BE49-F238E27FC236}">
                <a16:creationId xmlns:a16="http://schemas.microsoft.com/office/drawing/2014/main" id="{EF721576-8F46-411C-88B5-B389D5A542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158292"/>
            <a:ext cx="10515600" cy="863268"/>
          </a:xfrm>
        </p:spPr>
        <p:txBody>
          <a:bodyPr anchor="t">
            <a:normAutofit/>
          </a:bodyPr>
          <a:lstStyle/>
          <a:p>
            <a:r>
              <a:rPr lang="es-ES" sz="5000" b="1" dirty="0"/>
              <a:t>Mercado laboral</a:t>
            </a:r>
            <a:endParaRPr lang="es-CL" sz="5000" b="1" dirty="0"/>
          </a:p>
        </p:txBody>
      </p:sp>
      <p:sp>
        <p:nvSpPr>
          <p:cNvPr id="20" name="Marcador de contenido 2">
            <a:extLst>
              <a:ext uri="{FF2B5EF4-FFF2-40B4-BE49-F238E27FC236}">
                <a16:creationId xmlns:a16="http://schemas.microsoft.com/office/drawing/2014/main" id="{F4223952-97FF-41CE-960F-426FB845A52E}"/>
              </a:ext>
            </a:extLst>
          </p:cNvPr>
          <p:cNvSpPr txBox="1">
            <a:spLocks/>
          </p:cNvSpPr>
          <p:nvPr/>
        </p:nvSpPr>
        <p:spPr>
          <a:xfrm>
            <a:off x="602350" y="2367103"/>
            <a:ext cx="6255650" cy="375096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 algn="just">
              <a:buClr>
                <a:schemeClr val="accent5"/>
              </a:buClr>
              <a:buFont typeface="Arial" panose="020B0604020202020204" pitchFamily="34" charset="0"/>
              <a:buChar char="•"/>
            </a:pPr>
            <a:r>
              <a:rPr lang="es-ES" sz="18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Imagina que el mercado laboral es como un torneo de fútbol femenino. En este torneo, hay equipos (que son como las empresas) buscando jugadoras talentosas para unirse a ellos.</a:t>
            </a:r>
          </a:p>
          <a:p>
            <a:pPr marL="285750" indent="-285750" algn="just">
              <a:lnSpc>
                <a:spcPct val="100000"/>
              </a:lnSpc>
              <a:buClr>
                <a:schemeClr val="accent5"/>
              </a:buClr>
              <a:buFont typeface="Arial" panose="020B0604020202020204" pitchFamily="34" charset="0"/>
              <a:buChar char="•"/>
            </a:pPr>
            <a:r>
              <a:rPr lang="es-ES" sz="18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Al mismo tiempo, hay muchas jugadoras (como las personas que buscan trabajo) que quieren ser parte de un equipo para jugar en el torneo. Algunos equipos quieren jugadoras rápidas o con buenas habilidades para marcar goles, mientras que otros buscan buenas defensoras o arqueras.</a:t>
            </a:r>
          </a:p>
          <a:p>
            <a:pPr marL="285750" indent="-285750" algn="just">
              <a:buClr>
                <a:schemeClr val="accent5"/>
              </a:buClr>
              <a:buFont typeface="Arial" panose="020B0604020202020204" pitchFamily="34" charset="0"/>
              <a:buChar char="•"/>
            </a:pPr>
            <a:r>
              <a:rPr lang="es-ES" sz="18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Esto es similar a cómo diferentes empresas buscan diferentes tipos de trabajadores con habilidades especiales.</a:t>
            </a:r>
          </a:p>
        </p:txBody>
      </p:sp>
      <p:pic>
        <p:nvPicPr>
          <p:cNvPr id="3" name="Imagen 2" descr="Dibujo animado de un personaje con la boca abierta&#10;&#10;Descripción generada automáticamente con confianza baja">
            <a:extLst>
              <a:ext uri="{FF2B5EF4-FFF2-40B4-BE49-F238E27FC236}">
                <a16:creationId xmlns:a16="http://schemas.microsoft.com/office/drawing/2014/main" id="{1CEAC793-03F4-7BCE-0167-EF8B2ED6793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0731" y="1533681"/>
            <a:ext cx="4283772" cy="45843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59782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2CDB238-7253-C17B-1D19-18FDAF6AAEA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ángulo: esquinas superiores redondeadas 20">
            <a:extLst>
              <a:ext uri="{FF2B5EF4-FFF2-40B4-BE49-F238E27FC236}">
                <a16:creationId xmlns:a16="http://schemas.microsoft.com/office/drawing/2014/main" id="{024BFCD7-3B93-BFE9-6AF3-E83147846B39}"/>
              </a:ext>
            </a:extLst>
          </p:cNvPr>
          <p:cNvSpPr/>
          <p:nvPr/>
        </p:nvSpPr>
        <p:spPr>
          <a:xfrm rot="5400000">
            <a:off x="2855579" y="-1184158"/>
            <a:ext cx="987193" cy="5493651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2EF3A89B-9486-1072-3D28-751404BEEF7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41386"/>
          <a:stretch/>
        </p:blipFill>
        <p:spPr>
          <a:xfrm>
            <a:off x="324378" y="6242803"/>
            <a:ext cx="1967730" cy="360383"/>
          </a:xfrm>
          <a:prstGeom prst="rect">
            <a:avLst/>
          </a:prstGeom>
        </p:spPr>
      </p:pic>
      <p:grpSp>
        <p:nvGrpSpPr>
          <p:cNvPr id="4" name="Grupo 3">
            <a:extLst>
              <a:ext uri="{FF2B5EF4-FFF2-40B4-BE49-F238E27FC236}">
                <a16:creationId xmlns:a16="http://schemas.microsoft.com/office/drawing/2014/main" id="{5D36D890-C35E-9FEC-A219-02C602E19C7D}"/>
              </a:ext>
            </a:extLst>
          </p:cNvPr>
          <p:cNvGrpSpPr/>
          <p:nvPr/>
        </p:nvGrpSpPr>
        <p:grpSpPr>
          <a:xfrm>
            <a:off x="0" y="-5712"/>
            <a:ext cx="12209965" cy="556510"/>
            <a:chOff x="0" y="-5712"/>
            <a:chExt cx="12209965" cy="556510"/>
          </a:xfrm>
        </p:grpSpPr>
        <p:grpSp>
          <p:nvGrpSpPr>
            <p:cNvPr id="6" name="Group 1751034285">
              <a:extLst>
                <a:ext uri="{FF2B5EF4-FFF2-40B4-BE49-F238E27FC236}">
                  <a16:creationId xmlns:a16="http://schemas.microsoft.com/office/drawing/2014/main" id="{1CDBFAA8-0411-4FE7-A212-821EB66EAF48}"/>
                </a:ext>
              </a:extLst>
            </p:cNvPr>
            <p:cNvGrpSpPr/>
            <p:nvPr/>
          </p:nvGrpSpPr>
          <p:grpSpPr>
            <a:xfrm>
              <a:off x="0" y="-5712"/>
              <a:ext cx="12209965" cy="556510"/>
              <a:chOff x="83698" y="0"/>
              <a:chExt cx="8019537" cy="365885"/>
            </a:xfrm>
          </p:grpSpPr>
          <p:cxnSp>
            <p:nvCxnSpPr>
              <p:cNvPr id="12" name="Conector recto 11">
                <a:extLst>
                  <a:ext uri="{FF2B5EF4-FFF2-40B4-BE49-F238E27FC236}">
                    <a16:creationId xmlns:a16="http://schemas.microsoft.com/office/drawing/2014/main" id="{9EFA961E-F9BB-76D5-8B41-054127EFFE6A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83698" y="357505"/>
                <a:ext cx="8019537" cy="8380"/>
              </a:xfrm>
              <a:prstGeom prst="line">
                <a:avLst/>
              </a:prstGeom>
              <a:ln w="127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3" name="Rectangle 213021951">
                <a:extLst>
                  <a:ext uri="{FF2B5EF4-FFF2-40B4-BE49-F238E27FC236}">
                    <a16:creationId xmlns:a16="http://schemas.microsoft.com/office/drawing/2014/main" id="{E95F0E17-9CBC-147E-2A01-6BED56AFED34}"/>
                  </a:ext>
                </a:extLst>
              </p:cNvPr>
              <p:cNvSpPr/>
              <p:nvPr/>
            </p:nvSpPr>
            <p:spPr>
              <a:xfrm>
                <a:off x="83699" y="0"/>
                <a:ext cx="4108727" cy="357505"/>
              </a:xfrm>
              <a:prstGeom prst="rect">
                <a:avLst/>
              </a:prstGeom>
              <a:solidFill>
                <a:schemeClr val="tx1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s-CL"/>
              </a:p>
            </p:txBody>
          </p:sp>
          <p:sp>
            <p:nvSpPr>
              <p:cNvPr id="14" name="Text Box 2022840206">
                <a:extLst>
                  <a:ext uri="{FF2B5EF4-FFF2-40B4-BE49-F238E27FC236}">
                    <a16:creationId xmlns:a16="http://schemas.microsoft.com/office/drawing/2014/main" id="{363FE9D9-4C79-6573-8B7A-E842110BF98E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79323" y="73742"/>
                <a:ext cx="4108727" cy="27538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rot="0" vert="horz" wrap="square" lIns="91440" tIns="45720" rIns="91440" bIns="45720" anchor="t" anchorCtr="0">
                <a:no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s-CL" sz="1500" dirty="0">
                    <a:solidFill>
                      <a:srgbClr val="FFFFFF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TALLER 6 - </a:t>
                </a:r>
                <a:r>
                  <a:rPr lang="es-CL" sz="1500" dirty="0">
                    <a:solidFill>
                      <a:srgbClr val="FFFFFF"/>
                    </a:solidFill>
                    <a:effectLst/>
                    <a:latin typeface="Arial" panose="020B0604020202020204" pitchFamily="34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PROGRAMA DE EXPLORACIÓN VOCACIONAL</a:t>
                </a:r>
                <a:endParaRPr lang="es-CL" sz="1500" dirty="0">
                  <a:effectLst/>
                  <a:latin typeface="Red Hat Display" panose="02010303040201060303" pitchFamily="2" charset="0"/>
                  <a:ea typeface="Arial" panose="020B060402020202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s-CL" sz="1500" dirty="0">
                    <a:solidFill>
                      <a:srgbClr val="FFFFFF"/>
                    </a:solidFill>
                    <a:effectLst/>
                    <a:latin typeface="Arial" panose="020B0604020202020204" pitchFamily="34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 </a:t>
                </a:r>
                <a:endParaRPr lang="es-CL" sz="1500" dirty="0">
                  <a:effectLst/>
                  <a:latin typeface="Red Hat Display" panose="02010303040201060303" pitchFamily="2" charset="0"/>
                  <a:ea typeface="Arial" panose="020B0604020202020204" pitchFamily="34" charset="0"/>
                  <a:cs typeface="Times New Roman" panose="02020603050405020304" pitchFamily="18" charset="0"/>
                </a:endParaRPr>
              </a:p>
            </p:txBody>
          </p:sp>
        </p:grpSp>
        <p:pic>
          <p:nvPicPr>
            <p:cNvPr id="10" name="Imagen 9">
              <a:extLst>
                <a:ext uri="{FF2B5EF4-FFF2-40B4-BE49-F238E27FC236}">
                  <a16:creationId xmlns:a16="http://schemas.microsoft.com/office/drawing/2014/main" id="{C45A09B6-4910-AAC5-F567-1815073D7E5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1040588" y="205564"/>
              <a:ext cx="907830" cy="248219"/>
            </a:xfrm>
            <a:prstGeom prst="rect">
              <a:avLst/>
            </a:prstGeom>
          </p:spPr>
        </p:pic>
      </p:grpSp>
      <p:sp>
        <p:nvSpPr>
          <p:cNvPr id="19" name="Título 1">
            <a:extLst>
              <a:ext uri="{FF2B5EF4-FFF2-40B4-BE49-F238E27FC236}">
                <a16:creationId xmlns:a16="http://schemas.microsoft.com/office/drawing/2014/main" id="{EF721576-8F46-411C-88B5-B389D5A542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158292"/>
            <a:ext cx="10515600" cy="863268"/>
          </a:xfrm>
        </p:spPr>
        <p:txBody>
          <a:bodyPr anchor="t">
            <a:normAutofit/>
          </a:bodyPr>
          <a:lstStyle/>
          <a:p>
            <a:r>
              <a:rPr lang="es-ES" sz="5000" b="1" dirty="0"/>
              <a:t>Mercado laboral</a:t>
            </a:r>
            <a:endParaRPr lang="es-CL" sz="5000" b="1" dirty="0"/>
          </a:p>
        </p:txBody>
      </p:sp>
      <p:sp>
        <p:nvSpPr>
          <p:cNvPr id="20" name="Marcador de contenido 2">
            <a:extLst>
              <a:ext uri="{FF2B5EF4-FFF2-40B4-BE49-F238E27FC236}">
                <a16:creationId xmlns:a16="http://schemas.microsoft.com/office/drawing/2014/main" id="{F4223952-97FF-41CE-960F-426FB845A52E}"/>
              </a:ext>
            </a:extLst>
          </p:cNvPr>
          <p:cNvSpPr txBox="1">
            <a:spLocks/>
          </p:cNvSpPr>
          <p:nvPr/>
        </p:nvSpPr>
        <p:spPr>
          <a:xfrm>
            <a:off x="602350" y="2367103"/>
            <a:ext cx="6255650" cy="375096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s-ES" sz="20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Para que ocurra un fichaje, es decir una contratación, debes tener presente 3 preguntas: </a:t>
            </a:r>
          </a:p>
          <a:p>
            <a:pPr marL="342900" indent="-342900" algn="just">
              <a:buClr>
                <a:schemeClr val="accent5"/>
              </a:buClr>
              <a:buFont typeface="Arial" panose="020B0604020202020204" pitchFamily="34" charset="0"/>
              <a:buChar char="•"/>
            </a:pPr>
            <a:r>
              <a:rPr lang="es-ES" sz="20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¿Cuánto puedo ganar con esta carrera? Es decir, </a:t>
            </a:r>
            <a:r>
              <a:rPr lang="es-ES" sz="20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INGRESOS</a:t>
            </a:r>
          </a:p>
          <a:p>
            <a:pPr marL="342900" indent="-342900" algn="just">
              <a:buClr>
                <a:schemeClr val="accent5"/>
              </a:buClr>
              <a:buFont typeface="Arial" panose="020B0604020202020204" pitchFamily="34" charset="0"/>
              <a:buChar char="•"/>
            </a:pPr>
            <a:r>
              <a:rPr lang="es-ES" sz="20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¿Cuál es la probabilidad de obtener empleo con esta carrera? Es decir, </a:t>
            </a:r>
            <a:r>
              <a:rPr lang="es-ES" sz="20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EMPLEABILIDAD</a:t>
            </a:r>
            <a:r>
              <a:rPr lang="es-ES" sz="20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342900" indent="-342900" algn="just">
              <a:buClr>
                <a:schemeClr val="accent5"/>
              </a:buClr>
              <a:buFont typeface="Arial" panose="020B0604020202020204" pitchFamily="34" charset="0"/>
              <a:buChar char="•"/>
            </a:pPr>
            <a:r>
              <a:rPr lang="es-ES" sz="20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¿Qué carreras solicitarán las empresas en los próximos años? Es decir, las </a:t>
            </a:r>
            <a:r>
              <a:rPr lang="es-ES" sz="20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TENDENCIAS</a:t>
            </a:r>
            <a:r>
              <a:rPr lang="es-ES" sz="20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en el mercado laboral</a:t>
            </a:r>
            <a:endParaRPr lang="es-CL" sz="2000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Imagen 4" descr="Logotipo&#10;&#10;Descripción generada automáticamente con confianza media">
            <a:extLst>
              <a:ext uri="{FF2B5EF4-FFF2-40B4-BE49-F238E27FC236}">
                <a16:creationId xmlns:a16="http://schemas.microsoft.com/office/drawing/2014/main" id="{60C03484-2130-C824-F6FA-04BC53D11DB7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7756"/>
          <a:stretch/>
        </p:blipFill>
        <p:spPr>
          <a:xfrm>
            <a:off x="6858001" y="436176"/>
            <a:ext cx="4761338" cy="64218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03955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2CDB238-7253-C17B-1D19-18FDAF6AAEA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ángulo: esquinas superiores redondeadas 20">
            <a:extLst>
              <a:ext uri="{FF2B5EF4-FFF2-40B4-BE49-F238E27FC236}">
                <a16:creationId xmlns:a16="http://schemas.microsoft.com/office/drawing/2014/main" id="{024BFCD7-3B93-BFE9-6AF3-E83147846B39}"/>
              </a:ext>
            </a:extLst>
          </p:cNvPr>
          <p:cNvSpPr/>
          <p:nvPr/>
        </p:nvSpPr>
        <p:spPr>
          <a:xfrm rot="5400000">
            <a:off x="2205932" y="-534512"/>
            <a:ext cx="952489" cy="4159655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2EF3A89B-9486-1072-3D28-751404BEEF7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41386"/>
          <a:stretch/>
        </p:blipFill>
        <p:spPr>
          <a:xfrm>
            <a:off x="324378" y="6242803"/>
            <a:ext cx="1967730" cy="360383"/>
          </a:xfrm>
          <a:prstGeom prst="rect">
            <a:avLst/>
          </a:prstGeom>
        </p:spPr>
      </p:pic>
      <p:grpSp>
        <p:nvGrpSpPr>
          <p:cNvPr id="4" name="Grupo 3">
            <a:extLst>
              <a:ext uri="{FF2B5EF4-FFF2-40B4-BE49-F238E27FC236}">
                <a16:creationId xmlns:a16="http://schemas.microsoft.com/office/drawing/2014/main" id="{5D36D890-C35E-9FEC-A219-02C602E19C7D}"/>
              </a:ext>
            </a:extLst>
          </p:cNvPr>
          <p:cNvGrpSpPr/>
          <p:nvPr/>
        </p:nvGrpSpPr>
        <p:grpSpPr>
          <a:xfrm>
            <a:off x="0" y="-5712"/>
            <a:ext cx="12209965" cy="556510"/>
            <a:chOff x="0" y="-5712"/>
            <a:chExt cx="12209965" cy="556510"/>
          </a:xfrm>
        </p:grpSpPr>
        <p:grpSp>
          <p:nvGrpSpPr>
            <p:cNvPr id="6" name="Group 1751034285">
              <a:extLst>
                <a:ext uri="{FF2B5EF4-FFF2-40B4-BE49-F238E27FC236}">
                  <a16:creationId xmlns:a16="http://schemas.microsoft.com/office/drawing/2014/main" id="{1CDBFAA8-0411-4FE7-A212-821EB66EAF48}"/>
                </a:ext>
              </a:extLst>
            </p:cNvPr>
            <p:cNvGrpSpPr/>
            <p:nvPr/>
          </p:nvGrpSpPr>
          <p:grpSpPr>
            <a:xfrm>
              <a:off x="0" y="-5712"/>
              <a:ext cx="12209965" cy="556510"/>
              <a:chOff x="83698" y="0"/>
              <a:chExt cx="8019537" cy="365885"/>
            </a:xfrm>
          </p:grpSpPr>
          <p:cxnSp>
            <p:nvCxnSpPr>
              <p:cNvPr id="12" name="Conector recto 11">
                <a:extLst>
                  <a:ext uri="{FF2B5EF4-FFF2-40B4-BE49-F238E27FC236}">
                    <a16:creationId xmlns:a16="http://schemas.microsoft.com/office/drawing/2014/main" id="{9EFA961E-F9BB-76D5-8B41-054127EFFE6A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83698" y="357505"/>
                <a:ext cx="8019537" cy="8380"/>
              </a:xfrm>
              <a:prstGeom prst="line">
                <a:avLst/>
              </a:prstGeom>
              <a:ln w="127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3" name="Rectangle 213021951">
                <a:extLst>
                  <a:ext uri="{FF2B5EF4-FFF2-40B4-BE49-F238E27FC236}">
                    <a16:creationId xmlns:a16="http://schemas.microsoft.com/office/drawing/2014/main" id="{E95F0E17-9CBC-147E-2A01-6BED56AFED34}"/>
                  </a:ext>
                </a:extLst>
              </p:cNvPr>
              <p:cNvSpPr/>
              <p:nvPr/>
            </p:nvSpPr>
            <p:spPr>
              <a:xfrm>
                <a:off x="83699" y="0"/>
                <a:ext cx="4108727" cy="357505"/>
              </a:xfrm>
              <a:prstGeom prst="rect">
                <a:avLst/>
              </a:prstGeom>
              <a:solidFill>
                <a:schemeClr val="tx1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s-CL"/>
              </a:p>
            </p:txBody>
          </p:sp>
          <p:sp>
            <p:nvSpPr>
              <p:cNvPr id="14" name="Text Box 2022840206">
                <a:extLst>
                  <a:ext uri="{FF2B5EF4-FFF2-40B4-BE49-F238E27FC236}">
                    <a16:creationId xmlns:a16="http://schemas.microsoft.com/office/drawing/2014/main" id="{363FE9D9-4C79-6573-8B7A-E842110BF98E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79323" y="73742"/>
                <a:ext cx="4108727" cy="27538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rot="0" vert="horz" wrap="square" lIns="91440" tIns="45720" rIns="91440" bIns="45720" anchor="t" anchorCtr="0">
                <a:no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s-CL" sz="1500" dirty="0">
                    <a:solidFill>
                      <a:srgbClr val="FFFFFF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TALLER 6 - </a:t>
                </a:r>
                <a:r>
                  <a:rPr lang="es-CL" sz="1500" dirty="0">
                    <a:solidFill>
                      <a:srgbClr val="FFFFFF"/>
                    </a:solidFill>
                    <a:effectLst/>
                    <a:latin typeface="Arial" panose="020B0604020202020204" pitchFamily="34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PROGRAMA DE EXPLORACIÓN VOCACIONAL</a:t>
                </a:r>
                <a:endParaRPr lang="es-CL" sz="1500" dirty="0">
                  <a:effectLst/>
                  <a:latin typeface="Red Hat Display" panose="02010303040201060303" pitchFamily="2" charset="0"/>
                  <a:ea typeface="Arial" panose="020B060402020202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s-CL" sz="1500" dirty="0">
                    <a:solidFill>
                      <a:srgbClr val="FFFFFF"/>
                    </a:solidFill>
                    <a:effectLst/>
                    <a:latin typeface="Arial" panose="020B0604020202020204" pitchFamily="34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 </a:t>
                </a:r>
                <a:endParaRPr lang="es-CL" sz="1500" dirty="0">
                  <a:effectLst/>
                  <a:latin typeface="Red Hat Display" panose="02010303040201060303" pitchFamily="2" charset="0"/>
                  <a:ea typeface="Arial" panose="020B0604020202020204" pitchFamily="34" charset="0"/>
                  <a:cs typeface="Times New Roman" panose="02020603050405020304" pitchFamily="18" charset="0"/>
                </a:endParaRPr>
              </a:p>
            </p:txBody>
          </p:sp>
        </p:grpSp>
        <p:pic>
          <p:nvPicPr>
            <p:cNvPr id="10" name="Imagen 9">
              <a:extLst>
                <a:ext uri="{FF2B5EF4-FFF2-40B4-BE49-F238E27FC236}">
                  <a16:creationId xmlns:a16="http://schemas.microsoft.com/office/drawing/2014/main" id="{C45A09B6-4910-AAC5-F567-1815073D7E5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1040588" y="205564"/>
              <a:ext cx="907830" cy="248219"/>
            </a:xfrm>
            <a:prstGeom prst="rect">
              <a:avLst/>
            </a:prstGeom>
          </p:spPr>
        </p:pic>
      </p:grpSp>
      <p:sp>
        <p:nvSpPr>
          <p:cNvPr id="19" name="Título 1">
            <a:extLst>
              <a:ext uri="{FF2B5EF4-FFF2-40B4-BE49-F238E27FC236}">
                <a16:creationId xmlns:a16="http://schemas.microsoft.com/office/drawing/2014/main" id="{EF721576-8F46-411C-88B5-B389D5A542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158292"/>
            <a:ext cx="3721925" cy="863268"/>
          </a:xfrm>
        </p:spPr>
        <p:txBody>
          <a:bodyPr anchor="t">
            <a:normAutofit/>
          </a:bodyPr>
          <a:lstStyle/>
          <a:p>
            <a:r>
              <a:rPr lang="es-ES" sz="5000" b="1" dirty="0"/>
              <a:t>Tendencias</a:t>
            </a:r>
            <a:endParaRPr lang="es-CL" sz="5000" b="1" dirty="0"/>
          </a:p>
        </p:txBody>
      </p:sp>
      <p:sp>
        <p:nvSpPr>
          <p:cNvPr id="20" name="Marcador de contenido 2">
            <a:extLst>
              <a:ext uri="{FF2B5EF4-FFF2-40B4-BE49-F238E27FC236}">
                <a16:creationId xmlns:a16="http://schemas.microsoft.com/office/drawing/2014/main" id="{F4223952-97FF-41CE-960F-426FB845A52E}"/>
              </a:ext>
            </a:extLst>
          </p:cNvPr>
          <p:cNvSpPr txBox="1">
            <a:spLocks/>
          </p:cNvSpPr>
          <p:nvPr/>
        </p:nvSpPr>
        <p:spPr>
          <a:xfrm>
            <a:off x="602350" y="2367103"/>
            <a:ext cx="6255650" cy="375096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00000"/>
              </a:lnSpc>
            </a:pPr>
            <a:r>
              <a:rPr lang="es-CL" sz="2300" dirty="0">
                <a:solidFill>
                  <a:schemeClr val="accent1">
                    <a:lumMod val="75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Es común que, con el paso del tiempo, ciertos trabajos o carreras se vuelvan más demandados, mientras que otros disminuyen su popularidad. </a:t>
            </a:r>
          </a:p>
          <a:p>
            <a:pPr algn="just">
              <a:lnSpc>
                <a:spcPct val="100000"/>
              </a:lnSpc>
            </a:pPr>
            <a:r>
              <a:rPr lang="es-CL" sz="2300" dirty="0">
                <a:solidFill>
                  <a:schemeClr val="accent1">
                    <a:lumMod val="75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Esto se debe a cambios en la economía, avances tecnológicos y transformaciones sociales, entre otros factores.</a:t>
            </a:r>
          </a:p>
          <a:p>
            <a:pPr algn="just">
              <a:lnSpc>
                <a:spcPct val="100000"/>
              </a:lnSpc>
            </a:pPr>
            <a:r>
              <a:rPr lang="es-CL" sz="23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¡Veamos unos ejemplos!</a:t>
            </a:r>
            <a:endParaRPr lang="es-CL" sz="2300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Imagen 2" descr="Una caricatura de una persona&#10;&#10;Descripción generada automáticamente con confianza media">
            <a:extLst>
              <a:ext uri="{FF2B5EF4-FFF2-40B4-BE49-F238E27FC236}">
                <a16:creationId xmlns:a16="http://schemas.microsoft.com/office/drawing/2014/main" id="{9D57D2FD-B6D5-06F2-FD45-33FA5A7BDF1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0525" y="1545315"/>
            <a:ext cx="5335222" cy="50527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818131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2CDB238-7253-C17B-1D19-18FDAF6AAEA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ángulo: esquinas superiores redondeadas 20">
            <a:extLst>
              <a:ext uri="{FF2B5EF4-FFF2-40B4-BE49-F238E27FC236}">
                <a16:creationId xmlns:a16="http://schemas.microsoft.com/office/drawing/2014/main" id="{024BFCD7-3B93-BFE9-6AF3-E83147846B39}"/>
              </a:ext>
            </a:extLst>
          </p:cNvPr>
          <p:cNvSpPr/>
          <p:nvPr/>
        </p:nvSpPr>
        <p:spPr>
          <a:xfrm rot="5400000">
            <a:off x="2205932" y="-534512"/>
            <a:ext cx="952489" cy="4159655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2EF3A89B-9486-1072-3D28-751404BEEF7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41386"/>
          <a:stretch/>
        </p:blipFill>
        <p:spPr>
          <a:xfrm>
            <a:off x="324378" y="6242803"/>
            <a:ext cx="1967730" cy="360383"/>
          </a:xfrm>
          <a:prstGeom prst="rect">
            <a:avLst/>
          </a:prstGeom>
        </p:spPr>
      </p:pic>
      <p:grpSp>
        <p:nvGrpSpPr>
          <p:cNvPr id="4" name="Grupo 3">
            <a:extLst>
              <a:ext uri="{FF2B5EF4-FFF2-40B4-BE49-F238E27FC236}">
                <a16:creationId xmlns:a16="http://schemas.microsoft.com/office/drawing/2014/main" id="{5D36D890-C35E-9FEC-A219-02C602E19C7D}"/>
              </a:ext>
            </a:extLst>
          </p:cNvPr>
          <p:cNvGrpSpPr/>
          <p:nvPr/>
        </p:nvGrpSpPr>
        <p:grpSpPr>
          <a:xfrm>
            <a:off x="0" y="-5712"/>
            <a:ext cx="12209965" cy="556510"/>
            <a:chOff x="0" y="-5712"/>
            <a:chExt cx="12209965" cy="556510"/>
          </a:xfrm>
        </p:grpSpPr>
        <p:grpSp>
          <p:nvGrpSpPr>
            <p:cNvPr id="6" name="Group 1751034285">
              <a:extLst>
                <a:ext uri="{FF2B5EF4-FFF2-40B4-BE49-F238E27FC236}">
                  <a16:creationId xmlns:a16="http://schemas.microsoft.com/office/drawing/2014/main" id="{1CDBFAA8-0411-4FE7-A212-821EB66EAF48}"/>
                </a:ext>
              </a:extLst>
            </p:cNvPr>
            <p:cNvGrpSpPr/>
            <p:nvPr/>
          </p:nvGrpSpPr>
          <p:grpSpPr>
            <a:xfrm>
              <a:off x="0" y="-5712"/>
              <a:ext cx="12209965" cy="556510"/>
              <a:chOff x="83698" y="0"/>
              <a:chExt cx="8019537" cy="365885"/>
            </a:xfrm>
          </p:grpSpPr>
          <p:cxnSp>
            <p:nvCxnSpPr>
              <p:cNvPr id="12" name="Conector recto 11">
                <a:extLst>
                  <a:ext uri="{FF2B5EF4-FFF2-40B4-BE49-F238E27FC236}">
                    <a16:creationId xmlns:a16="http://schemas.microsoft.com/office/drawing/2014/main" id="{9EFA961E-F9BB-76D5-8B41-054127EFFE6A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83698" y="357505"/>
                <a:ext cx="8019537" cy="8380"/>
              </a:xfrm>
              <a:prstGeom prst="line">
                <a:avLst/>
              </a:prstGeom>
              <a:ln w="127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3" name="Rectangle 213021951">
                <a:extLst>
                  <a:ext uri="{FF2B5EF4-FFF2-40B4-BE49-F238E27FC236}">
                    <a16:creationId xmlns:a16="http://schemas.microsoft.com/office/drawing/2014/main" id="{E95F0E17-9CBC-147E-2A01-6BED56AFED34}"/>
                  </a:ext>
                </a:extLst>
              </p:cNvPr>
              <p:cNvSpPr/>
              <p:nvPr/>
            </p:nvSpPr>
            <p:spPr>
              <a:xfrm>
                <a:off x="83699" y="0"/>
                <a:ext cx="4108727" cy="357505"/>
              </a:xfrm>
              <a:prstGeom prst="rect">
                <a:avLst/>
              </a:prstGeom>
              <a:solidFill>
                <a:schemeClr val="tx1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s-CL"/>
              </a:p>
            </p:txBody>
          </p:sp>
          <p:sp>
            <p:nvSpPr>
              <p:cNvPr id="14" name="Text Box 2022840206">
                <a:extLst>
                  <a:ext uri="{FF2B5EF4-FFF2-40B4-BE49-F238E27FC236}">
                    <a16:creationId xmlns:a16="http://schemas.microsoft.com/office/drawing/2014/main" id="{363FE9D9-4C79-6573-8B7A-E842110BF98E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79323" y="73742"/>
                <a:ext cx="4108727" cy="27538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rot="0" vert="horz" wrap="square" lIns="91440" tIns="45720" rIns="91440" bIns="45720" anchor="t" anchorCtr="0">
                <a:no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s-CL" sz="1500" dirty="0">
                    <a:solidFill>
                      <a:srgbClr val="FFFFFF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TALLER 6 - </a:t>
                </a:r>
                <a:r>
                  <a:rPr lang="es-CL" sz="1500" dirty="0">
                    <a:solidFill>
                      <a:srgbClr val="FFFFFF"/>
                    </a:solidFill>
                    <a:effectLst/>
                    <a:latin typeface="Arial" panose="020B0604020202020204" pitchFamily="34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PROGRAMA DE EXPLORACIÓN VOCACIONAL</a:t>
                </a:r>
                <a:endParaRPr lang="es-CL" sz="1500" dirty="0">
                  <a:effectLst/>
                  <a:latin typeface="Red Hat Display" panose="02010303040201060303" pitchFamily="2" charset="0"/>
                  <a:ea typeface="Arial" panose="020B060402020202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s-CL" sz="1500" dirty="0">
                    <a:solidFill>
                      <a:srgbClr val="FFFFFF"/>
                    </a:solidFill>
                    <a:effectLst/>
                    <a:latin typeface="Arial" panose="020B0604020202020204" pitchFamily="34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 </a:t>
                </a:r>
                <a:endParaRPr lang="es-CL" sz="1500" dirty="0">
                  <a:effectLst/>
                  <a:latin typeface="Red Hat Display" panose="02010303040201060303" pitchFamily="2" charset="0"/>
                  <a:ea typeface="Arial" panose="020B0604020202020204" pitchFamily="34" charset="0"/>
                  <a:cs typeface="Times New Roman" panose="02020603050405020304" pitchFamily="18" charset="0"/>
                </a:endParaRPr>
              </a:p>
            </p:txBody>
          </p:sp>
        </p:grpSp>
        <p:pic>
          <p:nvPicPr>
            <p:cNvPr id="10" name="Imagen 9">
              <a:extLst>
                <a:ext uri="{FF2B5EF4-FFF2-40B4-BE49-F238E27FC236}">
                  <a16:creationId xmlns:a16="http://schemas.microsoft.com/office/drawing/2014/main" id="{C45A09B6-4910-AAC5-F567-1815073D7E5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1040588" y="205564"/>
              <a:ext cx="907830" cy="248219"/>
            </a:xfrm>
            <a:prstGeom prst="rect">
              <a:avLst/>
            </a:prstGeom>
          </p:spPr>
        </p:pic>
      </p:grpSp>
      <p:sp>
        <p:nvSpPr>
          <p:cNvPr id="19" name="Título 1">
            <a:extLst>
              <a:ext uri="{FF2B5EF4-FFF2-40B4-BE49-F238E27FC236}">
                <a16:creationId xmlns:a16="http://schemas.microsoft.com/office/drawing/2014/main" id="{EF721576-8F46-411C-88B5-B389D5A542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158292"/>
            <a:ext cx="3721925" cy="863268"/>
          </a:xfrm>
        </p:spPr>
        <p:txBody>
          <a:bodyPr anchor="t">
            <a:normAutofit/>
          </a:bodyPr>
          <a:lstStyle/>
          <a:p>
            <a:r>
              <a:rPr lang="es-ES" sz="5000" b="1" dirty="0"/>
              <a:t>Tendencias</a:t>
            </a:r>
            <a:endParaRPr lang="es-CL" sz="5000" b="1" dirty="0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E75E9F0F-BE4F-B116-A8C9-67FCA504074F}"/>
              </a:ext>
            </a:extLst>
          </p:cNvPr>
          <p:cNvSpPr txBox="1"/>
          <p:nvPr/>
        </p:nvSpPr>
        <p:spPr>
          <a:xfrm>
            <a:off x="602350" y="2620450"/>
            <a:ext cx="3607910" cy="221599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s-ES" sz="23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 este gráfico, ¿puedes identificar cuáles y cuántos trabajos serán los más demandados en los próximos años en el sector de la minería?</a:t>
            </a:r>
            <a:endParaRPr lang="es-CL" sz="2300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Imagen 8" descr="Escala de tiempo&#10;&#10;Descripción generada automáticamente">
            <a:extLst>
              <a:ext uri="{FF2B5EF4-FFF2-40B4-BE49-F238E27FC236}">
                <a16:creationId xmlns:a16="http://schemas.microsoft.com/office/drawing/2014/main" id="{C053E2D0-0209-9EDB-D9F7-2068A13CFE9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2239" y="1346053"/>
            <a:ext cx="7668482" cy="4858513"/>
          </a:xfrm>
          <a:prstGeom prst="rect">
            <a:avLst/>
          </a:prstGeom>
        </p:spPr>
      </p:pic>
      <p:sp>
        <p:nvSpPr>
          <p:cNvPr id="16" name="CuadroTexto 15">
            <a:extLst>
              <a:ext uri="{FF2B5EF4-FFF2-40B4-BE49-F238E27FC236}">
                <a16:creationId xmlns:a16="http://schemas.microsoft.com/office/drawing/2014/main" id="{E7B299F9-2BF2-9632-D394-B3CD51853422}"/>
              </a:ext>
            </a:extLst>
          </p:cNvPr>
          <p:cNvSpPr txBox="1"/>
          <p:nvPr/>
        </p:nvSpPr>
        <p:spPr>
          <a:xfrm>
            <a:off x="5230269" y="5673617"/>
            <a:ext cx="6204856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Fuente: Estudio de Fuerza Laboral de la Gran Minería Chilena 2023-2032 </a:t>
            </a:r>
            <a:endParaRPr lang="es-CL" sz="1200" dirty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2413918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3F34BA9-4745-AD34-F742-A020C7922B2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>
            <a:extLst>
              <a:ext uri="{FF2B5EF4-FFF2-40B4-BE49-F238E27FC236}">
                <a16:creationId xmlns:a16="http://schemas.microsoft.com/office/drawing/2014/main" id="{2C24A65C-AEA1-C5C6-0137-A36DC94B5F0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41386"/>
          <a:stretch/>
        </p:blipFill>
        <p:spPr>
          <a:xfrm>
            <a:off x="324378" y="6242803"/>
            <a:ext cx="1967730" cy="360383"/>
          </a:xfrm>
          <a:prstGeom prst="rect">
            <a:avLst/>
          </a:prstGeom>
        </p:spPr>
      </p:pic>
      <p:grpSp>
        <p:nvGrpSpPr>
          <p:cNvPr id="4" name="Grupo 3">
            <a:extLst>
              <a:ext uri="{FF2B5EF4-FFF2-40B4-BE49-F238E27FC236}">
                <a16:creationId xmlns:a16="http://schemas.microsoft.com/office/drawing/2014/main" id="{199BE4CB-6C31-DFEB-A2A5-9B9AD8F56E6C}"/>
              </a:ext>
            </a:extLst>
          </p:cNvPr>
          <p:cNvGrpSpPr/>
          <p:nvPr/>
        </p:nvGrpSpPr>
        <p:grpSpPr>
          <a:xfrm>
            <a:off x="0" y="-5712"/>
            <a:ext cx="12209965" cy="556510"/>
            <a:chOff x="0" y="-5712"/>
            <a:chExt cx="12209965" cy="556510"/>
          </a:xfrm>
        </p:grpSpPr>
        <p:grpSp>
          <p:nvGrpSpPr>
            <p:cNvPr id="6" name="Group 1751034285">
              <a:extLst>
                <a:ext uri="{FF2B5EF4-FFF2-40B4-BE49-F238E27FC236}">
                  <a16:creationId xmlns:a16="http://schemas.microsoft.com/office/drawing/2014/main" id="{243551EF-FA2A-EC74-9205-D64AFB65F864}"/>
                </a:ext>
              </a:extLst>
            </p:cNvPr>
            <p:cNvGrpSpPr/>
            <p:nvPr/>
          </p:nvGrpSpPr>
          <p:grpSpPr>
            <a:xfrm>
              <a:off x="0" y="-5712"/>
              <a:ext cx="12209965" cy="556510"/>
              <a:chOff x="83698" y="0"/>
              <a:chExt cx="8019537" cy="365885"/>
            </a:xfrm>
          </p:grpSpPr>
          <p:cxnSp>
            <p:nvCxnSpPr>
              <p:cNvPr id="12" name="Conector recto 11">
                <a:extLst>
                  <a:ext uri="{FF2B5EF4-FFF2-40B4-BE49-F238E27FC236}">
                    <a16:creationId xmlns:a16="http://schemas.microsoft.com/office/drawing/2014/main" id="{C6498C82-EF7F-C1C2-8300-0A386612149C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83698" y="357505"/>
                <a:ext cx="8019537" cy="8380"/>
              </a:xfrm>
              <a:prstGeom prst="line">
                <a:avLst/>
              </a:prstGeom>
              <a:ln w="127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3" name="Rectangle 213021951">
                <a:extLst>
                  <a:ext uri="{FF2B5EF4-FFF2-40B4-BE49-F238E27FC236}">
                    <a16:creationId xmlns:a16="http://schemas.microsoft.com/office/drawing/2014/main" id="{00FB8A64-D986-D1C7-DDA7-06BECBFA56B6}"/>
                  </a:ext>
                </a:extLst>
              </p:cNvPr>
              <p:cNvSpPr/>
              <p:nvPr/>
            </p:nvSpPr>
            <p:spPr>
              <a:xfrm>
                <a:off x="83699" y="0"/>
                <a:ext cx="4108727" cy="357505"/>
              </a:xfrm>
              <a:prstGeom prst="rect">
                <a:avLst/>
              </a:prstGeom>
              <a:solidFill>
                <a:schemeClr val="tx1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s-CL"/>
              </a:p>
            </p:txBody>
          </p:sp>
          <p:sp>
            <p:nvSpPr>
              <p:cNvPr id="14" name="Text Box 2022840206">
                <a:extLst>
                  <a:ext uri="{FF2B5EF4-FFF2-40B4-BE49-F238E27FC236}">
                    <a16:creationId xmlns:a16="http://schemas.microsoft.com/office/drawing/2014/main" id="{6201F2C8-69D0-7F85-A9B7-D46B277C9830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79323" y="73742"/>
                <a:ext cx="4108727" cy="27538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rot="0" vert="horz" wrap="square" lIns="91440" tIns="45720" rIns="91440" bIns="45720" anchor="t" anchorCtr="0">
                <a:no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s-CL" sz="1500" dirty="0">
                    <a:solidFill>
                      <a:srgbClr val="FFFFFF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TALLER 6 - </a:t>
                </a:r>
                <a:r>
                  <a:rPr lang="es-CL" sz="1500" dirty="0">
                    <a:solidFill>
                      <a:srgbClr val="FFFFFF"/>
                    </a:solidFill>
                    <a:effectLst/>
                    <a:latin typeface="Arial" panose="020B0604020202020204" pitchFamily="34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PROGRAMA DE EXPLORACIÓN VOCACIONAL</a:t>
                </a:r>
                <a:endParaRPr lang="es-CL" sz="1500" dirty="0">
                  <a:effectLst/>
                  <a:latin typeface="Red Hat Display" panose="02010303040201060303" pitchFamily="2" charset="0"/>
                  <a:ea typeface="Arial" panose="020B060402020202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s-CL" sz="1500" dirty="0">
                    <a:solidFill>
                      <a:srgbClr val="FFFFFF"/>
                    </a:solidFill>
                    <a:effectLst/>
                    <a:latin typeface="Arial" panose="020B0604020202020204" pitchFamily="34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 </a:t>
                </a:r>
                <a:endParaRPr lang="es-CL" sz="1500" dirty="0">
                  <a:effectLst/>
                  <a:latin typeface="Red Hat Display" panose="02010303040201060303" pitchFamily="2" charset="0"/>
                  <a:ea typeface="Arial" panose="020B0604020202020204" pitchFamily="34" charset="0"/>
                  <a:cs typeface="Times New Roman" panose="02020603050405020304" pitchFamily="18" charset="0"/>
                </a:endParaRPr>
              </a:p>
            </p:txBody>
          </p:sp>
        </p:grpSp>
        <p:pic>
          <p:nvPicPr>
            <p:cNvPr id="10" name="Imagen 9">
              <a:extLst>
                <a:ext uri="{FF2B5EF4-FFF2-40B4-BE49-F238E27FC236}">
                  <a16:creationId xmlns:a16="http://schemas.microsoft.com/office/drawing/2014/main" id="{87543D47-495C-822E-D1EC-2EEB0D5A8A0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1040588" y="205564"/>
              <a:ext cx="907830" cy="248219"/>
            </a:xfrm>
            <a:prstGeom prst="rect">
              <a:avLst/>
            </a:prstGeom>
          </p:spPr>
        </p:pic>
      </p:grpSp>
      <p:pic>
        <p:nvPicPr>
          <p:cNvPr id="9" name="Imagen 8" descr="Escala de tiempo&#10;&#10;Descripción generada automáticamente">
            <a:extLst>
              <a:ext uri="{FF2B5EF4-FFF2-40B4-BE49-F238E27FC236}">
                <a16:creationId xmlns:a16="http://schemas.microsoft.com/office/drawing/2014/main" id="{7E70AF64-79FD-F017-E565-B332D16CB721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043" b="10889"/>
          <a:stretch/>
        </p:blipFill>
        <p:spPr>
          <a:xfrm>
            <a:off x="821240" y="677546"/>
            <a:ext cx="10868823" cy="5375908"/>
          </a:xfrm>
          <a:prstGeom prst="rect">
            <a:avLst/>
          </a:prstGeom>
        </p:spPr>
      </p:pic>
      <p:sp>
        <p:nvSpPr>
          <p:cNvPr id="16" name="CuadroTexto 15">
            <a:extLst>
              <a:ext uri="{FF2B5EF4-FFF2-40B4-BE49-F238E27FC236}">
                <a16:creationId xmlns:a16="http://schemas.microsoft.com/office/drawing/2014/main" id="{5BF856A0-B236-D7C6-5BBE-8B357F6EE119}"/>
              </a:ext>
            </a:extLst>
          </p:cNvPr>
          <p:cNvSpPr txBox="1"/>
          <p:nvPr/>
        </p:nvSpPr>
        <p:spPr>
          <a:xfrm>
            <a:off x="4409995" y="6015354"/>
            <a:ext cx="6204856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s-ES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Fuente: Estudio de Fuerza Laboral de la Gran Minería Chilena 2023-2032 </a:t>
            </a:r>
            <a:endParaRPr lang="es-CL" sz="1200" dirty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89996567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Colores duoc 2">
      <a:dk1>
        <a:srgbClr val="1D1D1B"/>
      </a:dk1>
      <a:lt1>
        <a:srgbClr val="FFFFFF"/>
      </a:lt1>
      <a:dk2>
        <a:srgbClr val="1D1D1B"/>
      </a:dk2>
      <a:lt2>
        <a:srgbClr val="FFB71B"/>
      </a:lt2>
      <a:accent1>
        <a:srgbClr val="4A4A49"/>
      </a:accent1>
      <a:accent2>
        <a:srgbClr val="00A19B"/>
      </a:accent2>
      <a:accent3>
        <a:srgbClr val="EE7623"/>
      </a:accent3>
      <a:accent4>
        <a:srgbClr val="DB0032"/>
      </a:accent4>
      <a:accent5>
        <a:srgbClr val="C2D500"/>
      </a:accent5>
      <a:accent6>
        <a:srgbClr val="EA5C5F"/>
      </a:accent6>
      <a:hlink>
        <a:srgbClr val="54C0E8"/>
      </a:hlink>
      <a:folHlink>
        <a:srgbClr val="2A7DE1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6cf1e8c0-2ae5-4c32-9266-d4fb32dc015b">
      <Terms xmlns="http://schemas.microsoft.com/office/infopath/2007/PartnerControls"/>
    </lcf76f155ced4ddcb4097134ff3c332f>
    <TaxCatchAll xmlns="e2157016-8f29-430c-a7e3-99ba242204a4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ED3420882169D944A8757AF6FE88DBCA" ma:contentTypeVersion="13" ma:contentTypeDescription="Crear nuevo documento." ma:contentTypeScope="" ma:versionID="25ae5ca5d58264838c4ae1f508c618cf">
  <xsd:schema xmlns:xsd="http://www.w3.org/2001/XMLSchema" xmlns:xs="http://www.w3.org/2001/XMLSchema" xmlns:p="http://schemas.microsoft.com/office/2006/metadata/properties" xmlns:ns2="6cf1e8c0-2ae5-4c32-9266-d4fb32dc015b" xmlns:ns3="e2157016-8f29-430c-a7e3-99ba242204a4" targetNamespace="http://schemas.microsoft.com/office/2006/metadata/properties" ma:root="true" ma:fieldsID="46b6157c37d0b6e1c45fd7128dc2a226" ns2:_="" ns3:_="">
    <xsd:import namespace="6cf1e8c0-2ae5-4c32-9266-d4fb32dc015b"/>
    <xsd:import namespace="e2157016-8f29-430c-a7e3-99ba242204a4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cf1e8c0-2ae5-4c32-9266-d4fb32dc015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DateTaken" ma:index="12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5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7" nillable="true" ma:taxonomy="true" ma:internalName="lcf76f155ced4ddcb4097134ff3c332f" ma:taxonomyFieldName="MediaServiceImageTags" ma:displayName="Etiquetas de imagen" ma:readOnly="false" ma:fieldId="{5cf76f15-5ced-4ddc-b409-7134ff3c332f}" ma:taxonomyMulti="true" ma:sspId="e2f773bf-f00b-42a6-8b07-050935be226b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20" nillable="true" ma:displayName="Location" ma:indexed="true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2157016-8f29-430c-a7e3-99ba242204a4" elementFormDefault="qualified">
    <xsd:import namespace="http://schemas.microsoft.com/office/2006/documentManagement/types"/>
    <xsd:import namespace="http://schemas.microsoft.com/office/infopath/2007/PartnerControls"/>
    <xsd:element name="TaxCatchAll" ma:index="18" nillable="true" ma:displayName="Taxonomy Catch All Column" ma:hidden="true" ma:list="{4b1f55d1-bbe3-45ed-bc71-a660502aff74}" ma:internalName="TaxCatchAll" ma:showField="CatchAllData" ma:web="e2157016-8f29-430c-a7e3-99ba242204a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ni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4D67D6C3-F46D-4FB0-BFF7-E6654BA9EC8A}">
  <ds:schemaRefs>
    <ds:schemaRef ds:uri="http://purl.org/dc/elements/1.1/"/>
    <ds:schemaRef ds:uri="http://schemas.microsoft.com/office/2006/documentManagement/types"/>
    <ds:schemaRef ds:uri="http://www.w3.org/XML/1998/namespace"/>
    <ds:schemaRef ds:uri="http://schemas.microsoft.com/office/infopath/2007/PartnerControls"/>
    <ds:schemaRef ds:uri="d1a746f5-9ff2-4bc7-95d4-66fb8f9d2e07"/>
    <ds:schemaRef ds:uri="http://purl.org/dc/terms/"/>
    <ds:schemaRef ds:uri="http://purl.org/dc/dcmitype/"/>
    <ds:schemaRef ds:uri="http://schemas.openxmlformats.org/package/2006/metadata/core-properties"/>
    <ds:schemaRef ds:uri="89f90f16-4415-434b-b635-3ad81054ce3b"/>
    <ds:schemaRef ds:uri="http://schemas.microsoft.com/office/2006/metadata/properties"/>
  </ds:schemaRefs>
</ds:datastoreItem>
</file>

<file path=customXml/itemProps2.xml><?xml version="1.0" encoding="utf-8"?>
<ds:datastoreItem xmlns:ds="http://schemas.openxmlformats.org/officeDocument/2006/customXml" ds:itemID="{ED3982E3-E3B2-4D2A-AF4F-CA4C9F51F5CE}"/>
</file>

<file path=customXml/itemProps3.xml><?xml version="1.0" encoding="utf-8"?>
<ds:datastoreItem xmlns:ds="http://schemas.openxmlformats.org/officeDocument/2006/customXml" ds:itemID="{D05E4F35-DD55-44A1-9969-C71B5F26355F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108</TotalTime>
  <Words>1359</Words>
  <Application>Microsoft Office PowerPoint</Application>
  <PresentationFormat>Panorámica</PresentationFormat>
  <Paragraphs>133</Paragraphs>
  <Slides>19</Slides>
  <Notes>15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19</vt:i4>
      </vt:variant>
    </vt:vector>
  </HeadingPairs>
  <TitlesOfParts>
    <vt:vector size="23" baseType="lpstr">
      <vt:lpstr>Arial</vt:lpstr>
      <vt:lpstr>Calibri</vt:lpstr>
      <vt:lpstr>Red Hat Display</vt:lpstr>
      <vt:lpstr>Tema de Office</vt:lpstr>
      <vt:lpstr>El mercado laboral</vt:lpstr>
      <vt:lpstr>Objetivo del taller</vt:lpstr>
      <vt:lpstr>Apertura</vt:lpstr>
      <vt:lpstr>Mercado laboral</vt:lpstr>
      <vt:lpstr>Mercado laboral</vt:lpstr>
      <vt:lpstr>Mercado laboral</vt:lpstr>
      <vt:lpstr>Tendencias</vt:lpstr>
      <vt:lpstr>Tendencias</vt:lpstr>
      <vt:lpstr>Presentación de PowerPoint</vt:lpstr>
      <vt:lpstr>Tendencias</vt:lpstr>
      <vt:lpstr>Tendencias</vt:lpstr>
      <vt:lpstr>Tendencias</vt:lpstr>
      <vt:lpstr>Tendencias</vt:lpstr>
      <vt:lpstr>Ya hemos revisado las tendencias en el mercado laboral, ahora veremos dos conceptos que te dirán cuánto puedes ganar en cada carrera y si encontrarás empleo con esa carrera.</vt:lpstr>
      <vt:lpstr>Ejemplo</vt:lpstr>
      <vt:lpstr>Importante</vt:lpstr>
      <vt:lpstr>¿Quieres conocer si la carrera o carreras que te interesan tienen alta empleabilidad y cuánto es el ingreso promedio? </vt:lpstr>
      <vt:lpstr>Cierre</vt:lpstr>
      <vt:lpstr>El mercado laboral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EL MERCADO LABORAL</dc:title>
  <dc:creator>Gregorio Mercado</dc:creator>
  <cp:lastModifiedBy>Sergio Manuschevich N</cp:lastModifiedBy>
  <cp:revision>78</cp:revision>
  <dcterms:created xsi:type="dcterms:W3CDTF">2024-01-10T11:57:14Z</dcterms:created>
  <dcterms:modified xsi:type="dcterms:W3CDTF">2024-04-08T14:40:50Z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0x010100ED3420882169D944A8757AF6FE88DBCA</vt:lpwstr>
  </property>
  <property fmtid="{D5CDD505-2E9C-101B-9397-08002B2CF9AE}" pid="3" name="MediaServiceImageTags">
    <vt:lpwstr/>
  </property>
</Properties>
</file>