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7" r:id="rId4"/>
  </p:sldMasterIdLst>
  <p:notesMasterIdLst>
    <p:notesMasterId r:id="rId18"/>
  </p:notesMasterIdLst>
  <p:sldIdLst>
    <p:sldId id="277" r:id="rId5"/>
    <p:sldId id="257" r:id="rId6"/>
    <p:sldId id="276" r:id="rId7"/>
    <p:sldId id="278" r:id="rId8"/>
    <p:sldId id="280" r:id="rId9"/>
    <p:sldId id="266" r:id="rId10"/>
    <p:sldId id="283" r:id="rId11"/>
    <p:sldId id="287" r:id="rId12"/>
    <p:sldId id="281" r:id="rId13"/>
    <p:sldId id="282" r:id="rId14"/>
    <p:sldId id="284" r:id="rId15"/>
    <p:sldId id="285" r:id="rId16"/>
    <p:sldId id="286" r:id="rId17"/>
  </p:sldIdLst>
  <p:sldSz cx="12192000" cy="6858000"/>
  <p:notesSz cx="6858000" cy="9144000"/>
  <p:embeddedFontLst>
    <p:embeddedFont>
      <p:font typeface="Red Hat Display" panose="020B0604020202020204" charset="0"/>
      <p:regular r:id="rId19"/>
      <p:bold r:id="rId20"/>
      <p:italic r:id="rId21"/>
      <p:boldItalic r:id="rId22"/>
    </p:embeddedFont>
    <p:embeddedFont>
      <p:font typeface="Segoe UI" panose="020B0502040204020203" pitchFamily="34" charset="0"/>
      <p:regular r:id="rId23"/>
      <p:bold r:id="rId24"/>
      <p:italic r:id="rId25"/>
      <p:boldItalic r:id="rId26"/>
    </p:embeddedFont>
  </p:embeddedFontLst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A17775-0454-95D8-D6B5-E80B6E01E205}" name="Marko Bremer" initials="MB" userId="S::mbremer@grupoeducativo.cl::443f3be2-27eb-4bb3-a68a-14b30c69a2ea" providerId="AD"/>
  <p188:author id="{3D4D87B2-0EA1-78A7-6CE0-E9CA76BCB223}" name="Allison Leiton" initials="AL" userId="S::aleiton@grupoeducativo.cl::4fced9d0-94dc-4592-b6ab-d0a14a2052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599"/>
    <a:srgbClr val="86A83E"/>
    <a:srgbClr val="F9F9F9"/>
    <a:srgbClr val="AD2D75"/>
    <a:srgbClr val="535B5E"/>
    <a:srgbClr val="FFFFFF"/>
    <a:srgbClr val="F8F8F8"/>
    <a:srgbClr val="739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7B1822-8923-49FF-9E19-BF32CCCAAAE5}" v="1" dt="2024-03-19T14:00:18.464"/>
    <p1510:client id="{D0C958A0-2C78-9541-B6FB-5DFDBE35BD29}" v="2" dt="2024-03-19T14:05:13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son Leiton" userId="4fced9d0-94dc-4592-b6ab-d0a14a2052b4" providerId="ADAL" clId="{1B7BDAFD-BA98-4905-B6FC-A22761CD442D}"/>
    <pc:docChg chg="undo custSel addSld delSld modSld sldOrd modMainMaster">
      <pc:chgData name="Allison Leiton" userId="4fced9d0-94dc-4592-b6ab-d0a14a2052b4" providerId="ADAL" clId="{1B7BDAFD-BA98-4905-B6FC-A22761CD442D}" dt="2024-02-08T12:58:12.226" v="530" actId="2710"/>
      <pc:docMkLst>
        <pc:docMk/>
      </pc:docMkLst>
      <pc:sldChg chg="modSp add mod">
        <pc:chgData name="Allison Leiton" userId="4fced9d0-94dc-4592-b6ab-d0a14a2052b4" providerId="ADAL" clId="{1B7BDAFD-BA98-4905-B6FC-A22761CD442D}" dt="2024-02-08T12:51:15.559" v="471" actId="20577"/>
        <pc:sldMkLst>
          <pc:docMk/>
          <pc:sldMk cId="529220307" sldId="257"/>
        </pc:sldMkLst>
        <pc:spChg chg="mod">
          <ac:chgData name="Allison Leiton" userId="4fced9d0-94dc-4592-b6ab-d0a14a2052b4" providerId="ADAL" clId="{1B7BDAFD-BA98-4905-B6FC-A22761CD442D}" dt="2024-02-06T16:56:37.947" v="427" actId="20577"/>
          <ac:spMkLst>
            <pc:docMk/>
            <pc:sldMk cId="529220307" sldId="257"/>
            <ac:spMk id="2" creationId="{181D3884-5792-6198-E495-3AD3F68516BB}"/>
          </ac:spMkLst>
        </pc:spChg>
        <pc:spChg chg="mod">
          <ac:chgData name="Allison Leiton" userId="4fced9d0-94dc-4592-b6ab-d0a14a2052b4" providerId="ADAL" clId="{1B7BDAFD-BA98-4905-B6FC-A22761CD442D}" dt="2024-02-08T12:51:15.559" v="471" actId="20577"/>
          <ac:spMkLst>
            <pc:docMk/>
            <pc:sldMk cId="529220307" sldId="257"/>
            <ac:spMk id="3" creationId="{E4C8E1C6-E954-085C-DA1F-1F3C8D0E7A5D}"/>
          </ac:spMkLst>
        </pc:spChg>
        <pc:spChg chg="mod">
          <ac:chgData name="Allison Leiton" userId="4fced9d0-94dc-4592-b6ab-d0a14a2052b4" providerId="ADAL" clId="{1B7BDAFD-BA98-4905-B6FC-A22761CD442D}" dt="2024-02-06T16:56:46.807" v="429" actId="14100"/>
          <ac:spMkLst>
            <pc:docMk/>
            <pc:sldMk cId="529220307" sldId="257"/>
            <ac:spMk id="5" creationId="{D7FC5443-6B75-E0B5-41D1-724D5A104503}"/>
          </ac:spMkLst>
        </pc:spChg>
        <pc:spChg chg="mod">
          <ac:chgData name="Allison Leiton" userId="4fced9d0-94dc-4592-b6ab-d0a14a2052b4" providerId="ADAL" clId="{1B7BDAFD-BA98-4905-B6FC-A22761CD442D}" dt="2024-02-06T16:39:10.349" v="302" actId="20577"/>
          <ac:spMkLst>
            <pc:docMk/>
            <pc:sldMk cId="529220307" sldId="257"/>
            <ac:spMk id="14" creationId="{F11EBC26-53D7-A67C-D8A8-FC064D92E251}"/>
          </ac:spMkLst>
        </pc:spChg>
      </pc:sldChg>
      <pc:sldChg chg="del">
        <pc:chgData name="Allison Leiton" userId="4fced9d0-94dc-4592-b6ab-d0a14a2052b4" providerId="ADAL" clId="{1B7BDAFD-BA98-4905-B6FC-A22761CD442D}" dt="2024-02-06T16:29:55.645" v="110" actId="47"/>
        <pc:sldMkLst>
          <pc:docMk/>
          <pc:sldMk cId="3374798813" sldId="259"/>
        </pc:sldMkLst>
      </pc:sldChg>
      <pc:sldChg chg="modSp del mod">
        <pc:chgData name="Allison Leiton" userId="4fced9d0-94dc-4592-b6ab-d0a14a2052b4" providerId="ADAL" clId="{1B7BDAFD-BA98-4905-B6FC-A22761CD442D}" dt="2024-02-06T16:09:59.213" v="40" actId="47"/>
        <pc:sldMkLst>
          <pc:docMk/>
          <pc:sldMk cId="1005095303" sldId="260"/>
        </pc:sldMkLst>
        <pc:spChg chg="mod">
          <ac:chgData name="Allison Leiton" userId="4fced9d0-94dc-4592-b6ab-d0a14a2052b4" providerId="ADAL" clId="{1B7BDAFD-BA98-4905-B6FC-A22761CD442D}" dt="2024-02-06T16:09:22.817" v="2" actId="27636"/>
          <ac:spMkLst>
            <pc:docMk/>
            <pc:sldMk cId="1005095303" sldId="260"/>
            <ac:spMk id="2" creationId="{F1009F5A-DE34-C6FC-4326-E6F1AF019FE0}"/>
          </ac:spMkLst>
        </pc:spChg>
      </pc:sldChg>
      <pc:sldChg chg="del">
        <pc:chgData name="Allison Leiton" userId="4fced9d0-94dc-4592-b6ab-d0a14a2052b4" providerId="ADAL" clId="{1B7BDAFD-BA98-4905-B6FC-A22761CD442D}" dt="2024-02-06T16:12:53.007" v="80" actId="47"/>
        <pc:sldMkLst>
          <pc:docMk/>
          <pc:sldMk cId="3270338648" sldId="261"/>
        </pc:sldMkLst>
      </pc:sldChg>
      <pc:sldChg chg="add del">
        <pc:chgData name="Allison Leiton" userId="4fced9d0-94dc-4592-b6ab-d0a14a2052b4" providerId="ADAL" clId="{1B7BDAFD-BA98-4905-B6FC-A22761CD442D}" dt="2024-02-06T16:12:34.459" v="67" actId="47"/>
        <pc:sldMkLst>
          <pc:docMk/>
          <pc:sldMk cId="3612746734" sldId="262"/>
        </pc:sldMkLst>
      </pc:sldChg>
      <pc:sldChg chg="del">
        <pc:chgData name="Allison Leiton" userId="4fced9d0-94dc-4592-b6ab-d0a14a2052b4" providerId="ADAL" clId="{1B7BDAFD-BA98-4905-B6FC-A22761CD442D}" dt="2024-02-06T16:30:50.065" v="132" actId="47"/>
        <pc:sldMkLst>
          <pc:docMk/>
          <pc:sldMk cId="1153361504" sldId="264"/>
        </pc:sldMkLst>
      </pc:sldChg>
      <pc:sldChg chg="del">
        <pc:chgData name="Allison Leiton" userId="4fced9d0-94dc-4592-b6ab-d0a14a2052b4" providerId="ADAL" clId="{1B7BDAFD-BA98-4905-B6FC-A22761CD442D}" dt="2024-02-06T16:36:39.231" v="251" actId="47"/>
        <pc:sldMkLst>
          <pc:docMk/>
          <pc:sldMk cId="3157445684" sldId="265"/>
        </pc:sldMkLst>
      </pc:sldChg>
      <pc:sldChg chg="del">
        <pc:chgData name="Allison Leiton" userId="4fced9d0-94dc-4592-b6ab-d0a14a2052b4" providerId="ADAL" clId="{1B7BDAFD-BA98-4905-B6FC-A22761CD442D}" dt="2024-02-06T16:38:46.326" v="290" actId="47"/>
        <pc:sldMkLst>
          <pc:docMk/>
          <pc:sldMk cId="1854329326" sldId="267"/>
        </pc:sldMkLst>
      </pc:sldChg>
      <pc:sldChg chg="del">
        <pc:chgData name="Allison Leiton" userId="4fced9d0-94dc-4592-b6ab-d0a14a2052b4" providerId="ADAL" clId="{1B7BDAFD-BA98-4905-B6FC-A22761CD442D}" dt="2024-02-06T16:36:15.424" v="249" actId="47"/>
        <pc:sldMkLst>
          <pc:docMk/>
          <pc:sldMk cId="3523031163" sldId="268"/>
        </pc:sldMkLst>
      </pc:sldChg>
      <pc:sldChg chg="del">
        <pc:chgData name="Allison Leiton" userId="4fced9d0-94dc-4592-b6ab-d0a14a2052b4" providerId="ADAL" clId="{1B7BDAFD-BA98-4905-B6FC-A22761CD442D}" dt="2024-02-06T16:35:33.776" v="220" actId="47"/>
        <pc:sldMkLst>
          <pc:docMk/>
          <pc:sldMk cId="4167352094" sldId="269"/>
        </pc:sldMkLst>
      </pc:sldChg>
      <pc:sldChg chg="del">
        <pc:chgData name="Allison Leiton" userId="4fced9d0-94dc-4592-b6ab-d0a14a2052b4" providerId="ADAL" clId="{1B7BDAFD-BA98-4905-B6FC-A22761CD442D}" dt="2024-02-06T16:48:57.091" v="395" actId="47"/>
        <pc:sldMkLst>
          <pc:docMk/>
          <pc:sldMk cId="777872675" sldId="270"/>
        </pc:sldMkLst>
      </pc:sldChg>
      <pc:sldChg chg="addSp delSp modSp del mod">
        <pc:chgData name="Allison Leiton" userId="4fced9d0-94dc-4592-b6ab-d0a14a2052b4" providerId="ADAL" clId="{1B7BDAFD-BA98-4905-B6FC-A22761CD442D}" dt="2024-02-06T16:48:57.091" v="395" actId="47"/>
        <pc:sldMkLst>
          <pc:docMk/>
          <pc:sldMk cId="1258387528" sldId="271"/>
        </pc:sldMkLst>
        <pc:spChg chg="del">
          <ac:chgData name="Allison Leiton" userId="4fced9d0-94dc-4592-b6ab-d0a14a2052b4" providerId="ADAL" clId="{1B7BDAFD-BA98-4905-B6FC-A22761CD442D}" dt="2024-02-06T16:48:08.478" v="390" actId="21"/>
          <ac:spMkLst>
            <pc:docMk/>
            <pc:sldMk cId="1258387528" sldId="271"/>
            <ac:spMk id="3" creationId="{F564D0B1-632D-4A81-FD01-BF7B66668B8D}"/>
          </ac:spMkLst>
        </pc:spChg>
        <pc:spChg chg="add mod">
          <ac:chgData name="Allison Leiton" userId="4fced9d0-94dc-4592-b6ab-d0a14a2052b4" providerId="ADAL" clId="{1B7BDAFD-BA98-4905-B6FC-A22761CD442D}" dt="2024-02-06T16:48:08.478" v="390" actId="21"/>
          <ac:spMkLst>
            <pc:docMk/>
            <pc:sldMk cId="1258387528" sldId="271"/>
            <ac:spMk id="5" creationId="{983B5FA5-3FEB-7A5F-A28D-A2DDD965DB55}"/>
          </ac:spMkLst>
        </pc:spChg>
      </pc:sldChg>
      <pc:sldChg chg="addSp delSp modSp add mod modAnim modNotesTx">
        <pc:chgData name="Allison Leiton" userId="4fced9d0-94dc-4592-b6ab-d0a14a2052b4" providerId="ADAL" clId="{1B7BDAFD-BA98-4905-B6FC-A22761CD442D}" dt="2024-02-06T16:40:08.318" v="326" actId="1076"/>
        <pc:sldMkLst>
          <pc:docMk/>
          <pc:sldMk cId="4220041804" sldId="276"/>
        </pc:sldMkLst>
        <pc:spChg chg="mod">
          <ac:chgData name="Allison Leiton" userId="4fced9d0-94dc-4592-b6ab-d0a14a2052b4" providerId="ADAL" clId="{1B7BDAFD-BA98-4905-B6FC-A22761CD442D}" dt="2024-02-06T16:10:05.039" v="44" actId="20577"/>
          <ac:spMkLst>
            <pc:docMk/>
            <pc:sldMk cId="4220041804" sldId="276"/>
            <ac:spMk id="14" creationId="{363FE9D9-4C79-6573-8B7A-E842110BF98E}"/>
          </ac:spMkLst>
        </pc:spChg>
        <pc:spChg chg="mod">
          <ac:chgData name="Allison Leiton" userId="4fced9d0-94dc-4592-b6ab-d0a14a2052b4" providerId="ADAL" clId="{1B7BDAFD-BA98-4905-B6FC-A22761CD442D}" dt="2024-02-06T16:40:08.318" v="326" actId="1076"/>
          <ac:spMkLst>
            <pc:docMk/>
            <pc:sldMk cId="4220041804" sldId="276"/>
            <ac:spMk id="19" creationId="{EF721576-8F46-411C-88B5-B389D5A54294}"/>
          </ac:spMkLst>
        </pc:spChg>
        <pc:spChg chg="del mod">
          <ac:chgData name="Allison Leiton" userId="4fced9d0-94dc-4592-b6ab-d0a14a2052b4" providerId="ADAL" clId="{1B7BDAFD-BA98-4905-B6FC-A22761CD442D}" dt="2024-02-06T16:12:50.352" v="79" actId="478"/>
          <ac:spMkLst>
            <pc:docMk/>
            <pc:sldMk cId="4220041804" sldId="276"/>
            <ac:spMk id="20" creationId="{F4223952-97FF-41CE-960F-426FB845A52E}"/>
          </ac:spMkLst>
        </pc:spChg>
        <pc:spChg chg="mod">
          <ac:chgData name="Allison Leiton" userId="4fced9d0-94dc-4592-b6ab-d0a14a2052b4" providerId="ADAL" clId="{1B7BDAFD-BA98-4905-B6FC-A22761CD442D}" dt="2024-02-06T16:40:08.318" v="326" actId="1076"/>
          <ac:spMkLst>
            <pc:docMk/>
            <pc:sldMk cId="4220041804" sldId="276"/>
            <ac:spMk id="21" creationId="{024BFCD7-3B93-BFE9-6AF3-E83147846B39}"/>
          </ac:spMkLst>
        </pc:spChg>
        <pc:picChg chg="add mod">
          <ac:chgData name="Allison Leiton" userId="4fced9d0-94dc-4592-b6ab-d0a14a2052b4" providerId="ADAL" clId="{1B7BDAFD-BA98-4905-B6FC-A22761CD442D}" dt="2024-02-06T16:40:01.625" v="323" actId="1076"/>
          <ac:picMkLst>
            <pc:docMk/>
            <pc:sldMk cId="4220041804" sldId="276"/>
            <ac:picMk id="3" creationId="{42088E53-715A-2819-3821-1258295A8BB7}"/>
          </ac:picMkLst>
        </pc:picChg>
        <pc:picChg chg="del">
          <ac:chgData name="Allison Leiton" userId="4fced9d0-94dc-4592-b6ab-d0a14a2052b4" providerId="ADAL" clId="{1B7BDAFD-BA98-4905-B6FC-A22761CD442D}" dt="2024-02-06T16:10:09.048" v="45" actId="478"/>
          <ac:picMkLst>
            <pc:docMk/>
            <pc:sldMk cId="4220041804" sldId="276"/>
            <ac:picMk id="22" creationId="{BDD3CC5C-3C35-473A-EC03-3A1BBA32ED1D}"/>
          </ac:picMkLst>
        </pc:picChg>
      </pc:sldChg>
      <pc:sldChg chg="addSp delSp modSp add mod">
        <pc:chgData name="Allison Leiton" userId="4fced9d0-94dc-4592-b6ab-d0a14a2052b4" providerId="ADAL" clId="{1B7BDAFD-BA98-4905-B6FC-A22761CD442D}" dt="2024-02-06T16:55:22.137" v="425" actId="1076"/>
        <pc:sldMkLst>
          <pc:docMk/>
          <pc:sldMk cId="1397169243" sldId="277"/>
        </pc:sldMkLst>
        <pc:spChg chg="mod">
          <ac:chgData name="Allison Leiton" userId="4fced9d0-94dc-4592-b6ab-d0a14a2052b4" providerId="ADAL" clId="{1B7BDAFD-BA98-4905-B6FC-A22761CD442D}" dt="2024-02-06T16:09:47.225" v="33" actId="20577"/>
          <ac:spMkLst>
            <pc:docMk/>
            <pc:sldMk cId="1397169243" sldId="277"/>
            <ac:spMk id="2" creationId="{22BF9473-17C2-9715-A02E-9C82A8E4CDB9}"/>
          </ac:spMkLst>
        </pc:spChg>
        <pc:spChg chg="mod">
          <ac:chgData name="Allison Leiton" userId="4fced9d0-94dc-4592-b6ab-d0a14a2052b4" providerId="ADAL" clId="{1B7BDAFD-BA98-4905-B6FC-A22761CD442D}" dt="2024-02-06T16:09:54.601" v="39" actId="20577"/>
          <ac:spMkLst>
            <pc:docMk/>
            <pc:sldMk cId="1397169243" sldId="277"/>
            <ac:spMk id="3" creationId="{42A67D3E-F49C-927C-37C8-95C3A7260CFF}"/>
          </ac:spMkLst>
        </pc:spChg>
        <pc:spChg chg="mod">
          <ac:chgData name="Allison Leiton" userId="4fced9d0-94dc-4592-b6ab-d0a14a2052b4" providerId="ADAL" clId="{1B7BDAFD-BA98-4905-B6FC-A22761CD442D}" dt="2024-02-06T16:10:01.621" v="42" actId="20577"/>
          <ac:spMkLst>
            <pc:docMk/>
            <pc:sldMk cId="1397169243" sldId="277"/>
            <ac:spMk id="22" creationId="{3B2B2C69-5823-784A-A323-1772D1B035A5}"/>
          </ac:spMkLst>
        </pc:spChg>
        <pc:picChg chg="del">
          <ac:chgData name="Allison Leiton" userId="4fced9d0-94dc-4592-b6ab-d0a14a2052b4" providerId="ADAL" clId="{1B7BDAFD-BA98-4905-B6FC-A22761CD442D}" dt="2024-02-06T16:09:42.003" v="3" actId="478"/>
          <ac:picMkLst>
            <pc:docMk/>
            <pc:sldMk cId="1397169243" sldId="277"/>
            <ac:picMk id="8" creationId="{D5F93DC0-A864-CA7E-6176-E8087253830E}"/>
          </ac:picMkLst>
        </pc:picChg>
        <pc:picChg chg="add del mod">
          <ac:chgData name="Allison Leiton" userId="4fced9d0-94dc-4592-b6ab-d0a14a2052b4" providerId="ADAL" clId="{1B7BDAFD-BA98-4905-B6FC-A22761CD442D}" dt="2024-02-06T16:41:30.676" v="349" actId="478"/>
          <ac:picMkLst>
            <pc:docMk/>
            <pc:sldMk cId="1397169243" sldId="277"/>
            <ac:picMk id="9" creationId="{6CD7DA59-E438-0A55-B363-8B238734A43A}"/>
          </ac:picMkLst>
        </pc:picChg>
        <pc:picChg chg="add mod">
          <ac:chgData name="Allison Leiton" userId="4fced9d0-94dc-4592-b6ab-d0a14a2052b4" providerId="ADAL" clId="{1B7BDAFD-BA98-4905-B6FC-A22761CD442D}" dt="2024-02-06T16:55:22.137" v="425" actId="1076"/>
          <ac:picMkLst>
            <pc:docMk/>
            <pc:sldMk cId="1397169243" sldId="277"/>
            <ac:picMk id="11" creationId="{6EC91D78-D2E6-4B87-8E9C-A37320921FBE}"/>
          </ac:picMkLst>
        </pc:picChg>
      </pc:sldChg>
      <pc:sldChg chg="addSp delSp modSp add mod modAnim modNotesTx">
        <pc:chgData name="Allison Leiton" userId="4fced9d0-94dc-4592-b6ab-d0a14a2052b4" providerId="ADAL" clId="{1B7BDAFD-BA98-4905-B6FC-A22761CD442D}" dt="2024-02-06T17:06:57.634" v="466" actId="1076"/>
        <pc:sldMkLst>
          <pc:docMk/>
          <pc:sldMk cId="908339105" sldId="278"/>
        </pc:sldMkLst>
        <pc:spChg chg="add mod">
          <ac:chgData name="Allison Leiton" userId="4fced9d0-94dc-4592-b6ab-d0a14a2052b4" providerId="ADAL" clId="{1B7BDAFD-BA98-4905-B6FC-A22761CD442D}" dt="2024-02-06T16:40:52.390" v="337" actId="1076"/>
          <ac:spMkLst>
            <pc:docMk/>
            <pc:sldMk cId="908339105" sldId="278"/>
            <ac:spMk id="2" creationId="{C739F66F-71B3-7F6A-5D88-55504BA8922B}"/>
          </ac:spMkLst>
        </pc:spChg>
        <pc:spChg chg="mod">
          <ac:chgData name="Allison Leiton" userId="4fced9d0-94dc-4592-b6ab-d0a14a2052b4" providerId="ADAL" clId="{1B7BDAFD-BA98-4905-B6FC-A22761CD442D}" dt="2024-02-06T16:57:07.750" v="432" actId="1036"/>
          <ac:spMkLst>
            <pc:docMk/>
            <pc:sldMk cId="908339105" sldId="278"/>
            <ac:spMk id="19" creationId="{F54C0FCF-17C7-9F91-A4F2-BFD953D36AED}"/>
          </ac:spMkLst>
        </pc:spChg>
        <pc:spChg chg="mod">
          <ac:chgData name="Allison Leiton" userId="4fced9d0-94dc-4592-b6ab-d0a14a2052b4" providerId="ADAL" clId="{1B7BDAFD-BA98-4905-B6FC-A22761CD442D}" dt="2024-02-06T16:57:03.632" v="430" actId="14100"/>
          <ac:spMkLst>
            <pc:docMk/>
            <pc:sldMk cId="908339105" sldId="278"/>
            <ac:spMk id="21" creationId="{39A7A3D1-386A-2113-1DB0-AA34E583A075}"/>
          </ac:spMkLst>
        </pc:spChg>
        <pc:picChg chg="add del mod modCrop">
          <ac:chgData name="Allison Leiton" userId="4fced9d0-94dc-4592-b6ab-d0a14a2052b4" providerId="ADAL" clId="{1B7BDAFD-BA98-4905-B6FC-A22761CD442D}" dt="2024-02-06T17:05:52.492" v="453" actId="21"/>
          <ac:picMkLst>
            <pc:docMk/>
            <pc:sldMk cId="908339105" sldId="278"/>
            <ac:picMk id="5" creationId="{74CC1839-61F9-0A3C-DFDB-9BC23D969A6B}"/>
          </ac:picMkLst>
        </pc:picChg>
        <pc:picChg chg="add mod">
          <ac:chgData name="Allison Leiton" userId="4fced9d0-94dc-4592-b6ab-d0a14a2052b4" providerId="ADAL" clId="{1B7BDAFD-BA98-4905-B6FC-A22761CD442D}" dt="2024-02-06T17:06:57.634" v="466" actId="1076"/>
          <ac:picMkLst>
            <pc:docMk/>
            <pc:sldMk cId="908339105" sldId="278"/>
            <ac:picMk id="9" creationId="{76296127-5A98-9479-E8B4-D44358553A66}"/>
          </ac:picMkLst>
        </pc:picChg>
      </pc:sldChg>
      <pc:sldChg chg="addSp delSp modSp add del mod">
        <pc:chgData name="Allison Leiton" userId="4fced9d0-94dc-4592-b6ab-d0a14a2052b4" providerId="ADAL" clId="{1B7BDAFD-BA98-4905-B6FC-A22761CD442D}" dt="2024-02-06T16:12:31.327" v="65"/>
        <pc:sldMkLst>
          <pc:docMk/>
          <pc:sldMk cId="2813865620" sldId="278"/>
        </pc:sldMkLst>
        <pc:spChg chg="mod">
          <ac:chgData name="Allison Leiton" userId="4fced9d0-94dc-4592-b6ab-d0a14a2052b4" providerId="ADAL" clId="{1B7BDAFD-BA98-4905-B6FC-A22761CD442D}" dt="2024-02-06T16:12:30.623" v="64" actId="20577"/>
          <ac:spMkLst>
            <pc:docMk/>
            <pc:sldMk cId="2813865620" sldId="278"/>
            <ac:spMk id="19" creationId="{48AA73CE-C689-25D6-E14C-295FEEBE510C}"/>
          </ac:spMkLst>
        </pc:spChg>
        <pc:spChg chg="add del">
          <ac:chgData name="Allison Leiton" userId="4fced9d0-94dc-4592-b6ab-d0a14a2052b4" providerId="ADAL" clId="{1B7BDAFD-BA98-4905-B6FC-A22761CD442D}" dt="2024-02-06T16:12:28.272" v="61" actId="478"/>
          <ac:spMkLst>
            <pc:docMk/>
            <pc:sldMk cId="2813865620" sldId="278"/>
            <ac:spMk id="20" creationId="{0E75AB35-E14B-02C3-E609-5CF7B806537A}"/>
          </ac:spMkLst>
        </pc:spChg>
      </pc:sldChg>
      <pc:sldChg chg="delSp modSp add del mod delAnim modNotesTx">
        <pc:chgData name="Allison Leiton" userId="4fced9d0-94dc-4592-b6ab-d0a14a2052b4" providerId="ADAL" clId="{1B7BDAFD-BA98-4905-B6FC-A22761CD442D}" dt="2024-02-06T16:33:27.888" v="141" actId="47"/>
        <pc:sldMkLst>
          <pc:docMk/>
          <pc:sldMk cId="552397555" sldId="279"/>
        </pc:sldMkLst>
        <pc:spChg chg="del">
          <ac:chgData name="Allison Leiton" userId="4fced9d0-94dc-4592-b6ab-d0a14a2052b4" providerId="ADAL" clId="{1B7BDAFD-BA98-4905-B6FC-A22761CD442D}" dt="2024-02-06T16:30:14.247" v="112" actId="478"/>
          <ac:spMkLst>
            <pc:docMk/>
            <pc:sldMk cId="552397555" sldId="279"/>
            <ac:spMk id="2" creationId="{9BA71459-B589-7619-841C-E5D9066CE2B3}"/>
          </ac:spMkLst>
        </pc:spChg>
        <pc:spChg chg="mod">
          <ac:chgData name="Allison Leiton" userId="4fced9d0-94dc-4592-b6ab-d0a14a2052b4" providerId="ADAL" clId="{1B7BDAFD-BA98-4905-B6FC-A22761CD442D}" dt="2024-02-06T16:30:32.059" v="128" actId="255"/>
          <ac:spMkLst>
            <pc:docMk/>
            <pc:sldMk cId="552397555" sldId="279"/>
            <ac:spMk id="19" creationId="{C6B39502-9FD3-F891-402B-4E80DD4BE092}"/>
          </ac:spMkLst>
        </pc:spChg>
        <pc:spChg chg="mod">
          <ac:chgData name="Allison Leiton" userId="4fced9d0-94dc-4592-b6ab-d0a14a2052b4" providerId="ADAL" clId="{1B7BDAFD-BA98-4905-B6FC-A22761CD442D}" dt="2024-02-06T16:30:37.271" v="129" actId="14100"/>
          <ac:spMkLst>
            <pc:docMk/>
            <pc:sldMk cId="552397555" sldId="279"/>
            <ac:spMk id="21" creationId="{FD9082A9-CB5E-442C-847F-309A51F5EF3E}"/>
          </ac:spMkLst>
        </pc:spChg>
      </pc:sldChg>
      <pc:sldChg chg="addSp delSp modSp add mod modNotesTx">
        <pc:chgData name="Allison Leiton" userId="4fced9d0-94dc-4592-b6ab-d0a14a2052b4" providerId="ADAL" clId="{1B7BDAFD-BA98-4905-B6FC-A22761CD442D}" dt="2024-02-06T17:07:26.932" v="468" actId="1076"/>
        <pc:sldMkLst>
          <pc:docMk/>
          <pc:sldMk cId="904398721" sldId="279"/>
        </pc:sldMkLst>
        <pc:spChg chg="mod">
          <ac:chgData name="Allison Leiton" userId="4fced9d0-94dc-4592-b6ab-d0a14a2052b4" providerId="ADAL" clId="{1B7BDAFD-BA98-4905-B6FC-A22761CD442D}" dt="2024-02-06T16:39:02.291" v="300" actId="20577"/>
          <ac:spMkLst>
            <pc:docMk/>
            <pc:sldMk cId="904398721" sldId="279"/>
            <ac:spMk id="23" creationId="{25ADF418-14A0-CBEE-E148-86C3B1A363C8}"/>
          </ac:spMkLst>
        </pc:spChg>
        <pc:picChg chg="add mod">
          <ac:chgData name="Allison Leiton" userId="4fced9d0-94dc-4592-b6ab-d0a14a2052b4" providerId="ADAL" clId="{1B7BDAFD-BA98-4905-B6FC-A22761CD442D}" dt="2024-02-06T17:07:26.932" v="468" actId="1076"/>
          <ac:picMkLst>
            <pc:docMk/>
            <pc:sldMk cId="904398721" sldId="279"/>
            <ac:picMk id="7" creationId="{F018C5CA-4AE2-BEF1-8C0D-A542665CF8F9}"/>
          </ac:picMkLst>
        </pc:picChg>
        <pc:picChg chg="del">
          <ac:chgData name="Allison Leiton" userId="4fced9d0-94dc-4592-b6ab-d0a14a2052b4" providerId="ADAL" clId="{1B7BDAFD-BA98-4905-B6FC-A22761CD442D}" dt="2024-02-06T17:06:50.014" v="463" actId="21"/>
          <ac:picMkLst>
            <pc:docMk/>
            <pc:sldMk cId="904398721" sldId="279"/>
            <ac:picMk id="8" creationId="{76296127-5A98-9479-E8B4-D44358553A66}"/>
          </ac:picMkLst>
        </pc:picChg>
      </pc:sldChg>
      <pc:sldChg chg="modSp add mod modNotesTx">
        <pc:chgData name="Allison Leiton" userId="4fced9d0-94dc-4592-b6ab-d0a14a2052b4" providerId="ADAL" clId="{1B7BDAFD-BA98-4905-B6FC-A22761CD442D}" dt="2024-02-06T17:07:44.137" v="470" actId="20577"/>
        <pc:sldMkLst>
          <pc:docMk/>
          <pc:sldMk cId="2584386501" sldId="280"/>
        </pc:sldMkLst>
        <pc:spChg chg="mod">
          <ac:chgData name="Allison Leiton" userId="4fced9d0-94dc-4592-b6ab-d0a14a2052b4" providerId="ADAL" clId="{1B7BDAFD-BA98-4905-B6FC-A22761CD442D}" dt="2024-02-06T16:33:16.300" v="138" actId="20577"/>
          <ac:spMkLst>
            <pc:docMk/>
            <pc:sldMk cId="2584386501" sldId="280"/>
            <ac:spMk id="3" creationId="{296355B1-D535-C887-1F8C-FAE046F7CA87}"/>
          </ac:spMkLst>
        </pc:spChg>
        <pc:spChg chg="mod">
          <ac:chgData name="Allison Leiton" userId="4fced9d0-94dc-4592-b6ab-d0a14a2052b4" providerId="ADAL" clId="{1B7BDAFD-BA98-4905-B6FC-A22761CD442D}" dt="2024-02-06T17:07:44.137" v="470" actId="20577"/>
          <ac:spMkLst>
            <pc:docMk/>
            <pc:sldMk cId="2584386501" sldId="280"/>
            <ac:spMk id="11" creationId="{1D8F827B-6278-29EB-0317-8E8A90E953B6}"/>
          </ac:spMkLst>
        </pc:spChg>
      </pc:sldChg>
      <pc:sldChg chg="addSp delSp modSp add mod ord delAnim modAnim modNotesTx">
        <pc:chgData name="Allison Leiton" userId="4fced9d0-94dc-4592-b6ab-d0a14a2052b4" providerId="ADAL" clId="{1B7BDAFD-BA98-4905-B6FC-A22761CD442D}" dt="2024-02-06T17:04:32.998" v="452" actId="14100"/>
        <pc:sldMkLst>
          <pc:docMk/>
          <pc:sldMk cId="4041278825" sldId="281"/>
        </pc:sldMkLst>
        <pc:spChg chg="del">
          <ac:chgData name="Allison Leiton" userId="4fced9d0-94dc-4592-b6ab-d0a14a2052b4" providerId="ADAL" clId="{1B7BDAFD-BA98-4905-B6FC-A22761CD442D}" dt="2024-02-06T16:34:25.159" v="163" actId="478"/>
          <ac:spMkLst>
            <pc:docMk/>
            <pc:sldMk cId="4041278825" sldId="281"/>
            <ac:spMk id="3" creationId="{B2264F45-57F9-4E8D-496E-E98D2CA8237C}"/>
          </ac:spMkLst>
        </pc:spChg>
        <pc:spChg chg="add del mod">
          <ac:chgData name="Allison Leiton" userId="4fced9d0-94dc-4592-b6ab-d0a14a2052b4" providerId="ADAL" clId="{1B7BDAFD-BA98-4905-B6FC-A22761CD442D}" dt="2024-02-06T16:34:26.924" v="164" actId="478"/>
          <ac:spMkLst>
            <pc:docMk/>
            <pc:sldMk cId="4041278825" sldId="281"/>
            <ac:spMk id="7" creationId="{8CCEB0E4-FC5F-D444-2226-D87419A4CE58}"/>
          </ac:spMkLst>
        </pc:spChg>
        <pc:spChg chg="mod">
          <ac:chgData name="Allison Leiton" userId="4fced9d0-94dc-4592-b6ab-d0a14a2052b4" providerId="ADAL" clId="{1B7BDAFD-BA98-4905-B6FC-A22761CD442D}" dt="2024-02-06T16:38:53.286" v="294" actId="20577"/>
          <ac:spMkLst>
            <pc:docMk/>
            <pc:sldMk cId="4041278825" sldId="281"/>
            <ac:spMk id="14" creationId="{98397201-BB2F-2667-7FF7-E422A86F045C}"/>
          </ac:spMkLst>
        </pc:spChg>
        <pc:spChg chg="mod">
          <ac:chgData name="Allison Leiton" userId="4fced9d0-94dc-4592-b6ab-d0a14a2052b4" providerId="ADAL" clId="{1B7BDAFD-BA98-4905-B6FC-A22761CD442D}" dt="2024-02-06T16:35:00.926" v="186" actId="1076"/>
          <ac:spMkLst>
            <pc:docMk/>
            <pc:sldMk cId="4041278825" sldId="281"/>
            <ac:spMk id="16" creationId="{760A7408-E06F-D866-8DE0-EDEA5EC310FB}"/>
          </ac:spMkLst>
        </pc:spChg>
        <pc:spChg chg="mod">
          <ac:chgData name="Allison Leiton" userId="4fced9d0-94dc-4592-b6ab-d0a14a2052b4" providerId="ADAL" clId="{1B7BDAFD-BA98-4905-B6FC-A22761CD442D}" dt="2024-02-06T16:35:03.129" v="187" actId="1035"/>
          <ac:spMkLst>
            <pc:docMk/>
            <pc:sldMk cId="4041278825" sldId="281"/>
            <ac:spMk id="17" creationId="{96FDAB9E-BBA7-6373-EB75-6421B93DF95A}"/>
          </ac:spMkLst>
        </pc:spChg>
        <pc:spChg chg="mod">
          <ac:chgData name="Allison Leiton" userId="4fced9d0-94dc-4592-b6ab-d0a14a2052b4" providerId="ADAL" clId="{1B7BDAFD-BA98-4905-B6FC-A22761CD442D}" dt="2024-02-06T16:35:24.311" v="219" actId="1076"/>
          <ac:spMkLst>
            <pc:docMk/>
            <pc:sldMk cId="4041278825" sldId="281"/>
            <ac:spMk id="22" creationId="{7582C0DD-692C-7E78-7552-4E8594E0450B}"/>
          </ac:spMkLst>
        </pc:spChg>
        <pc:spChg chg="mod">
          <ac:chgData name="Allison Leiton" userId="4fced9d0-94dc-4592-b6ab-d0a14a2052b4" providerId="ADAL" clId="{1B7BDAFD-BA98-4905-B6FC-A22761CD442D}" dt="2024-02-06T16:35:58.437" v="246" actId="20577"/>
          <ac:spMkLst>
            <pc:docMk/>
            <pc:sldMk cId="4041278825" sldId="281"/>
            <ac:spMk id="23" creationId="{3DBBA2CF-129A-7269-F6DC-31A05FC1623C}"/>
          </ac:spMkLst>
        </pc:spChg>
        <pc:picChg chg="add mod modCrop">
          <ac:chgData name="Allison Leiton" userId="4fced9d0-94dc-4592-b6ab-d0a14a2052b4" providerId="ADAL" clId="{1B7BDAFD-BA98-4905-B6FC-A22761CD442D}" dt="2024-02-06T17:03:24.694" v="445" actId="732"/>
          <ac:picMkLst>
            <pc:docMk/>
            <pc:sldMk cId="4041278825" sldId="281"/>
            <ac:picMk id="10" creationId="{26E72F13-6771-F6C1-567D-12B910FB139B}"/>
          </ac:picMkLst>
        </pc:picChg>
        <pc:picChg chg="del mod">
          <ac:chgData name="Allison Leiton" userId="4fced9d0-94dc-4592-b6ab-d0a14a2052b4" providerId="ADAL" clId="{1B7BDAFD-BA98-4905-B6FC-A22761CD442D}" dt="2024-02-06T16:36:06.473" v="248" actId="478"/>
          <ac:picMkLst>
            <pc:docMk/>
            <pc:sldMk cId="4041278825" sldId="281"/>
            <ac:picMk id="18" creationId="{C764932E-A83F-44BD-D457-EE4431D98E69}"/>
          </ac:picMkLst>
        </pc:picChg>
        <pc:picChg chg="del">
          <ac:chgData name="Allison Leiton" userId="4fced9d0-94dc-4592-b6ab-d0a14a2052b4" providerId="ADAL" clId="{1B7BDAFD-BA98-4905-B6FC-A22761CD442D}" dt="2024-02-06T16:34:29.587" v="165" actId="478"/>
          <ac:picMkLst>
            <pc:docMk/>
            <pc:sldMk cId="4041278825" sldId="281"/>
            <ac:picMk id="19" creationId="{5677A621-5896-8BB2-AE77-DA05D6A56271}"/>
          </ac:picMkLst>
        </pc:picChg>
        <pc:picChg chg="add mod modCrop">
          <ac:chgData name="Allison Leiton" userId="4fced9d0-94dc-4592-b6ab-d0a14a2052b4" providerId="ADAL" clId="{1B7BDAFD-BA98-4905-B6FC-A22761CD442D}" dt="2024-02-06T17:04:32.998" v="452" actId="14100"/>
          <ac:picMkLst>
            <pc:docMk/>
            <pc:sldMk cId="4041278825" sldId="281"/>
            <ac:picMk id="20" creationId="{35A7134E-D09C-BA6B-963D-BA8BAC253CEA}"/>
          </ac:picMkLst>
        </pc:picChg>
      </pc:sldChg>
      <pc:sldChg chg="addSp modSp add mod">
        <pc:chgData name="Allison Leiton" userId="4fced9d0-94dc-4592-b6ab-d0a14a2052b4" providerId="ADAL" clId="{1B7BDAFD-BA98-4905-B6FC-A22761CD442D}" dt="2024-02-06T17:06:25.372" v="462" actId="1076"/>
        <pc:sldMkLst>
          <pc:docMk/>
          <pc:sldMk cId="2276019105" sldId="282"/>
        </pc:sldMkLst>
        <pc:spChg chg="mod">
          <ac:chgData name="Allison Leiton" userId="4fced9d0-94dc-4592-b6ab-d0a14a2052b4" providerId="ADAL" clId="{1B7BDAFD-BA98-4905-B6FC-A22761CD442D}" dt="2024-02-06T16:38:58.208" v="298" actId="20577"/>
          <ac:spMkLst>
            <pc:docMk/>
            <pc:sldMk cId="2276019105" sldId="282"/>
            <ac:spMk id="14" creationId="{E9568120-C3E5-A8F9-7AE6-946A62854E39}"/>
          </ac:spMkLst>
        </pc:spChg>
        <pc:spChg chg="mod">
          <ac:chgData name="Allison Leiton" userId="4fced9d0-94dc-4592-b6ab-d0a14a2052b4" providerId="ADAL" clId="{1B7BDAFD-BA98-4905-B6FC-A22761CD442D}" dt="2024-02-06T17:06:18.034" v="459" actId="1076"/>
          <ac:spMkLst>
            <pc:docMk/>
            <pc:sldMk cId="2276019105" sldId="282"/>
            <ac:spMk id="16" creationId="{9C95E041-7102-B603-9557-8C0D41C9E094}"/>
          </ac:spMkLst>
        </pc:spChg>
        <pc:spChg chg="mod">
          <ac:chgData name="Allison Leiton" userId="4fced9d0-94dc-4592-b6ab-d0a14a2052b4" providerId="ADAL" clId="{1B7BDAFD-BA98-4905-B6FC-A22761CD442D}" dt="2024-02-06T17:06:18.034" v="459" actId="1076"/>
          <ac:spMkLst>
            <pc:docMk/>
            <pc:sldMk cId="2276019105" sldId="282"/>
            <ac:spMk id="17" creationId="{CBB64E03-BAEA-A8C0-4D92-741D8E843F15}"/>
          </ac:spMkLst>
        </pc:spChg>
        <pc:picChg chg="add mod">
          <ac:chgData name="Allison Leiton" userId="4fced9d0-94dc-4592-b6ab-d0a14a2052b4" providerId="ADAL" clId="{1B7BDAFD-BA98-4905-B6FC-A22761CD442D}" dt="2024-02-06T17:06:25.372" v="462" actId="1076"/>
          <ac:picMkLst>
            <pc:docMk/>
            <pc:sldMk cId="2276019105" sldId="282"/>
            <ac:picMk id="2" creationId="{74CC1839-61F9-0A3C-DFDB-9BC23D969A6B}"/>
          </ac:picMkLst>
        </pc:picChg>
        <pc:picChg chg="mod">
          <ac:chgData name="Allison Leiton" userId="4fced9d0-94dc-4592-b6ab-d0a14a2052b4" providerId="ADAL" clId="{1B7BDAFD-BA98-4905-B6FC-A22761CD442D}" dt="2024-02-06T17:06:18.034" v="459" actId="1076"/>
          <ac:picMkLst>
            <pc:docMk/>
            <pc:sldMk cId="2276019105" sldId="282"/>
            <ac:picMk id="18" creationId="{C667E29B-8D58-D44C-A150-CFAC1101A4CE}"/>
          </ac:picMkLst>
        </pc:picChg>
      </pc:sldChg>
      <pc:sldChg chg="addSp delSp modSp add mod delAnim modNotesTx">
        <pc:chgData name="Allison Leiton" userId="4fced9d0-94dc-4592-b6ab-d0a14a2052b4" providerId="ADAL" clId="{1B7BDAFD-BA98-4905-B6FC-A22761CD442D}" dt="2024-02-06T16:52:27.411" v="411" actId="21"/>
        <pc:sldMkLst>
          <pc:docMk/>
          <pc:sldMk cId="3850118483" sldId="283"/>
        </pc:sldMkLst>
        <pc:spChg chg="mod">
          <ac:chgData name="Allison Leiton" userId="4fced9d0-94dc-4592-b6ab-d0a14a2052b4" providerId="ADAL" clId="{1B7BDAFD-BA98-4905-B6FC-A22761CD442D}" dt="2024-02-06T16:38:14.670" v="284" actId="1076"/>
          <ac:spMkLst>
            <pc:docMk/>
            <pc:sldMk cId="3850118483" sldId="283"/>
            <ac:spMk id="3" creationId="{B2264F45-57F9-4E8D-496E-E98D2CA8237C}"/>
          </ac:spMkLst>
        </pc:spChg>
        <pc:spChg chg="mod">
          <ac:chgData name="Allison Leiton" userId="4fced9d0-94dc-4592-b6ab-d0a14a2052b4" providerId="ADAL" clId="{1B7BDAFD-BA98-4905-B6FC-A22761CD442D}" dt="2024-02-06T16:38:49.681" v="292" actId="20577"/>
          <ac:spMkLst>
            <pc:docMk/>
            <pc:sldMk cId="3850118483" sldId="283"/>
            <ac:spMk id="14" creationId="{98397201-BB2F-2667-7FF7-E422A86F045C}"/>
          </ac:spMkLst>
        </pc:spChg>
        <pc:spChg chg="del">
          <ac:chgData name="Allison Leiton" userId="4fced9d0-94dc-4592-b6ab-d0a14a2052b4" providerId="ADAL" clId="{1B7BDAFD-BA98-4905-B6FC-A22761CD442D}" dt="2024-02-06T16:37:11.134" v="254" actId="478"/>
          <ac:spMkLst>
            <pc:docMk/>
            <pc:sldMk cId="3850118483" sldId="283"/>
            <ac:spMk id="16" creationId="{760A7408-E06F-D866-8DE0-EDEA5EC310FB}"/>
          </ac:spMkLst>
        </pc:spChg>
        <pc:spChg chg="del">
          <ac:chgData name="Allison Leiton" userId="4fced9d0-94dc-4592-b6ab-d0a14a2052b4" providerId="ADAL" clId="{1B7BDAFD-BA98-4905-B6FC-A22761CD442D}" dt="2024-02-06T16:37:11.134" v="254" actId="478"/>
          <ac:spMkLst>
            <pc:docMk/>
            <pc:sldMk cId="3850118483" sldId="283"/>
            <ac:spMk id="17" creationId="{96FDAB9E-BBA7-6373-EB75-6421B93DF95A}"/>
          </ac:spMkLst>
        </pc:spChg>
        <pc:spChg chg="mod">
          <ac:chgData name="Allison Leiton" userId="4fced9d0-94dc-4592-b6ab-d0a14a2052b4" providerId="ADAL" clId="{1B7BDAFD-BA98-4905-B6FC-A22761CD442D}" dt="2024-02-06T16:38:14.670" v="284" actId="1076"/>
          <ac:spMkLst>
            <pc:docMk/>
            <pc:sldMk cId="3850118483" sldId="283"/>
            <ac:spMk id="22" creationId="{7582C0DD-692C-7E78-7552-4E8594E0450B}"/>
          </ac:spMkLst>
        </pc:spChg>
        <pc:spChg chg="mod">
          <ac:chgData name="Allison Leiton" userId="4fced9d0-94dc-4592-b6ab-d0a14a2052b4" providerId="ADAL" clId="{1B7BDAFD-BA98-4905-B6FC-A22761CD442D}" dt="2024-02-06T16:38:14.670" v="284" actId="1076"/>
          <ac:spMkLst>
            <pc:docMk/>
            <pc:sldMk cId="3850118483" sldId="283"/>
            <ac:spMk id="23" creationId="{3DBBA2CF-129A-7269-F6DC-31A05FC1623C}"/>
          </ac:spMkLst>
        </pc:spChg>
        <pc:picChg chg="add del mod">
          <ac:chgData name="Allison Leiton" userId="4fced9d0-94dc-4592-b6ab-d0a14a2052b4" providerId="ADAL" clId="{1B7BDAFD-BA98-4905-B6FC-A22761CD442D}" dt="2024-02-06T16:52:27.411" v="411" actId="21"/>
          <ac:picMkLst>
            <pc:docMk/>
            <pc:sldMk cId="3850118483" sldId="283"/>
            <ac:picMk id="7" creationId="{9EB16263-3289-3196-D624-443B4BE52CC4}"/>
          </ac:picMkLst>
        </pc:picChg>
        <pc:picChg chg="add mod">
          <ac:chgData name="Allison Leiton" userId="4fced9d0-94dc-4592-b6ab-d0a14a2052b4" providerId="ADAL" clId="{1B7BDAFD-BA98-4905-B6FC-A22761CD442D}" dt="2024-02-06T16:52:23.057" v="410" actId="1076"/>
          <ac:picMkLst>
            <pc:docMk/>
            <pc:sldMk cId="3850118483" sldId="283"/>
            <ac:picMk id="10" creationId="{27708D32-D3FE-E55C-251A-191473F812F1}"/>
          </ac:picMkLst>
        </pc:picChg>
        <pc:picChg chg="del">
          <ac:chgData name="Allison Leiton" userId="4fced9d0-94dc-4592-b6ab-d0a14a2052b4" providerId="ADAL" clId="{1B7BDAFD-BA98-4905-B6FC-A22761CD442D}" dt="2024-02-06T16:37:11.134" v="254" actId="478"/>
          <ac:picMkLst>
            <pc:docMk/>
            <pc:sldMk cId="3850118483" sldId="283"/>
            <ac:picMk id="18" creationId="{C764932E-A83F-44BD-D457-EE4431D98E69}"/>
          </ac:picMkLst>
        </pc:picChg>
        <pc:picChg chg="del">
          <ac:chgData name="Allison Leiton" userId="4fced9d0-94dc-4592-b6ab-d0a14a2052b4" providerId="ADAL" clId="{1B7BDAFD-BA98-4905-B6FC-A22761CD442D}" dt="2024-02-06T16:37:09.431" v="253" actId="478"/>
          <ac:picMkLst>
            <pc:docMk/>
            <pc:sldMk cId="3850118483" sldId="283"/>
            <ac:picMk id="19" creationId="{5677A621-5896-8BB2-AE77-DA05D6A56271}"/>
          </ac:picMkLst>
        </pc:picChg>
      </pc:sldChg>
      <pc:sldChg chg="addSp delSp modSp add mod addAnim delAnim modNotesTx">
        <pc:chgData name="Allison Leiton" userId="4fced9d0-94dc-4592-b6ab-d0a14a2052b4" providerId="ADAL" clId="{1B7BDAFD-BA98-4905-B6FC-A22761CD442D}" dt="2024-02-06T16:58:19.166" v="433" actId="14100"/>
        <pc:sldMkLst>
          <pc:docMk/>
          <pc:sldMk cId="398701271" sldId="284"/>
        </pc:sldMkLst>
        <pc:spChg chg="add del">
          <ac:chgData name="Allison Leiton" userId="4fced9d0-94dc-4592-b6ab-d0a14a2052b4" providerId="ADAL" clId="{1B7BDAFD-BA98-4905-B6FC-A22761CD442D}" dt="2024-02-06T16:46:56.774" v="365" actId="478"/>
          <ac:spMkLst>
            <pc:docMk/>
            <pc:sldMk cId="398701271" sldId="284"/>
            <ac:spMk id="2" creationId="{EEDC8AD8-4F0F-3622-767B-A990CB965900}"/>
          </ac:spMkLst>
        </pc:spChg>
        <pc:spChg chg="add mod">
          <ac:chgData name="Allison Leiton" userId="4fced9d0-94dc-4592-b6ab-d0a14a2052b4" providerId="ADAL" clId="{1B7BDAFD-BA98-4905-B6FC-A22761CD442D}" dt="2024-02-06T16:53:01.743" v="423" actId="948"/>
          <ac:spMkLst>
            <pc:docMk/>
            <pc:sldMk cId="398701271" sldId="284"/>
            <ac:spMk id="3" creationId="{557AB63A-D1AA-37BE-0A00-844F8F8D7FCE}"/>
          </ac:spMkLst>
        </pc:spChg>
        <pc:spChg chg="mod">
          <ac:chgData name="Allison Leiton" userId="4fced9d0-94dc-4592-b6ab-d0a14a2052b4" providerId="ADAL" clId="{1B7BDAFD-BA98-4905-B6FC-A22761CD442D}" dt="2024-02-06T16:47:20.280" v="372" actId="1036"/>
          <ac:spMkLst>
            <pc:docMk/>
            <pc:sldMk cId="398701271" sldId="284"/>
            <ac:spMk id="19" creationId="{4274F2A9-A3EC-4685-8AF9-3BD97DB4BB90}"/>
          </ac:spMkLst>
        </pc:spChg>
        <pc:spChg chg="mod">
          <ac:chgData name="Allison Leiton" userId="4fced9d0-94dc-4592-b6ab-d0a14a2052b4" providerId="ADAL" clId="{1B7BDAFD-BA98-4905-B6FC-A22761CD442D}" dt="2024-02-06T16:58:19.166" v="433" actId="14100"/>
          <ac:spMkLst>
            <pc:docMk/>
            <pc:sldMk cId="398701271" sldId="284"/>
            <ac:spMk id="21" creationId="{C74A1463-73B5-795D-0AE3-F63758DDA0E0}"/>
          </ac:spMkLst>
        </pc:spChg>
        <pc:picChg chg="add del">
          <ac:chgData name="Allison Leiton" userId="4fced9d0-94dc-4592-b6ab-d0a14a2052b4" providerId="ADAL" clId="{1B7BDAFD-BA98-4905-B6FC-A22761CD442D}" dt="2024-02-06T16:46:56.774" v="365" actId="478"/>
          <ac:picMkLst>
            <pc:docMk/>
            <pc:sldMk cId="398701271" sldId="284"/>
            <ac:picMk id="5" creationId="{524CE3BB-3D58-2BEF-BB2A-B1561344C98B}"/>
          </ac:picMkLst>
        </pc:picChg>
        <pc:picChg chg="add del">
          <ac:chgData name="Allison Leiton" userId="4fced9d0-94dc-4592-b6ab-d0a14a2052b4" providerId="ADAL" clId="{1B7BDAFD-BA98-4905-B6FC-A22761CD442D}" dt="2024-02-06T16:46:55.326" v="364" actId="478"/>
          <ac:picMkLst>
            <pc:docMk/>
            <pc:sldMk cId="398701271" sldId="284"/>
            <ac:picMk id="7" creationId="{B9DE67F0-BB47-E8DD-71E0-BAB1162841B8}"/>
          </ac:picMkLst>
        </pc:picChg>
        <pc:picChg chg="add del mod modCrop">
          <ac:chgData name="Allison Leiton" userId="4fced9d0-94dc-4592-b6ab-d0a14a2052b4" providerId="ADAL" clId="{1B7BDAFD-BA98-4905-B6FC-A22761CD442D}" dt="2024-02-06T16:52:31.447" v="412" actId="478"/>
          <ac:picMkLst>
            <pc:docMk/>
            <pc:sldMk cId="398701271" sldId="284"/>
            <ac:picMk id="15" creationId="{D608C24C-6A3F-AB76-B0E6-758D8C7BDF57}"/>
          </ac:picMkLst>
        </pc:picChg>
        <pc:picChg chg="add mod">
          <ac:chgData name="Allison Leiton" userId="4fced9d0-94dc-4592-b6ab-d0a14a2052b4" providerId="ADAL" clId="{1B7BDAFD-BA98-4905-B6FC-A22761CD442D}" dt="2024-02-06T16:52:44.102" v="420" actId="1076"/>
          <ac:picMkLst>
            <pc:docMk/>
            <pc:sldMk cId="398701271" sldId="284"/>
            <ac:picMk id="16" creationId="{9EB16263-3289-3196-D624-443B4BE52CC4}"/>
          </ac:picMkLst>
        </pc:picChg>
      </pc:sldChg>
      <pc:sldChg chg="addSp delSp modSp add mod modAnim modNotesTx">
        <pc:chgData name="Allison Leiton" userId="4fced9d0-94dc-4592-b6ab-d0a14a2052b4" providerId="ADAL" clId="{1B7BDAFD-BA98-4905-B6FC-A22761CD442D}" dt="2024-02-06T16:58:55.965" v="437" actId="2710"/>
        <pc:sldMkLst>
          <pc:docMk/>
          <pc:sldMk cId="2016028593" sldId="285"/>
        </pc:sldMkLst>
        <pc:spChg chg="add del mod">
          <ac:chgData name="Allison Leiton" userId="4fced9d0-94dc-4592-b6ab-d0a14a2052b4" providerId="ADAL" clId="{1B7BDAFD-BA98-4905-B6FC-A22761CD442D}" dt="2024-02-06T16:48:03.208" v="388" actId="21"/>
          <ac:spMkLst>
            <pc:docMk/>
            <pc:sldMk cId="2016028593" sldId="285"/>
            <ac:spMk id="2" creationId="{557AB63A-D1AA-37BE-0A00-844F8F8D7FCE}"/>
          </ac:spMkLst>
        </pc:spChg>
        <pc:spChg chg="add mod">
          <ac:chgData name="Allison Leiton" userId="4fced9d0-94dc-4592-b6ab-d0a14a2052b4" providerId="ADAL" clId="{1B7BDAFD-BA98-4905-B6FC-A22761CD442D}" dt="2024-02-06T16:58:55.965" v="437" actId="2710"/>
          <ac:spMkLst>
            <pc:docMk/>
            <pc:sldMk cId="2016028593" sldId="285"/>
            <ac:spMk id="3" creationId="{F564D0B1-632D-4A81-FD01-BF7B66668B8D}"/>
          </ac:spMkLst>
        </pc:spChg>
        <pc:spChg chg="mod">
          <ac:chgData name="Allison Leiton" userId="4fced9d0-94dc-4592-b6ab-d0a14a2052b4" providerId="ADAL" clId="{1B7BDAFD-BA98-4905-B6FC-A22761CD442D}" dt="2024-02-06T16:47:34.685" v="378" actId="1036"/>
          <ac:spMkLst>
            <pc:docMk/>
            <pc:sldMk cId="2016028593" sldId="285"/>
            <ac:spMk id="19" creationId="{73E350D0-F692-2E7E-5953-B2EC4EBB2CAC}"/>
          </ac:spMkLst>
        </pc:spChg>
        <pc:spChg chg="mod">
          <ac:chgData name="Allison Leiton" userId="4fced9d0-94dc-4592-b6ab-d0a14a2052b4" providerId="ADAL" clId="{1B7BDAFD-BA98-4905-B6FC-A22761CD442D}" dt="2024-02-06T16:47:39.632" v="379" actId="14100"/>
          <ac:spMkLst>
            <pc:docMk/>
            <pc:sldMk cId="2016028593" sldId="285"/>
            <ac:spMk id="21" creationId="{E735EFBF-6148-7C31-C41D-EB1B782A87F3}"/>
          </ac:spMkLst>
        </pc:spChg>
      </pc:sldChg>
      <pc:sldChg chg="add">
        <pc:chgData name="Allison Leiton" userId="4fced9d0-94dc-4592-b6ab-d0a14a2052b4" providerId="ADAL" clId="{1B7BDAFD-BA98-4905-B6FC-A22761CD442D}" dt="2024-02-06T16:48:54.105" v="394"/>
        <pc:sldMkLst>
          <pc:docMk/>
          <pc:sldMk cId="672883" sldId="286"/>
        </pc:sldMkLst>
      </pc:sldChg>
      <pc:sldChg chg="addSp delSp modSp add mod">
        <pc:chgData name="Allison Leiton" userId="4fced9d0-94dc-4592-b6ab-d0a14a2052b4" providerId="ADAL" clId="{1B7BDAFD-BA98-4905-B6FC-A22761CD442D}" dt="2024-02-08T12:58:12.226" v="530" actId="2710"/>
        <pc:sldMkLst>
          <pc:docMk/>
          <pc:sldMk cId="2631172327" sldId="287"/>
        </pc:sldMkLst>
        <pc:spChg chg="mod">
          <ac:chgData name="Allison Leiton" userId="4fced9d0-94dc-4592-b6ab-d0a14a2052b4" providerId="ADAL" clId="{1B7BDAFD-BA98-4905-B6FC-A22761CD442D}" dt="2024-02-08T12:58:12.226" v="530" actId="2710"/>
          <ac:spMkLst>
            <pc:docMk/>
            <pc:sldMk cId="2631172327" sldId="287"/>
            <ac:spMk id="3" creationId="{D7651190-D3DE-8204-49A3-467D891EA536}"/>
          </ac:spMkLst>
        </pc:spChg>
        <pc:spChg chg="mod">
          <ac:chgData name="Allison Leiton" userId="4fced9d0-94dc-4592-b6ab-d0a14a2052b4" providerId="ADAL" clId="{1B7BDAFD-BA98-4905-B6FC-A22761CD442D}" dt="2024-02-08T12:55:06.205" v="474" actId="1076"/>
          <ac:spMkLst>
            <pc:docMk/>
            <pc:sldMk cId="2631172327" sldId="287"/>
            <ac:spMk id="22" creationId="{CB47D86A-DA51-3A2D-81A0-6DF2A962D3D0}"/>
          </ac:spMkLst>
        </pc:spChg>
        <pc:spChg chg="mod">
          <ac:chgData name="Allison Leiton" userId="4fced9d0-94dc-4592-b6ab-d0a14a2052b4" providerId="ADAL" clId="{1B7BDAFD-BA98-4905-B6FC-A22761CD442D}" dt="2024-02-08T12:55:06.205" v="474" actId="1076"/>
          <ac:spMkLst>
            <pc:docMk/>
            <pc:sldMk cId="2631172327" sldId="287"/>
            <ac:spMk id="23" creationId="{EF5BE879-D826-1D32-21B1-37B35BC1ACFB}"/>
          </ac:spMkLst>
        </pc:spChg>
        <pc:picChg chg="add del mod">
          <ac:chgData name="Allison Leiton" userId="4fced9d0-94dc-4592-b6ab-d0a14a2052b4" providerId="ADAL" clId="{1B7BDAFD-BA98-4905-B6FC-A22761CD442D}" dt="2024-02-08T12:55:42.561" v="512" actId="478"/>
          <ac:picMkLst>
            <pc:docMk/>
            <pc:sldMk cId="2631172327" sldId="287"/>
            <ac:picMk id="7" creationId="{EAF255E8-F813-034A-6758-E871542DB64B}"/>
          </ac:picMkLst>
        </pc:picChg>
        <pc:picChg chg="del">
          <ac:chgData name="Allison Leiton" userId="4fced9d0-94dc-4592-b6ab-d0a14a2052b4" providerId="ADAL" clId="{1B7BDAFD-BA98-4905-B6FC-A22761CD442D}" dt="2024-02-08T12:55:00.469" v="473" actId="478"/>
          <ac:picMkLst>
            <pc:docMk/>
            <pc:sldMk cId="2631172327" sldId="287"/>
            <ac:picMk id="10" creationId="{D166FFA6-D6BE-0DDB-2376-17FB4812C2AF}"/>
          </ac:picMkLst>
        </pc:picChg>
        <pc:picChg chg="add del mod">
          <ac:chgData name="Allison Leiton" userId="4fced9d0-94dc-4592-b6ab-d0a14a2052b4" providerId="ADAL" clId="{1B7BDAFD-BA98-4905-B6FC-A22761CD442D}" dt="2024-02-08T12:55:58.760" v="517" actId="478"/>
          <ac:picMkLst>
            <pc:docMk/>
            <pc:sldMk cId="2631172327" sldId="287"/>
            <ac:picMk id="16" creationId="{9FE6FD9A-B25A-6A0D-EB10-14E37BEA7E89}"/>
          </ac:picMkLst>
        </pc:picChg>
        <pc:picChg chg="add mod">
          <ac:chgData name="Allison Leiton" userId="4fced9d0-94dc-4592-b6ab-d0a14a2052b4" providerId="ADAL" clId="{1B7BDAFD-BA98-4905-B6FC-A22761CD442D}" dt="2024-02-08T12:58:07.004" v="529" actId="14100"/>
          <ac:picMkLst>
            <pc:docMk/>
            <pc:sldMk cId="2631172327" sldId="287"/>
            <ac:picMk id="18" creationId="{70E91DC8-BC35-E2F9-84E9-EE1962E764C1}"/>
          </ac:picMkLst>
        </pc:picChg>
      </pc:sldChg>
      <pc:sldMasterChg chg="modSp">
        <pc:chgData name="Allison Leiton" userId="4fced9d0-94dc-4592-b6ab-d0a14a2052b4" providerId="ADAL" clId="{1B7BDAFD-BA98-4905-B6FC-A22761CD442D}" dt="2024-02-06T16:09:22.685" v="1" actId="2711"/>
        <pc:sldMasterMkLst>
          <pc:docMk/>
          <pc:sldMasterMk cId="2714550424" sldId="2147483677"/>
        </pc:sldMasterMkLst>
        <pc:spChg chg="mod">
          <ac:chgData name="Allison Leiton" userId="4fced9d0-94dc-4592-b6ab-d0a14a2052b4" providerId="ADAL" clId="{1B7BDAFD-BA98-4905-B6FC-A22761CD442D}" dt="2024-02-06T16:09:22.685" v="1" actId="2711"/>
          <ac:spMkLst>
            <pc:docMk/>
            <pc:sldMasterMk cId="2714550424" sldId="2147483677"/>
            <ac:spMk id="2" creationId="{3A900244-8261-3BA6-80FE-3847D8A297B7}"/>
          </ac:spMkLst>
        </pc:spChg>
        <pc:spChg chg="mod">
          <ac:chgData name="Allison Leiton" userId="4fced9d0-94dc-4592-b6ab-d0a14a2052b4" providerId="ADAL" clId="{1B7BDAFD-BA98-4905-B6FC-A22761CD442D}" dt="2024-02-06T16:09:22.685" v="1" actId="2711"/>
          <ac:spMkLst>
            <pc:docMk/>
            <pc:sldMasterMk cId="2714550424" sldId="2147483677"/>
            <ac:spMk id="3" creationId="{407DAFB5-8413-1F5E-6A1F-F21B0D51BB9E}"/>
          </ac:spMkLst>
        </pc:spChg>
        <pc:spChg chg="mod">
          <ac:chgData name="Allison Leiton" userId="4fced9d0-94dc-4592-b6ab-d0a14a2052b4" providerId="ADAL" clId="{1B7BDAFD-BA98-4905-B6FC-A22761CD442D}" dt="2024-02-06T16:09:22.685" v="1" actId="2711"/>
          <ac:spMkLst>
            <pc:docMk/>
            <pc:sldMasterMk cId="2714550424" sldId="2147483677"/>
            <ac:spMk id="4" creationId="{36CAB41C-9963-7101-8C6E-29132EB4DF96}"/>
          </ac:spMkLst>
        </pc:spChg>
        <pc:spChg chg="mod">
          <ac:chgData name="Allison Leiton" userId="4fced9d0-94dc-4592-b6ab-d0a14a2052b4" providerId="ADAL" clId="{1B7BDAFD-BA98-4905-B6FC-A22761CD442D}" dt="2024-02-06T16:09:22.685" v="1" actId="2711"/>
          <ac:spMkLst>
            <pc:docMk/>
            <pc:sldMasterMk cId="2714550424" sldId="2147483677"/>
            <ac:spMk id="5" creationId="{F8EC9ECC-F23E-70DC-98B7-199CECF5E998}"/>
          </ac:spMkLst>
        </pc:spChg>
        <pc:spChg chg="mod">
          <ac:chgData name="Allison Leiton" userId="4fced9d0-94dc-4592-b6ab-d0a14a2052b4" providerId="ADAL" clId="{1B7BDAFD-BA98-4905-B6FC-A22761CD442D}" dt="2024-02-06T16:09:22.685" v="1" actId="2711"/>
          <ac:spMkLst>
            <pc:docMk/>
            <pc:sldMasterMk cId="2714550424" sldId="2147483677"/>
            <ac:spMk id="6" creationId="{1B094A83-7CB7-4601-2032-AAB6C5792958}"/>
          </ac:spMkLst>
        </pc:spChg>
      </pc:sldMasterChg>
    </pc:docChg>
  </pc:docChgLst>
  <pc:docChgLst>
    <pc:chgData name="Marko Bremer" userId="S::mbremer@grupoeducativo.cl::443f3be2-27eb-4bb3-a68a-14b30c69a2ea" providerId="AD" clId="Web-{D0C958A0-2C78-9541-B6FB-5DFDBE35BD29}"/>
    <pc:docChg chg="delSld">
      <pc:chgData name="Marko Bremer" userId="S::mbremer@grupoeducativo.cl::443f3be2-27eb-4bb3-a68a-14b30c69a2ea" providerId="AD" clId="Web-{D0C958A0-2C78-9541-B6FB-5DFDBE35BD29}" dt="2024-03-19T14:05:13.732" v="1"/>
      <pc:docMkLst>
        <pc:docMk/>
      </pc:docMkLst>
      <pc:sldChg chg="del modCm">
        <pc:chgData name="Marko Bremer" userId="S::mbremer@grupoeducativo.cl::443f3be2-27eb-4bb3-a68a-14b30c69a2ea" providerId="AD" clId="Web-{D0C958A0-2C78-9541-B6FB-5DFDBE35BD29}" dt="2024-03-19T14:05:13.732" v="1"/>
        <pc:sldMkLst>
          <pc:docMk/>
          <pc:sldMk cId="904398721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arko Bremer" userId="S::mbremer@grupoeducativo.cl::443f3be2-27eb-4bb3-a68a-14b30c69a2ea" providerId="AD" clId="Web-{D0C958A0-2C78-9541-B6FB-5DFDBE35BD29}" dt="2024-03-19T14:05:11.779" v="0"/>
              <pc2:cmMkLst xmlns:pc2="http://schemas.microsoft.com/office/powerpoint/2019/9/main/command">
                <pc:docMk/>
                <pc:sldMk cId="904398721" sldId="279"/>
                <pc2:cmMk id="{F5416F7B-43C3-A14C-BD82-3A5F60329522}"/>
              </pc2:cmMkLst>
            </pc226:cmChg>
          </p:ext>
        </pc:extLst>
      </pc:sldChg>
    </pc:docChg>
  </pc:docChgLst>
  <pc:docChgLst>
    <pc:chgData name="Marko Bremer" userId="443f3be2-27eb-4bb3-a68a-14b30c69a2ea" providerId="ADAL" clId="{3D7E74B7-B500-2A42-8AD8-CBE29A6B6C32}"/>
    <pc:docChg chg="undo custSel modSld">
      <pc:chgData name="Marko Bremer" userId="443f3be2-27eb-4bb3-a68a-14b30c69a2ea" providerId="ADAL" clId="{3D7E74B7-B500-2A42-8AD8-CBE29A6B6C32}" dt="2024-03-19T13:17:36.171" v="58" actId="729"/>
      <pc:docMkLst>
        <pc:docMk/>
      </pc:docMkLst>
      <pc:sldChg chg="addSp delSp modSp mod">
        <pc:chgData name="Marko Bremer" userId="443f3be2-27eb-4bb3-a68a-14b30c69a2ea" providerId="ADAL" clId="{3D7E74B7-B500-2A42-8AD8-CBE29A6B6C32}" dt="2024-03-19T13:14:11.870" v="56" actId="1076"/>
        <pc:sldMkLst>
          <pc:docMk/>
          <pc:sldMk cId="4220041804" sldId="276"/>
        </pc:sldMkLst>
        <pc:spChg chg="mod">
          <ac:chgData name="Marko Bremer" userId="443f3be2-27eb-4bb3-a68a-14b30c69a2ea" providerId="ADAL" clId="{3D7E74B7-B500-2A42-8AD8-CBE29A6B6C32}" dt="2024-03-19T13:13:50.332" v="54" actId="5793"/>
          <ac:spMkLst>
            <pc:docMk/>
            <pc:sldMk cId="4220041804" sldId="276"/>
            <ac:spMk id="5" creationId="{339CBA6F-6D50-1F1F-4264-2DFD4DA234CB}"/>
          </ac:spMkLst>
        </pc:spChg>
        <pc:spChg chg="add del mod">
          <ac:chgData name="Marko Bremer" userId="443f3be2-27eb-4bb3-a68a-14b30c69a2ea" providerId="ADAL" clId="{3D7E74B7-B500-2A42-8AD8-CBE29A6B6C32}" dt="2024-03-19T13:13:14.403" v="12" actId="478"/>
          <ac:spMkLst>
            <pc:docMk/>
            <pc:sldMk cId="4220041804" sldId="276"/>
            <ac:spMk id="8" creationId="{9061B135-85F4-A64F-E9AF-D43AD348421F}"/>
          </ac:spMkLst>
        </pc:spChg>
        <pc:spChg chg="add del mod">
          <ac:chgData name="Marko Bremer" userId="443f3be2-27eb-4bb3-a68a-14b30c69a2ea" providerId="ADAL" clId="{3D7E74B7-B500-2A42-8AD8-CBE29A6B6C32}" dt="2024-03-19T13:14:11.870" v="56" actId="1076"/>
          <ac:spMkLst>
            <pc:docMk/>
            <pc:sldMk cId="4220041804" sldId="276"/>
            <ac:spMk id="19" creationId="{EF721576-8F46-411C-88B5-B389D5A54294}"/>
          </ac:spMkLst>
        </pc:spChg>
        <pc:spChg chg="mod">
          <ac:chgData name="Marko Bremer" userId="443f3be2-27eb-4bb3-a68a-14b30c69a2ea" providerId="ADAL" clId="{3D7E74B7-B500-2A42-8AD8-CBE29A6B6C32}" dt="2024-03-19T13:14:01.538" v="55" actId="1076"/>
          <ac:spMkLst>
            <pc:docMk/>
            <pc:sldMk cId="4220041804" sldId="276"/>
            <ac:spMk id="21" creationId="{024BFCD7-3B93-BFE9-6AF3-E83147846B39}"/>
          </ac:spMkLst>
        </pc:spChg>
        <pc:picChg chg="mod">
          <ac:chgData name="Marko Bremer" userId="443f3be2-27eb-4bb3-a68a-14b30c69a2ea" providerId="ADAL" clId="{3D7E74B7-B500-2A42-8AD8-CBE29A6B6C32}" dt="2024-03-19T13:13:43.422" v="30" actId="1076"/>
          <ac:picMkLst>
            <pc:docMk/>
            <pc:sldMk cId="4220041804" sldId="276"/>
            <ac:picMk id="3" creationId="{42088E53-715A-2819-3821-1258295A8BB7}"/>
          </ac:picMkLst>
        </pc:picChg>
      </pc:sldChg>
      <pc:sldChg chg="mod modShow addCm">
        <pc:chgData name="Marko Bremer" userId="443f3be2-27eb-4bb3-a68a-14b30c69a2ea" providerId="ADAL" clId="{3D7E74B7-B500-2A42-8AD8-CBE29A6B6C32}" dt="2024-03-19T13:17:36.171" v="58" actId="729"/>
        <pc:sldMkLst>
          <pc:docMk/>
          <pc:sldMk cId="904398721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rko Bremer" userId="443f3be2-27eb-4bb3-a68a-14b30c69a2ea" providerId="ADAL" clId="{3D7E74B7-B500-2A42-8AD8-CBE29A6B6C32}" dt="2024-03-19T13:17:31.782" v="57"/>
              <pc2:cmMkLst xmlns:pc2="http://schemas.microsoft.com/office/powerpoint/2019/9/main/command">
                <pc:docMk/>
                <pc:sldMk cId="904398721" sldId="279"/>
                <pc2:cmMk id="{F5416F7B-43C3-A14C-BD82-3A5F60329522}"/>
              </pc2:cmMkLst>
            </pc226:cmChg>
          </p:ext>
        </pc:extLst>
      </pc:sldChg>
    </pc:docChg>
  </pc:docChgLst>
  <pc:docChgLst>
    <pc:chgData name="Marko Bremer" userId="443f3be2-27eb-4bb3-a68a-14b30c69a2ea" providerId="ADAL" clId="{8E8BFCAB-0884-344D-B21D-B344E232195C}"/>
    <pc:docChg chg="undo custSel addSld delSld modSld sldOrd">
      <pc:chgData name="Marko Bremer" userId="443f3be2-27eb-4bb3-a68a-14b30c69a2ea" providerId="ADAL" clId="{8E8BFCAB-0884-344D-B21D-B344E232195C}" dt="2024-02-01T19:21:29.364" v="2494" actId="20577"/>
      <pc:docMkLst>
        <pc:docMk/>
      </pc:docMkLst>
      <pc:sldChg chg="del">
        <pc:chgData name="Marko Bremer" userId="443f3be2-27eb-4bb3-a68a-14b30c69a2ea" providerId="ADAL" clId="{8E8BFCAB-0884-344D-B21D-B344E232195C}" dt="2024-02-01T18:57:56.091" v="2470" actId="2696"/>
        <pc:sldMkLst>
          <pc:docMk/>
          <pc:sldMk cId="842206879" sldId="257"/>
        </pc:sldMkLst>
      </pc:sldChg>
      <pc:sldChg chg="del">
        <pc:chgData name="Marko Bremer" userId="443f3be2-27eb-4bb3-a68a-14b30c69a2ea" providerId="ADAL" clId="{8E8BFCAB-0884-344D-B21D-B344E232195C}" dt="2024-02-01T18:57:56.107" v="2471" actId="2696"/>
        <pc:sldMkLst>
          <pc:docMk/>
          <pc:sldMk cId="891272613" sldId="258"/>
        </pc:sldMkLst>
      </pc:sldChg>
      <pc:sldChg chg="modSp mod modClrScheme modAnim chgLayout modNotesTx">
        <pc:chgData name="Marko Bremer" userId="443f3be2-27eb-4bb3-a68a-14b30c69a2ea" providerId="ADAL" clId="{8E8BFCAB-0884-344D-B21D-B344E232195C}" dt="2024-02-01T18:26:24.411" v="365" actId="20577"/>
        <pc:sldMkLst>
          <pc:docMk/>
          <pc:sldMk cId="3374798813" sldId="259"/>
        </pc:sldMkLst>
        <pc:spChg chg="mod ord">
          <ac:chgData name="Marko Bremer" userId="443f3be2-27eb-4bb3-a68a-14b30c69a2ea" providerId="ADAL" clId="{8E8BFCAB-0884-344D-B21D-B344E232195C}" dt="2024-02-01T18:25:30.550" v="321" actId="20577"/>
          <ac:spMkLst>
            <pc:docMk/>
            <pc:sldMk cId="3374798813" sldId="259"/>
            <ac:spMk id="2" creationId="{913FBB24-7CF5-8846-FCF8-6B3FC266FD42}"/>
          </ac:spMkLst>
        </pc:spChg>
        <pc:spChg chg="mod ord">
          <ac:chgData name="Marko Bremer" userId="443f3be2-27eb-4bb3-a68a-14b30c69a2ea" providerId="ADAL" clId="{8E8BFCAB-0884-344D-B21D-B344E232195C}" dt="2024-02-01T18:23:29.221" v="283" actId="20577"/>
          <ac:spMkLst>
            <pc:docMk/>
            <pc:sldMk cId="3374798813" sldId="259"/>
            <ac:spMk id="3" creationId="{C00E00DB-5AA0-47E4-B51C-DC4CBC907C28}"/>
          </ac:spMkLst>
        </pc:spChg>
      </pc:sldChg>
      <pc:sldChg chg="modSp mod">
        <pc:chgData name="Marko Bremer" userId="443f3be2-27eb-4bb3-a68a-14b30c69a2ea" providerId="ADAL" clId="{8E8BFCAB-0884-344D-B21D-B344E232195C}" dt="2024-02-01T18:22:20.374" v="78" actId="20577"/>
        <pc:sldMkLst>
          <pc:docMk/>
          <pc:sldMk cId="1005095303" sldId="260"/>
        </pc:sldMkLst>
        <pc:spChg chg="mod">
          <ac:chgData name="Marko Bremer" userId="443f3be2-27eb-4bb3-a68a-14b30c69a2ea" providerId="ADAL" clId="{8E8BFCAB-0884-344D-B21D-B344E232195C}" dt="2024-02-01T18:22:10.505" v="58" actId="20577"/>
          <ac:spMkLst>
            <pc:docMk/>
            <pc:sldMk cId="1005095303" sldId="260"/>
            <ac:spMk id="2" creationId="{F1009F5A-DE34-C6FC-4326-E6F1AF019FE0}"/>
          </ac:spMkLst>
        </pc:spChg>
        <pc:spChg chg="mod">
          <ac:chgData name="Marko Bremer" userId="443f3be2-27eb-4bb3-a68a-14b30c69a2ea" providerId="ADAL" clId="{8E8BFCAB-0884-344D-B21D-B344E232195C}" dt="2024-02-01T18:22:20.374" v="78" actId="20577"/>
          <ac:spMkLst>
            <pc:docMk/>
            <pc:sldMk cId="1005095303" sldId="260"/>
            <ac:spMk id="3" creationId="{A7AF1B2E-89BD-9A77-9D4F-88D688ED1C77}"/>
          </ac:spMkLst>
        </pc:spChg>
      </pc:sldChg>
      <pc:sldChg chg="addSp delSp modSp mod ord modAnim modNotesTx">
        <pc:chgData name="Marko Bremer" userId="443f3be2-27eb-4bb3-a68a-14b30c69a2ea" providerId="ADAL" clId="{8E8BFCAB-0884-344D-B21D-B344E232195C}" dt="2024-02-01T18:42:07.166" v="820" actId="20577"/>
        <pc:sldMkLst>
          <pc:docMk/>
          <pc:sldMk cId="3270338648" sldId="261"/>
        </pc:sldMkLst>
        <pc:spChg chg="mod">
          <ac:chgData name="Marko Bremer" userId="443f3be2-27eb-4bb3-a68a-14b30c69a2ea" providerId="ADAL" clId="{8E8BFCAB-0884-344D-B21D-B344E232195C}" dt="2024-02-01T18:23:50.971" v="304" actId="20577"/>
          <ac:spMkLst>
            <pc:docMk/>
            <pc:sldMk cId="3270338648" sldId="261"/>
            <ac:spMk id="2" creationId="{2FED542F-AD0F-162A-713D-4A9948AA9F35}"/>
          </ac:spMkLst>
        </pc:spChg>
        <pc:spChg chg="del mod">
          <ac:chgData name="Marko Bremer" userId="443f3be2-27eb-4bb3-a68a-14b30c69a2ea" providerId="ADAL" clId="{8E8BFCAB-0884-344D-B21D-B344E232195C}" dt="2024-02-01T18:25:07.582" v="306"/>
          <ac:spMkLst>
            <pc:docMk/>
            <pc:sldMk cId="3270338648" sldId="261"/>
            <ac:spMk id="3" creationId="{D125ACC0-DD72-FE38-89AE-A23BE9CFDE4E}"/>
          </ac:spMkLst>
        </pc:spChg>
        <pc:picChg chg="add mod">
          <ac:chgData name="Marko Bremer" userId="443f3be2-27eb-4bb3-a68a-14b30c69a2ea" providerId="ADAL" clId="{8E8BFCAB-0884-344D-B21D-B344E232195C}" dt="2024-02-01T18:25:07.582" v="306"/>
          <ac:picMkLst>
            <pc:docMk/>
            <pc:sldMk cId="3270338648" sldId="261"/>
            <ac:picMk id="5" creationId="{705B43DF-AD15-016D-FCA8-01FDE3C6395C}"/>
          </ac:picMkLst>
        </pc:picChg>
      </pc:sldChg>
      <pc:sldChg chg="modSp new mod modClrScheme chgLayout">
        <pc:chgData name="Marko Bremer" userId="443f3be2-27eb-4bb3-a68a-14b30c69a2ea" providerId="ADAL" clId="{8E8BFCAB-0884-344D-B21D-B344E232195C}" dt="2024-02-01T18:30:13.192" v="399" actId="27636"/>
        <pc:sldMkLst>
          <pc:docMk/>
          <pc:sldMk cId="3612746734" sldId="262"/>
        </pc:sldMkLst>
        <pc:spChg chg="mod ord">
          <ac:chgData name="Marko Bremer" userId="443f3be2-27eb-4bb3-a68a-14b30c69a2ea" providerId="ADAL" clId="{8E8BFCAB-0884-344D-B21D-B344E232195C}" dt="2024-02-01T18:30:04.058" v="394" actId="700"/>
          <ac:spMkLst>
            <pc:docMk/>
            <pc:sldMk cId="3612746734" sldId="262"/>
            <ac:spMk id="2" creationId="{25B8F196-B2BB-E965-E2CA-ED6F74996742}"/>
          </ac:spMkLst>
        </pc:spChg>
        <pc:spChg chg="mod ord">
          <ac:chgData name="Marko Bremer" userId="443f3be2-27eb-4bb3-a68a-14b30c69a2ea" providerId="ADAL" clId="{8E8BFCAB-0884-344D-B21D-B344E232195C}" dt="2024-02-01T18:30:13.192" v="399" actId="27636"/>
          <ac:spMkLst>
            <pc:docMk/>
            <pc:sldMk cId="3612746734" sldId="262"/>
            <ac:spMk id="3" creationId="{887A50FB-9345-A4D0-8EC7-792B4D55E98F}"/>
          </ac:spMkLst>
        </pc:spChg>
      </pc:sldChg>
      <pc:sldChg chg="addSp modSp new del">
        <pc:chgData name="Marko Bremer" userId="443f3be2-27eb-4bb3-a68a-14b30c69a2ea" providerId="ADAL" clId="{8E8BFCAB-0884-344D-B21D-B344E232195C}" dt="2024-02-01T18:41:18.678" v="753" actId="2696"/>
        <pc:sldMkLst>
          <pc:docMk/>
          <pc:sldMk cId="1257379551" sldId="263"/>
        </pc:sldMkLst>
        <pc:picChg chg="add mod">
          <ac:chgData name="Marko Bremer" userId="443f3be2-27eb-4bb3-a68a-14b30c69a2ea" providerId="ADAL" clId="{8E8BFCAB-0884-344D-B21D-B344E232195C}" dt="2024-02-01T18:29:10.297" v="367"/>
          <ac:picMkLst>
            <pc:docMk/>
            <pc:sldMk cId="1257379551" sldId="263"/>
            <ac:picMk id="3" creationId="{F6B19405-B9E3-15B4-12E8-00B0378B3B20}"/>
          </ac:picMkLst>
        </pc:picChg>
      </pc:sldChg>
      <pc:sldChg chg="addSp delSp modSp add mod ord modNotesTx">
        <pc:chgData name="Marko Bremer" userId="443f3be2-27eb-4bb3-a68a-14b30c69a2ea" providerId="ADAL" clId="{8E8BFCAB-0884-344D-B21D-B344E232195C}" dt="2024-02-01T18:33:42.095" v="482" actId="20577"/>
        <pc:sldMkLst>
          <pc:docMk/>
          <pc:sldMk cId="1153361504" sldId="264"/>
        </pc:sldMkLst>
        <pc:spChg chg="mod">
          <ac:chgData name="Marko Bremer" userId="443f3be2-27eb-4bb3-a68a-14b30c69a2ea" providerId="ADAL" clId="{8E8BFCAB-0884-344D-B21D-B344E232195C}" dt="2024-02-01T18:30:36.336" v="412" actId="20577"/>
          <ac:spMkLst>
            <pc:docMk/>
            <pc:sldMk cId="1153361504" sldId="264"/>
            <ac:spMk id="2" creationId="{25B8F196-B2BB-E965-E2CA-ED6F74996742}"/>
          </ac:spMkLst>
        </pc:spChg>
        <pc:spChg chg="del">
          <ac:chgData name="Marko Bremer" userId="443f3be2-27eb-4bb3-a68a-14b30c69a2ea" providerId="ADAL" clId="{8E8BFCAB-0884-344D-B21D-B344E232195C}" dt="2024-02-01T18:30:34.340" v="409" actId="478"/>
          <ac:spMkLst>
            <pc:docMk/>
            <pc:sldMk cId="1153361504" sldId="264"/>
            <ac:spMk id="3" creationId="{887A50FB-9345-A4D0-8EC7-792B4D55E98F}"/>
          </ac:spMkLst>
        </pc:spChg>
        <pc:spChg chg="add mod">
          <ac:chgData name="Marko Bremer" userId="443f3be2-27eb-4bb3-a68a-14b30c69a2ea" providerId="ADAL" clId="{8E8BFCAB-0884-344D-B21D-B344E232195C}" dt="2024-02-01T18:30:34.340" v="409" actId="478"/>
          <ac:spMkLst>
            <pc:docMk/>
            <pc:sldMk cId="1153361504" sldId="264"/>
            <ac:spMk id="5" creationId="{C5D72732-715E-70D8-1897-2657FB38B935}"/>
          </ac:spMkLst>
        </pc:spChg>
      </pc:sldChg>
      <pc:sldChg chg="modSp add mod">
        <pc:chgData name="Marko Bremer" userId="443f3be2-27eb-4bb3-a68a-14b30c69a2ea" providerId="ADAL" clId="{8E8BFCAB-0884-344D-B21D-B344E232195C}" dt="2024-02-01T18:30:44.679" v="424" actId="20577"/>
        <pc:sldMkLst>
          <pc:docMk/>
          <pc:sldMk cId="3157445684" sldId="265"/>
        </pc:sldMkLst>
        <pc:spChg chg="mod">
          <ac:chgData name="Marko Bremer" userId="443f3be2-27eb-4bb3-a68a-14b30c69a2ea" providerId="ADAL" clId="{8E8BFCAB-0884-344D-B21D-B344E232195C}" dt="2024-02-01T18:30:44.679" v="424" actId="20577"/>
          <ac:spMkLst>
            <pc:docMk/>
            <pc:sldMk cId="3157445684" sldId="265"/>
            <ac:spMk id="2" creationId="{25B8F196-B2BB-E965-E2CA-ED6F74996742}"/>
          </ac:spMkLst>
        </pc:spChg>
      </pc:sldChg>
      <pc:sldChg chg="addSp modSp new modAnim modNotesTx">
        <pc:chgData name="Marko Bremer" userId="443f3be2-27eb-4bb3-a68a-14b30c69a2ea" providerId="ADAL" clId="{8E8BFCAB-0884-344D-B21D-B344E232195C}" dt="2024-02-01T19:21:16.454" v="2493" actId="20577"/>
        <pc:sldMkLst>
          <pc:docMk/>
          <pc:sldMk cId="2354674331" sldId="266"/>
        </pc:sldMkLst>
        <pc:picChg chg="add mod">
          <ac:chgData name="Marko Bremer" userId="443f3be2-27eb-4bb3-a68a-14b30c69a2ea" providerId="ADAL" clId="{8E8BFCAB-0884-344D-B21D-B344E232195C}" dt="2024-02-01T18:32:47.647" v="426"/>
          <ac:picMkLst>
            <pc:docMk/>
            <pc:sldMk cId="2354674331" sldId="266"/>
            <ac:picMk id="2" creationId="{623249DD-DC1E-2C3D-CF53-A254A6FA5EDE}"/>
          </ac:picMkLst>
        </pc:picChg>
      </pc:sldChg>
      <pc:sldChg chg="modSp new mod modNotesTx">
        <pc:chgData name="Marko Bremer" userId="443f3be2-27eb-4bb3-a68a-14b30c69a2ea" providerId="ADAL" clId="{8E8BFCAB-0884-344D-B21D-B344E232195C}" dt="2024-02-01T19:20:58.959" v="2481" actId="20577"/>
        <pc:sldMkLst>
          <pc:docMk/>
          <pc:sldMk cId="1854329326" sldId="267"/>
        </pc:sldMkLst>
        <pc:spChg chg="mod">
          <ac:chgData name="Marko Bremer" userId="443f3be2-27eb-4bb3-a68a-14b30c69a2ea" providerId="ADAL" clId="{8E8BFCAB-0884-344D-B21D-B344E232195C}" dt="2024-02-01T18:37:40.001" v="537" actId="20577"/>
          <ac:spMkLst>
            <pc:docMk/>
            <pc:sldMk cId="1854329326" sldId="267"/>
            <ac:spMk id="2" creationId="{80E6C3EE-E8D8-FA71-E9CC-13219C4BB673}"/>
          </ac:spMkLst>
        </pc:spChg>
        <pc:spChg chg="mod">
          <ac:chgData name="Marko Bremer" userId="443f3be2-27eb-4bb3-a68a-14b30c69a2ea" providerId="ADAL" clId="{8E8BFCAB-0884-344D-B21D-B344E232195C}" dt="2024-02-01T19:20:58.959" v="2481" actId="20577"/>
          <ac:spMkLst>
            <pc:docMk/>
            <pc:sldMk cId="1854329326" sldId="267"/>
            <ac:spMk id="3" creationId="{07FCA537-4032-343C-E2A7-6DE3990739E5}"/>
          </ac:spMkLst>
        </pc:spChg>
      </pc:sldChg>
      <pc:sldChg chg="modSp add mod modNotesTx">
        <pc:chgData name="Marko Bremer" userId="443f3be2-27eb-4bb3-a68a-14b30c69a2ea" providerId="ADAL" clId="{8E8BFCAB-0884-344D-B21D-B344E232195C}" dt="2024-02-01T19:21:02.498" v="2483" actId="20577"/>
        <pc:sldMkLst>
          <pc:docMk/>
          <pc:sldMk cId="3523031163" sldId="268"/>
        </pc:sldMkLst>
        <pc:spChg chg="mod">
          <ac:chgData name="Marko Bremer" userId="443f3be2-27eb-4bb3-a68a-14b30c69a2ea" providerId="ADAL" clId="{8E8BFCAB-0884-344D-B21D-B344E232195C}" dt="2024-02-01T18:40:30.364" v="692" actId="20577"/>
          <ac:spMkLst>
            <pc:docMk/>
            <pc:sldMk cId="3523031163" sldId="268"/>
            <ac:spMk id="2" creationId="{80E6C3EE-E8D8-FA71-E9CC-13219C4BB673}"/>
          </ac:spMkLst>
        </pc:spChg>
        <pc:spChg chg="mod">
          <ac:chgData name="Marko Bremer" userId="443f3be2-27eb-4bb3-a68a-14b30c69a2ea" providerId="ADAL" clId="{8E8BFCAB-0884-344D-B21D-B344E232195C}" dt="2024-02-01T19:21:02.498" v="2483" actId="20577"/>
          <ac:spMkLst>
            <pc:docMk/>
            <pc:sldMk cId="3523031163" sldId="268"/>
            <ac:spMk id="3" creationId="{07FCA537-4032-343C-E2A7-6DE3990739E5}"/>
          </ac:spMkLst>
        </pc:spChg>
      </pc:sldChg>
      <pc:sldChg chg="modSp add mod modNotesTx">
        <pc:chgData name="Marko Bremer" userId="443f3be2-27eb-4bb3-a68a-14b30c69a2ea" providerId="ADAL" clId="{8E8BFCAB-0884-344D-B21D-B344E232195C}" dt="2024-02-01T18:50:13.500" v="1570"/>
        <pc:sldMkLst>
          <pc:docMk/>
          <pc:sldMk cId="4167352094" sldId="269"/>
        </pc:sldMkLst>
        <pc:spChg chg="mod">
          <ac:chgData name="Marko Bremer" userId="443f3be2-27eb-4bb3-a68a-14b30c69a2ea" providerId="ADAL" clId="{8E8BFCAB-0884-344D-B21D-B344E232195C}" dt="2024-02-01T18:40:54.868" v="738" actId="20577"/>
          <ac:spMkLst>
            <pc:docMk/>
            <pc:sldMk cId="4167352094" sldId="269"/>
            <ac:spMk id="2" creationId="{80E6C3EE-E8D8-FA71-E9CC-13219C4BB673}"/>
          </ac:spMkLst>
        </pc:spChg>
        <pc:spChg chg="mod">
          <ac:chgData name="Marko Bremer" userId="443f3be2-27eb-4bb3-a68a-14b30c69a2ea" providerId="ADAL" clId="{8E8BFCAB-0884-344D-B21D-B344E232195C}" dt="2024-02-01T18:40:58.256" v="745" actId="20577"/>
          <ac:spMkLst>
            <pc:docMk/>
            <pc:sldMk cId="4167352094" sldId="269"/>
            <ac:spMk id="3" creationId="{07FCA537-4032-343C-E2A7-6DE3990739E5}"/>
          </ac:spMkLst>
        </pc:spChg>
      </pc:sldChg>
      <pc:sldChg chg="modSp new mod">
        <pc:chgData name="Marko Bremer" userId="443f3be2-27eb-4bb3-a68a-14b30c69a2ea" providerId="ADAL" clId="{8E8BFCAB-0884-344D-B21D-B344E232195C}" dt="2024-02-01T18:56:57.668" v="2469" actId="20577"/>
        <pc:sldMkLst>
          <pc:docMk/>
          <pc:sldMk cId="777872675" sldId="270"/>
        </pc:sldMkLst>
        <pc:spChg chg="mod">
          <ac:chgData name="Marko Bremer" userId="443f3be2-27eb-4bb3-a68a-14b30c69a2ea" providerId="ADAL" clId="{8E8BFCAB-0884-344D-B21D-B344E232195C}" dt="2024-02-01T18:50:39.285" v="1591" actId="20577"/>
          <ac:spMkLst>
            <pc:docMk/>
            <pc:sldMk cId="777872675" sldId="270"/>
            <ac:spMk id="2" creationId="{31F05846-2282-1612-F20B-720D5DC1AEAA}"/>
          </ac:spMkLst>
        </pc:spChg>
        <pc:spChg chg="mod">
          <ac:chgData name="Marko Bremer" userId="443f3be2-27eb-4bb3-a68a-14b30c69a2ea" providerId="ADAL" clId="{8E8BFCAB-0884-344D-B21D-B344E232195C}" dt="2024-02-01T18:56:57.668" v="2469" actId="20577"/>
          <ac:spMkLst>
            <pc:docMk/>
            <pc:sldMk cId="777872675" sldId="270"/>
            <ac:spMk id="3" creationId="{F564D0B1-632D-4A81-FD01-BF7B66668B8D}"/>
          </ac:spMkLst>
        </pc:spChg>
      </pc:sldChg>
      <pc:sldChg chg="modSp add mod modNotesTx">
        <pc:chgData name="Marko Bremer" userId="443f3be2-27eb-4bb3-a68a-14b30c69a2ea" providerId="ADAL" clId="{8E8BFCAB-0884-344D-B21D-B344E232195C}" dt="2024-02-01T19:21:29.364" v="2494" actId="20577"/>
        <pc:sldMkLst>
          <pc:docMk/>
          <pc:sldMk cId="1258387528" sldId="271"/>
        </pc:sldMkLst>
        <pc:spChg chg="mod">
          <ac:chgData name="Marko Bremer" userId="443f3be2-27eb-4bb3-a68a-14b30c69a2ea" providerId="ADAL" clId="{8E8BFCAB-0884-344D-B21D-B344E232195C}" dt="2024-02-01T18:52:27.970" v="1846" actId="20577"/>
          <ac:spMkLst>
            <pc:docMk/>
            <pc:sldMk cId="1258387528" sldId="271"/>
            <ac:spMk id="2" creationId="{31F05846-2282-1612-F20B-720D5DC1AEAA}"/>
          </ac:spMkLst>
        </pc:spChg>
        <pc:spChg chg="mod">
          <ac:chgData name="Marko Bremer" userId="443f3be2-27eb-4bb3-a68a-14b30c69a2ea" providerId="ADAL" clId="{8E8BFCAB-0884-344D-B21D-B344E232195C}" dt="2024-02-01T18:56:43.355" v="2468" actId="20577"/>
          <ac:spMkLst>
            <pc:docMk/>
            <pc:sldMk cId="1258387528" sldId="271"/>
            <ac:spMk id="3" creationId="{F564D0B1-632D-4A81-FD01-BF7B66668B8D}"/>
          </ac:spMkLst>
        </pc:spChg>
      </pc:sldChg>
    </pc:docChg>
  </pc:docChgLst>
  <pc:docChgLst>
    <pc:chgData name="Allison Leiton" userId="4fced9d0-94dc-4592-b6ab-d0a14a2052b4" providerId="ADAL" clId="{657B1822-8923-49FF-9E19-BF32CCCAAAE5}"/>
    <pc:docChg chg="undo custSel modSld">
      <pc:chgData name="Allison Leiton" userId="4fced9d0-94dc-4592-b6ab-d0a14a2052b4" providerId="ADAL" clId="{657B1822-8923-49FF-9E19-BF32CCCAAAE5}" dt="2024-03-19T14:00:18.480" v="179"/>
      <pc:docMkLst>
        <pc:docMk/>
      </pc:docMkLst>
      <pc:sldChg chg="delSp modSp mod">
        <pc:chgData name="Allison Leiton" userId="4fced9d0-94dc-4592-b6ab-d0a14a2052b4" providerId="ADAL" clId="{657B1822-8923-49FF-9E19-BF32CCCAAAE5}" dt="2024-03-19T11:53:36.857" v="100" actId="207"/>
        <pc:sldMkLst>
          <pc:docMk/>
          <pc:sldMk cId="529220307" sldId="257"/>
        </pc:sldMkLst>
        <pc:spChg chg="mod">
          <ac:chgData name="Allison Leiton" userId="4fced9d0-94dc-4592-b6ab-d0a14a2052b4" providerId="ADAL" clId="{657B1822-8923-49FF-9E19-BF32CCCAAAE5}" dt="2024-03-19T11:53:36.857" v="100" actId="207"/>
          <ac:spMkLst>
            <pc:docMk/>
            <pc:sldMk cId="529220307" sldId="257"/>
            <ac:spMk id="3" creationId="{E4C8E1C6-E954-085C-DA1F-1F3C8D0E7A5D}"/>
          </ac:spMkLst>
        </pc:spChg>
        <pc:picChg chg="del">
          <ac:chgData name="Allison Leiton" userId="4fced9d0-94dc-4592-b6ab-d0a14a2052b4" providerId="ADAL" clId="{657B1822-8923-49FF-9E19-BF32CCCAAAE5}" dt="2024-03-19T10:57:41.148" v="41" actId="478"/>
          <ac:picMkLst>
            <pc:docMk/>
            <pc:sldMk cId="529220307" sldId="257"/>
            <ac:picMk id="9" creationId="{E53A2E0F-6F6E-66E8-77F9-4D7BC8FC1070}"/>
          </ac:picMkLst>
        </pc:picChg>
        <pc:cxnChg chg="del">
          <ac:chgData name="Allison Leiton" userId="4fced9d0-94dc-4592-b6ab-d0a14a2052b4" providerId="ADAL" clId="{657B1822-8923-49FF-9E19-BF32CCCAAAE5}" dt="2024-03-19T10:57:43.093" v="42" actId="478"/>
          <ac:cxnSpMkLst>
            <pc:docMk/>
            <pc:sldMk cId="529220307" sldId="257"/>
            <ac:cxnSpMk id="11" creationId="{9310E5E6-7F2C-9393-169E-1FCAE7C6BC83}"/>
          </ac:cxnSpMkLst>
        </pc:cxnChg>
      </pc:sldChg>
      <pc:sldChg chg="addSp delSp modSp mod">
        <pc:chgData name="Allison Leiton" userId="4fced9d0-94dc-4592-b6ab-d0a14a2052b4" providerId="ADAL" clId="{657B1822-8923-49FF-9E19-BF32CCCAAAE5}" dt="2024-03-19T11:53:28.327" v="99" actId="1076"/>
        <pc:sldMkLst>
          <pc:docMk/>
          <pc:sldMk cId="4220041804" sldId="276"/>
        </pc:sldMkLst>
        <pc:spChg chg="add mod">
          <ac:chgData name="Allison Leiton" userId="4fced9d0-94dc-4592-b6ab-d0a14a2052b4" providerId="ADAL" clId="{657B1822-8923-49FF-9E19-BF32CCCAAAE5}" dt="2024-03-19T11:53:28.327" v="99" actId="1076"/>
          <ac:spMkLst>
            <pc:docMk/>
            <pc:sldMk cId="4220041804" sldId="276"/>
            <ac:spMk id="5" creationId="{339CBA6F-6D50-1F1F-4264-2DFD4DA234CB}"/>
          </ac:spMkLst>
        </pc:spChg>
        <pc:spChg chg="mod">
          <ac:chgData name="Allison Leiton" userId="4fced9d0-94dc-4592-b6ab-d0a14a2052b4" providerId="ADAL" clId="{657B1822-8923-49FF-9E19-BF32CCCAAAE5}" dt="2024-03-19T11:53:16.946" v="96" actId="1076"/>
          <ac:spMkLst>
            <pc:docMk/>
            <pc:sldMk cId="4220041804" sldId="276"/>
            <ac:spMk id="19" creationId="{EF721576-8F46-411C-88B5-B389D5A54294}"/>
          </ac:spMkLst>
        </pc:spChg>
        <pc:spChg chg="mod">
          <ac:chgData name="Allison Leiton" userId="4fced9d0-94dc-4592-b6ab-d0a14a2052b4" providerId="ADAL" clId="{657B1822-8923-49FF-9E19-BF32CCCAAAE5}" dt="2024-03-19T11:53:16.946" v="96" actId="1076"/>
          <ac:spMkLst>
            <pc:docMk/>
            <pc:sldMk cId="4220041804" sldId="276"/>
            <ac:spMk id="21" creationId="{024BFCD7-3B93-BFE9-6AF3-E83147846B39}"/>
          </ac:spMkLst>
        </pc:spChg>
        <pc:picChg chg="del">
          <ac:chgData name="Allison Leiton" userId="4fced9d0-94dc-4592-b6ab-d0a14a2052b4" providerId="ADAL" clId="{657B1822-8923-49FF-9E19-BF32CCCAAAE5}" dt="2024-03-19T10:57:47.766" v="43" actId="478"/>
          <ac:picMkLst>
            <pc:docMk/>
            <pc:sldMk cId="4220041804" sldId="276"/>
            <ac:picMk id="8" creationId="{0025C54E-533C-294E-3ACC-D3C5E3BD1C7F}"/>
          </ac:picMkLst>
        </pc:picChg>
        <pc:cxnChg chg="del">
          <ac:chgData name="Allison Leiton" userId="4fced9d0-94dc-4592-b6ab-d0a14a2052b4" providerId="ADAL" clId="{657B1822-8923-49FF-9E19-BF32CCCAAAE5}" dt="2024-03-19T10:57:49.836" v="44" actId="478"/>
          <ac:cxnSpMkLst>
            <pc:docMk/>
            <pc:sldMk cId="4220041804" sldId="276"/>
            <ac:cxnSpMk id="11" creationId="{F80E1A14-AAED-0EA5-F6C8-7A2A04EF0BFF}"/>
          </ac:cxnSpMkLst>
        </pc:cxnChg>
      </pc:sldChg>
      <pc:sldChg chg="delSp modSp mod">
        <pc:chgData name="Allison Leiton" userId="4fced9d0-94dc-4592-b6ab-d0a14a2052b4" providerId="ADAL" clId="{657B1822-8923-49FF-9E19-BF32CCCAAAE5}" dt="2024-03-19T10:57:56.845" v="46" actId="478"/>
        <pc:sldMkLst>
          <pc:docMk/>
          <pc:sldMk cId="908339105" sldId="278"/>
        </pc:sldMkLst>
        <pc:spChg chg="mod">
          <ac:chgData name="Allison Leiton" userId="4fced9d0-94dc-4592-b6ab-d0a14a2052b4" providerId="ADAL" clId="{657B1822-8923-49FF-9E19-BF32CCCAAAE5}" dt="2024-03-07T10:08:48.505" v="1" actId="207"/>
          <ac:spMkLst>
            <pc:docMk/>
            <pc:sldMk cId="908339105" sldId="278"/>
            <ac:spMk id="2" creationId="{C739F66F-71B3-7F6A-5D88-55504BA8922B}"/>
          </ac:spMkLst>
        </pc:spChg>
        <pc:picChg chg="del">
          <ac:chgData name="Allison Leiton" userId="4fced9d0-94dc-4592-b6ab-d0a14a2052b4" providerId="ADAL" clId="{657B1822-8923-49FF-9E19-BF32CCCAAAE5}" dt="2024-03-19T10:57:53.850" v="45" actId="478"/>
          <ac:picMkLst>
            <pc:docMk/>
            <pc:sldMk cId="908339105" sldId="278"/>
            <ac:picMk id="8" creationId="{FF663FAB-D2F4-3E7F-BDE6-4388845DD227}"/>
          </ac:picMkLst>
        </pc:picChg>
        <pc:cxnChg chg="del">
          <ac:chgData name="Allison Leiton" userId="4fced9d0-94dc-4592-b6ab-d0a14a2052b4" providerId="ADAL" clId="{657B1822-8923-49FF-9E19-BF32CCCAAAE5}" dt="2024-03-19T10:57:56.845" v="46" actId="478"/>
          <ac:cxnSpMkLst>
            <pc:docMk/>
            <pc:sldMk cId="908339105" sldId="278"/>
            <ac:cxnSpMk id="11" creationId="{D241A6F7-0EC6-72D5-502D-3907C2B7C713}"/>
          </ac:cxnSpMkLst>
        </pc:cxnChg>
      </pc:sldChg>
      <pc:sldChg chg="delSp modSp mod modCm">
        <pc:chgData name="Allison Leiton" userId="4fced9d0-94dc-4592-b6ab-d0a14a2052b4" providerId="ADAL" clId="{657B1822-8923-49FF-9E19-BF32CCCAAAE5}" dt="2024-03-19T14:00:18.480" v="179"/>
        <pc:sldMkLst>
          <pc:docMk/>
          <pc:sldMk cId="904398721" sldId="279"/>
        </pc:sldMkLst>
        <pc:spChg chg="mod">
          <ac:chgData name="Allison Leiton" userId="4fced9d0-94dc-4592-b6ab-d0a14a2052b4" providerId="ADAL" clId="{657B1822-8923-49FF-9E19-BF32CCCAAAE5}" dt="2024-03-19T11:56:23.202" v="178" actId="1076"/>
          <ac:spMkLst>
            <pc:docMk/>
            <pc:sldMk cId="904398721" sldId="279"/>
            <ac:spMk id="2" creationId="{98CE116D-0DA8-950A-22E2-2D0520547158}"/>
          </ac:spMkLst>
        </pc:spChg>
        <pc:spChg chg="mod">
          <ac:chgData name="Allison Leiton" userId="4fced9d0-94dc-4592-b6ab-d0a14a2052b4" providerId="ADAL" clId="{657B1822-8923-49FF-9E19-BF32CCCAAAE5}" dt="2024-03-19T11:56:23.202" v="178" actId="1076"/>
          <ac:spMkLst>
            <pc:docMk/>
            <pc:sldMk cId="904398721" sldId="279"/>
            <ac:spMk id="3" creationId="{E4B5A377-553C-750B-3AF1-E1FFD0486FEA}"/>
          </ac:spMkLst>
        </pc:spChg>
        <pc:spChg chg="mod">
          <ac:chgData name="Allison Leiton" userId="4fced9d0-94dc-4592-b6ab-d0a14a2052b4" providerId="ADAL" clId="{657B1822-8923-49FF-9E19-BF32CCCAAAE5}" dt="2024-03-19T11:56:23.202" v="178" actId="1076"/>
          <ac:spMkLst>
            <pc:docMk/>
            <pc:sldMk cId="904398721" sldId="279"/>
            <ac:spMk id="4" creationId="{3B21905E-19E0-68D6-B973-58D45FEC692F}"/>
          </ac:spMkLst>
        </pc:spChg>
        <pc:picChg chg="mod">
          <ac:chgData name="Allison Leiton" userId="4fced9d0-94dc-4592-b6ab-d0a14a2052b4" providerId="ADAL" clId="{657B1822-8923-49FF-9E19-BF32CCCAAAE5}" dt="2024-03-19T11:56:04.865" v="170" actId="1076"/>
          <ac:picMkLst>
            <pc:docMk/>
            <pc:sldMk cId="904398721" sldId="279"/>
            <ac:picMk id="7" creationId="{F018C5CA-4AE2-BEF1-8C0D-A542665CF8F9}"/>
          </ac:picMkLst>
        </pc:picChg>
        <pc:picChg chg="del">
          <ac:chgData name="Allison Leiton" userId="4fced9d0-94dc-4592-b6ab-d0a14a2052b4" providerId="ADAL" clId="{657B1822-8923-49FF-9E19-BF32CCCAAAE5}" dt="2024-03-19T10:58:45.055" v="58" actId="478"/>
          <ac:picMkLst>
            <pc:docMk/>
            <pc:sldMk cId="904398721" sldId="279"/>
            <ac:picMk id="18" creationId="{904B2DB4-3082-6CE3-6664-CD8A6D6C255F}"/>
          </ac:picMkLst>
        </pc:picChg>
        <pc:cxnChg chg="del">
          <ac:chgData name="Allison Leiton" userId="4fced9d0-94dc-4592-b6ab-d0a14a2052b4" providerId="ADAL" clId="{657B1822-8923-49FF-9E19-BF32CCCAAAE5}" dt="2024-03-19T10:58:47.259" v="59" actId="478"/>
          <ac:cxnSpMkLst>
            <pc:docMk/>
            <pc:sldMk cId="904398721" sldId="279"/>
            <ac:cxnSpMk id="20" creationId="{EDB536BF-FEB5-D3BB-1951-021F9B858A2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Allison Leiton" userId="4fced9d0-94dc-4592-b6ab-d0a14a2052b4" providerId="ADAL" clId="{657B1822-8923-49FF-9E19-BF32CCCAAAE5}" dt="2024-03-19T14:00:18.480" v="179"/>
              <pc2:cmMkLst xmlns:pc2="http://schemas.microsoft.com/office/powerpoint/2019/9/main/command">
                <pc:docMk/>
                <pc:sldMk cId="904398721" sldId="279"/>
                <pc2:cmMk id="{F5416F7B-43C3-A14C-BD82-3A5F60329522}"/>
              </pc2:cmMkLst>
              <pc226:cmRplyChg chg="add">
                <pc226:chgData name="Allison Leiton" userId="4fced9d0-94dc-4592-b6ab-d0a14a2052b4" providerId="ADAL" clId="{657B1822-8923-49FF-9E19-BF32CCCAAAE5}" dt="2024-03-19T14:00:18.480" v="179"/>
                <pc2:cmRplyMkLst xmlns:pc2="http://schemas.microsoft.com/office/powerpoint/2019/9/main/command">
                  <pc:docMk/>
                  <pc:sldMk cId="904398721" sldId="279"/>
                  <pc2:cmMk id="{F5416F7B-43C3-A14C-BD82-3A5F60329522}"/>
                  <pc2:cmRplyMk id="{858A483F-7E60-4332-804E-C8B86E72FB66}"/>
                </pc2:cmRplyMkLst>
              </pc226:cmRplyChg>
            </pc226:cmChg>
          </p:ext>
        </pc:extLst>
      </pc:sldChg>
      <pc:sldChg chg="delSp modSp mod">
        <pc:chgData name="Allison Leiton" userId="4fced9d0-94dc-4592-b6ab-d0a14a2052b4" providerId="ADAL" clId="{657B1822-8923-49FF-9E19-BF32CCCAAAE5}" dt="2024-03-19T10:58:02.114" v="48" actId="478"/>
        <pc:sldMkLst>
          <pc:docMk/>
          <pc:sldMk cId="2584386501" sldId="280"/>
        </pc:sldMkLst>
        <pc:spChg chg="mod">
          <ac:chgData name="Allison Leiton" userId="4fced9d0-94dc-4592-b6ab-d0a14a2052b4" providerId="ADAL" clId="{657B1822-8923-49FF-9E19-BF32CCCAAAE5}" dt="2024-03-07T10:09:24.604" v="19" actId="255"/>
          <ac:spMkLst>
            <pc:docMk/>
            <pc:sldMk cId="2584386501" sldId="280"/>
            <ac:spMk id="3" creationId="{296355B1-D535-C887-1F8C-FAE046F7CA87}"/>
          </ac:spMkLst>
        </pc:spChg>
        <pc:picChg chg="del">
          <ac:chgData name="Allison Leiton" userId="4fced9d0-94dc-4592-b6ab-d0a14a2052b4" providerId="ADAL" clId="{657B1822-8923-49FF-9E19-BF32CCCAAAE5}" dt="2024-03-19T10:58:00.107" v="47" actId="478"/>
          <ac:picMkLst>
            <pc:docMk/>
            <pc:sldMk cId="2584386501" sldId="280"/>
            <ac:picMk id="6" creationId="{611A9D4C-2A71-9197-ECAF-222214EB2FEE}"/>
          </ac:picMkLst>
        </pc:picChg>
        <pc:cxnChg chg="del">
          <ac:chgData name="Allison Leiton" userId="4fced9d0-94dc-4592-b6ab-d0a14a2052b4" providerId="ADAL" clId="{657B1822-8923-49FF-9E19-BF32CCCAAAE5}" dt="2024-03-19T10:58:02.114" v="48" actId="478"/>
          <ac:cxnSpMkLst>
            <pc:docMk/>
            <pc:sldMk cId="2584386501" sldId="280"/>
            <ac:cxnSpMk id="8" creationId="{FA6BA8CD-A5E1-FC45-ABA9-46D2F4E4597B}"/>
          </ac:cxnSpMkLst>
        </pc:cxnChg>
      </pc:sldChg>
      <pc:sldChg chg="delSp mod">
        <pc:chgData name="Allison Leiton" userId="4fced9d0-94dc-4592-b6ab-d0a14a2052b4" providerId="ADAL" clId="{657B1822-8923-49FF-9E19-BF32CCCAAAE5}" dt="2024-03-19T10:58:35.244" v="55" actId="478"/>
        <pc:sldMkLst>
          <pc:docMk/>
          <pc:sldMk cId="4041278825" sldId="281"/>
        </pc:sldMkLst>
        <pc:picChg chg="del">
          <ac:chgData name="Allison Leiton" userId="4fced9d0-94dc-4592-b6ab-d0a14a2052b4" providerId="ADAL" clId="{657B1822-8923-49FF-9E19-BF32CCCAAAE5}" dt="2024-03-19T10:58:32.881" v="54" actId="478"/>
          <ac:picMkLst>
            <pc:docMk/>
            <pc:sldMk cId="4041278825" sldId="281"/>
            <ac:picMk id="4" creationId="{794FDAF3-7F6E-DEFE-2482-73D45A8D9308}"/>
          </ac:picMkLst>
        </pc:picChg>
        <pc:cxnChg chg="del">
          <ac:chgData name="Allison Leiton" userId="4fced9d0-94dc-4592-b6ab-d0a14a2052b4" providerId="ADAL" clId="{657B1822-8923-49FF-9E19-BF32CCCAAAE5}" dt="2024-03-19T10:58:35.244" v="55" actId="478"/>
          <ac:cxnSpMkLst>
            <pc:docMk/>
            <pc:sldMk cId="4041278825" sldId="281"/>
            <ac:cxnSpMk id="6" creationId="{A7470074-F03E-545B-D625-0CB376D83BBC}"/>
          </ac:cxnSpMkLst>
        </pc:cxnChg>
      </pc:sldChg>
      <pc:sldChg chg="delSp mod">
        <pc:chgData name="Allison Leiton" userId="4fced9d0-94dc-4592-b6ab-d0a14a2052b4" providerId="ADAL" clId="{657B1822-8923-49FF-9E19-BF32CCCAAAE5}" dt="2024-03-19T10:58:41.392" v="57" actId="478"/>
        <pc:sldMkLst>
          <pc:docMk/>
          <pc:sldMk cId="2276019105" sldId="282"/>
        </pc:sldMkLst>
        <pc:picChg chg="del">
          <ac:chgData name="Allison Leiton" userId="4fced9d0-94dc-4592-b6ab-d0a14a2052b4" providerId="ADAL" clId="{657B1822-8923-49FF-9E19-BF32CCCAAAE5}" dt="2024-03-19T10:58:38.768" v="56" actId="478"/>
          <ac:picMkLst>
            <pc:docMk/>
            <pc:sldMk cId="2276019105" sldId="282"/>
            <ac:picMk id="4" creationId="{397F0BCD-7BC2-3509-BDAB-9C3FF91C9F72}"/>
          </ac:picMkLst>
        </pc:picChg>
        <pc:cxnChg chg="del">
          <ac:chgData name="Allison Leiton" userId="4fced9d0-94dc-4592-b6ab-d0a14a2052b4" providerId="ADAL" clId="{657B1822-8923-49FF-9E19-BF32CCCAAAE5}" dt="2024-03-19T10:58:41.392" v="57" actId="478"/>
          <ac:cxnSpMkLst>
            <pc:docMk/>
            <pc:sldMk cId="2276019105" sldId="282"/>
            <ac:cxnSpMk id="6" creationId="{035B0209-7E20-86DC-A9FA-C071E1B190B1}"/>
          </ac:cxnSpMkLst>
        </pc:cxnChg>
      </pc:sldChg>
      <pc:sldChg chg="delSp modSp mod">
        <pc:chgData name="Allison Leiton" userId="4fced9d0-94dc-4592-b6ab-d0a14a2052b4" providerId="ADAL" clId="{657B1822-8923-49FF-9E19-BF32CCCAAAE5}" dt="2024-03-19T10:58:11.295" v="50" actId="478"/>
        <pc:sldMkLst>
          <pc:docMk/>
          <pc:sldMk cId="3850118483" sldId="283"/>
        </pc:sldMkLst>
        <pc:spChg chg="mod">
          <ac:chgData name="Allison Leiton" userId="4fced9d0-94dc-4592-b6ab-d0a14a2052b4" providerId="ADAL" clId="{657B1822-8923-49FF-9E19-BF32CCCAAAE5}" dt="2024-03-07T10:09:39.279" v="21" actId="11"/>
          <ac:spMkLst>
            <pc:docMk/>
            <pc:sldMk cId="3850118483" sldId="283"/>
            <ac:spMk id="3" creationId="{B2264F45-57F9-4E8D-496E-E98D2CA8237C}"/>
          </ac:spMkLst>
        </pc:spChg>
        <pc:picChg chg="del">
          <ac:chgData name="Allison Leiton" userId="4fced9d0-94dc-4592-b6ab-d0a14a2052b4" providerId="ADAL" clId="{657B1822-8923-49FF-9E19-BF32CCCAAAE5}" dt="2024-03-19T10:58:09.408" v="49" actId="478"/>
          <ac:picMkLst>
            <pc:docMk/>
            <pc:sldMk cId="3850118483" sldId="283"/>
            <ac:picMk id="4" creationId="{794FDAF3-7F6E-DEFE-2482-73D45A8D9308}"/>
          </ac:picMkLst>
        </pc:picChg>
        <pc:cxnChg chg="del">
          <ac:chgData name="Allison Leiton" userId="4fced9d0-94dc-4592-b6ab-d0a14a2052b4" providerId="ADAL" clId="{657B1822-8923-49FF-9E19-BF32CCCAAAE5}" dt="2024-03-19T10:58:11.295" v="50" actId="478"/>
          <ac:cxnSpMkLst>
            <pc:docMk/>
            <pc:sldMk cId="3850118483" sldId="283"/>
            <ac:cxnSpMk id="6" creationId="{A7470074-F03E-545B-D625-0CB376D83BBC}"/>
          </ac:cxnSpMkLst>
        </pc:cxnChg>
      </pc:sldChg>
      <pc:sldChg chg="delSp modSp mod">
        <pc:chgData name="Allison Leiton" userId="4fced9d0-94dc-4592-b6ab-d0a14a2052b4" providerId="ADAL" clId="{657B1822-8923-49FF-9E19-BF32CCCAAAE5}" dt="2024-03-19T10:58:54.283" v="61" actId="478"/>
        <pc:sldMkLst>
          <pc:docMk/>
          <pc:sldMk cId="398701271" sldId="284"/>
        </pc:sldMkLst>
        <pc:spChg chg="mod">
          <ac:chgData name="Allison Leiton" userId="4fced9d0-94dc-4592-b6ab-d0a14a2052b4" providerId="ADAL" clId="{657B1822-8923-49FF-9E19-BF32CCCAAAE5}" dt="2024-03-07T10:10:21.068" v="37" actId="12"/>
          <ac:spMkLst>
            <pc:docMk/>
            <pc:sldMk cId="398701271" sldId="284"/>
            <ac:spMk id="3" creationId="{557AB63A-D1AA-37BE-0A00-844F8F8D7FCE}"/>
          </ac:spMkLst>
        </pc:spChg>
        <pc:picChg chg="del">
          <ac:chgData name="Allison Leiton" userId="4fced9d0-94dc-4592-b6ab-d0a14a2052b4" providerId="ADAL" clId="{657B1822-8923-49FF-9E19-BF32CCCAAAE5}" dt="2024-03-19T10:58:52.022" v="60" actId="478"/>
          <ac:picMkLst>
            <pc:docMk/>
            <pc:sldMk cId="398701271" sldId="284"/>
            <ac:picMk id="8" creationId="{395884CD-4E8B-9AE7-71CB-C3A69D720539}"/>
          </ac:picMkLst>
        </pc:picChg>
        <pc:cxnChg chg="del">
          <ac:chgData name="Allison Leiton" userId="4fced9d0-94dc-4592-b6ab-d0a14a2052b4" providerId="ADAL" clId="{657B1822-8923-49FF-9E19-BF32CCCAAAE5}" dt="2024-03-19T10:58:54.283" v="61" actId="478"/>
          <ac:cxnSpMkLst>
            <pc:docMk/>
            <pc:sldMk cId="398701271" sldId="284"/>
            <ac:cxnSpMk id="11" creationId="{E1BFB929-2A5D-D3B3-9E8C-AF13E4AB96EC}"/>
          </ac:cxnSpMkLst>
        </pc:cxnChg>
      </pc:sldChg>
      <pc:sldChg chg="delSp modSp mod">
        <pc:chgData name="Allison Leiton" userId="4fced9d0-94dc-4592-b6ab-d0a14a2052b4" providerId="ADAL" clId="{657B1822-8923-49FF-9E19-BF32CCCAAAE5}" dt="2024-03-19T10:59:01.443" v="63" actId="478"/>
        <pc:sldMkLst>
          <pc:docMk/>
          <pc:sldMk cId="2016028593" sldId="285"/>
        </pc:sldMkLst>
        <pc:spChg chg="mod">
          <ac:chgData name="Allison Leiton" userId="4fced9d0-94dc-4592-b6ab-d0a14a2052b4" providerId="ADAL" clId="{657B1822-8923-49FF-9E19-BF32CCCAAAE5}" dt="2024-03-07T10:10:34.167" v="40" actId="12"/>
          <ac:spMkLst>
            <pc:docMk/>
            <pc:sldMk cId="2016028593" sldId="285"/>
            <ac:spMk id="3" creationId="{F564D0B1-632D-4A81-FD01-BF7B66668B8D}"/>
          </ac:spMkLst>
        </pc:spChg>
        <pc:picChg chg="del">
          <ac:chgData name="Allison Leiton" userId="4fced9d0-94dc-4592-b6ab-d0a14a2052b4" providerId="ADAL" clId="{657B1822-8923-49FF-9E19-BF32CCCAAAE5}" dt="2024-03-19T10:58:59.289" v="62" actId="478"/>
          <ac:picMkLst>
            <pc:docMk/>
            <pc:sldMk cId="2016028593" sldId="285"/>
            <ac:picMk id="8" creationId="{3FDA1025-F7EC-2728-9813-B4904443B8F9}"/>
          </ac:picMkLst>
        </pc:picChg>
        <pc:cxnChg chg="del">
          <ac:chgData name="Allison Leiton" userId="4fced9d0-94dc-4592-b6ab-d0a14a2052b4" providerId="ADAL" clId="{657B1822-8923-49FF-9E19-BF32CCCAAAE5}" dt="2024-03-19T10:59:01.443" v="63" actId="478"/>
          <ac:cxnSpMkLst>
            <pc:docMk/>
            <pc:sldMk cId="2016028593" sldId="285"/>
            <ac:cxnSpMk id="11" creationId="{6FE28FDB-D46B-00FB-77CD-EAFC2B259DB7}"/>
          </ac:cxnSpMkLst>
        </pc:cxnChg>
      </pc:sldChg>
      <pc:sldChg chg="delSp modSp mod">
        <pc:chgData name="Allison Leiton" userId="4fced9d0-94dc-4592-b6ab-d0a14a2052b4" providerId="ADAL" clId="{657B1822-8923-49FF-9E19-BF32CCCAAAE5}" dt="2024-03-19T10:58:29.888" v="53" actId="478"/>
        <pc:sldMkLst>
          <pc:docMk/>
          <pc:sldMk cId="2631172327" sldId="287"/>
        </pc:sldMkLst>
        <pc:spChg chg="mod">
          <ac:chgData name="Allison Leiton" userId="4fced9d0-94dc-4592-b6ab-d0a14a2052b4" providerId="ADAL" clId="{657B1822-8923-49FF-9E19-BF32CCCAAAE5}" dt="2024-03-07T10:09:44.392" v="22" actId="207"/>
          <ac:spMkLst>
            <pc:docMk/>
            <pc:sldMk cId="2631172327" sldId="287"/>
            <ac:spMk id="3" creationId="{D7651190-D3DE-8204-49A3-467D891EA536}"/>
          </ac:spMkLst>
        </pc:spChg>
        <pc:picChg chg="del">
          <ac:chgData name="Allison Leiton" userId="4fced9d0-94dc-4592-b6ab-d0a14a2052b4" providerId="ADAL" clId="{657B1822-8923-49FF-9E19-BF32CCCAAAE5}" dt="2024-03-19T10:58:17.347" v="51" actId="478"/>
          <ac:picMkLst>
            <pc:docMk/>
            <pc:sldMk cId="2631172327" sldId="287"/>
            <ac:picMk id="4" creationId="{BA0F1DBD-C2F0-C8DD-0BAB-BCD3BC0091F2}"/>
          </ac:picMkLst>
        </pc:picChg>
        <pc:picChg chg="ord">
          <ac:chgData name="Allison Leiton" userId="4fced9d0-94dc-4592-b6ab-d0a14a2052b4" providerId="ADAL" clId="{657B1822-8923-49FF-9E19-BF32CCCAAAE5}" dt="2024-03-19T10:58:27.032" v="52" actId="167"/>
          <ac:picMkLst>
            <pc:docMk/>
            <pc:sldMk cId="2631172327" sldId="287"/>
            <ac:picMk id="18" creationId="{70E91DC8-BC35-E2F9-84E9-EE1962E764C1}"/>
          </ac:picMkLst>
        </pc:picChg>
        <pc:cxnChg chg="del">
          <ac:chgData name="Allison Leiton" userId="4fced9d0-94dc-4592-b6ab-d0a14a2052b4" providerId="ADAL" clId="{657B1822-8923-49FF-9E19-BF32CCCAAAE5}" dt="2024-03-19T10:58:29.888" v="53" actId="478"/>
          <ac:cxnSpMkLst>
            <pc:docMk/>
            <pc:sldMk cId="2631172327" sldId="287"/>
            <ac:cxnSpMk id="6" creationId="{04888A57-1D5C-FCAF-38C2-C3E4A8EA96D0}"/>
          </ac:cxnSpMkLst>
        </pc:cxnChg>
      </pc:sldChg>
    </pc:docChg>
  </pc:docChgLst>
  <pc:docChgLst>
    <pc:chgData name="Eduardo Rojas" userId="S::erojas@grupoeducativo.cl::7ac93509-dd7d-4e29-97c7-3e7db0af6d01" providerId="AD" clId="Web-{760310D9-F4E7-3B82-E12B-4BE160984C65}"/>
    <pc:docChg chg="modSld">
      <pc:chgData name="Eduardo Rojas" userId="S::erojas@grupoeducativo.cl::7ac93509-dd7d-4e29-97c7-3e7db0af6d01" providerId="AD" clId="Web-{760310D9-F4E7-3B82-E12B-4BE160984C65}" dt="2024-03-17T15:42:22.445" v="0" actId="20577"/>
      <pc:docMkLst>
        <pc:docMk/>
      </pc:docMkLst>
      <pc:sldChg chg="modSp">
        <pc:chgData name="Eduardo Rojas" userId="S::erojas@grupoeducativo.cl::7ac93509-dd7d-4e29-97c7-3e7db0af6d01" providerId="AD" clId="Web-{760310D9-F4E7-3B82-E12B-4BE160984C65}" dt="2024-03-17T15:42:22.445" v="0" actId="20577"/>
        <pc:sldMkLst>
          <pc:docMk/>
          <pc:sldMk cId="529220307" sldId="257"/>
        </pc:sldMkLst>
        <pc:spChg chg="mod">
          <ac:chgData name="Eduardo Rojas" userId="S::erojas@grupoeducativo.cl::7ac93509-dd7d-4e29-97c7-3e7db0af6d01" providerId="AD" clId="Web-{760310D9-F4E7-3B82-E12B-4BE160984C65}" dt="2024-03-17T15:42:22.445" v="0" actId="20577"/>
          <ac:spMkLst>
            <pc:docMk/>
            <pc:sldMk cId="529220307" sldId="257"/>
            <ac:spMk id="3" creationId="{E4C8E1C6-E954-085C-DA1F-1F3C8D0E7A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B52E1-BC06-B742-B0F5-0480EEE54F3A}" type="datetimeFigureOut">
              <a:rPr lang="es-ES_tradnl" smtClean="0"/>
              <a:t>08/04/2024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938D3-ACDE-A440-AAA5-2BDB9C12FF8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830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-jWM1rnz0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El facilitador comienza contextualizando la actividad proponiendo una breve conversación sobre la idea del </a:t>
            </a:r>
            <a:r>
              <a:rPr lang="es-ES" sz="18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propósito en la vida</a:t>
            </a:r>
            <a:r>
              <a:rPr lang="es-ES" sz="18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mediante preguntas dirigidas a los estudiantes. </a:t>
            </a:r>
            <a:r>
              <a:rPr lang="es-ES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Durante la conversación, la intención del facilitador debe ser la de dirigir la reflexión del curso hacia la idea de que </a:t>
            </a:r>
            <a:r>
              <a:rPr lang="es-ES" sz="1800" u="sng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cultivar un propósito para nuestras vidas nos permite gozar de mayor bienestar y satisfacción</a:t>
            </a:r>
            <a:r>
              <a:rPr lang="es-ES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Para facilitar la conversación y hacerla más entretenida, se les propone a los estudiantes lo siguiente: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49580" algn="just">
              <a:lnSpc>
                <a:spcPct val="107000"/>
              </a:lnSpc>
              <a:spcAft>
                <a:spcPts val="800"/>
              </a:spcAft>
            </a:pPr>
            <a:r>
              <a:rPr lang="es-ES" sz="1800" i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“Hagamos un juego. Imaginen que tienen 80 años y que se encuentran satisfechos, tanto con su vida actual como con el camino que han recorrido para llegar hasta donde están. Vamos a tener una conversación en base a preguntas, la idea es que la respondan como los abuelitos y abuelitas satisfechos que son.” </a:t>
            </a: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CL" sz="1800"/>
          </a:p>
          <a:p>
            <a:r>
              <a:rPr lang="es-CL" sz="1800"/>
              <a:t>En la próxima lámina aparecen una a una las preguntas a discutir.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Red Hat Display" panose="02010303040201060303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7419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150B6-5DB8-D6EF-6B5F-3C32CBBA4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F4AD37C-28F3-2FC6-C284-B2E616A7B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E3390FC-B883-DD8E-9B2A-107E28B53E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El facilitador plantea que el Ikigai no está escrito en piedra, y que es esperable que cambie con ellos mismos y sus circunstancias. En ese sentido, invita a los estudiantes a indagar en los supuestos a la base de este ejercicio, particularmente los que tienen que ver con factores externos (</a:t>
            </a:r>
            <a:r>
              <a:rPr lang="es-ES_tradnl" sz="1800" i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¿qué necesita el mundo?</a:t>
            </a:r>
            <a:r>
              <a:rPr lang="es-ES_tradnl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_tradnl" sz="1800" i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¿por qué me podrían pagar?</a:t>
            </a:r>
            <a:r>
              <a:rPr lang="es-CL" sz="1800" i="1">
                <a:effectLst/>
                <a:latin typeface="Segoe UI" panose="020B050204020402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 </a:t>
            </a:r>
            <a:r>
              <a:rPr lang="es-ES_tradnl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), y cómo podrían resolverlos mediante conocimientos y habilidades adquiridos durante el módulo dos.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 explicita que el desarrollo del Ikigai es un trabajo constante, y se deja abierta la invitación a seguir pensando en su propósito vital durante el proceso de discernimiento respecto de sus trayectorias futuras.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Finalmente, se cierra haciendo énfasis en quenada de lo que elijan es definitivo, y que siempre existen oportunidades para “reinventarse”.</a:t>
            </a: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Red Hat Display" panose="02010303040201060303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2F0F013-084D-9336-A785-272FF1A61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806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D81CD-A1B1-7501-150D-2EE1C5876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BA52C08-CEFE-7159-F1A0-67EE7F006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D7D6D92-BAF5-5F86-30F5-8390329A9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800"/>
              <a:t>Estas son las preguntas a discutir.</a:t>
            </a:r>
          </a:p>
          <a:p>
            <a:endParaRPr lang="es-CL" sz="180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 terminar la conversación inicial, el facilitador parafrasea algunos comentarios de sus estudiantes para apuntar a la aparente importancia que reviste para el bienestar el sentir que uno tiene razones para vivir.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Luego, comenta a los estudiantes que el día de hoy estarán trabajando en la ideación o confección de su propio propósito vital, y para ello utilizarán un concepto de origen japonés, “Ikigai”, que les ayudará a organizar sus ideas para llegar a puerto.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_tradnl" sz="18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Finalmente, explica que este trabajo les ayudará a proponer algunas alternativas de trayectorias formativas en educación superior que podrían ayudarles a cumplir con su Ikigai.</a:t>
            </a:r>
            <a:endParaRPr lang="es-CL" sz="18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Red Hat Display" panose="02010303040201060303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D069B7-C30E-EB35-B903-DE1296CC0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920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La actividad comienza con la entrega del anexo </a:t>
            </a:r>
            <a:r>
              <a:rPr lang="es-ES_tradnl" sz="12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Actividad para estudiantes – Diagrama Ikigai </a:t>
            </a:r>
            <a:r>
              <a:rPr lang="es-ES_tradnl" sz="12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 los estudiantes. Una vez que todos tienen una copia del documento impreso, se les invita a ver el siguiente </a:t>
            </a:r>
            <a:r>
              <a:rPr lang="es-ES_tradnl" sz="1200" b="1" u="sng">
                <a:solidFill>
                  <a:srgbClr val="EE7623"/>
                </a:solidFill>
                <a:effectLst/>
                <a:latin typeface="Red Hat Display" panose="02010303040201060303" pitchFamily="2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video explicativo sobre Ikigai</a:t>
            </a:r>
            <a:r>
              <a:rPr lang="es-ES_tradnl" sz="1200" b="0" u="none">
                <a:solidFill>
                  <a:srgbClr val="EE7623"/>
                </a:solidFill>
                <a:effectLst/>
                <a:latin typeface="Red Hat Display" panose="02010303040201060303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que está incrustado en la próxima lámina.</a:t>
            </a:r>
            <a:endParaRPr lang="es-CL" sz="120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369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Todos ven video en conjunto (5 min).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006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/>
              <a:t>El facilitador utiliza esta lámina para orientar la lectura en conjunto de las instrucciones.</a:t>
            </a:r>
          </a:p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5016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C4BDE-7DB4-AF09-3817-F2C3D0057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80D8C0B-F799-EC28-8034-6116649C2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EADC619-7532-6267-CE0F-7DD366B04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/>
              <a:t>El facilitador utiliza esta lámina para orientar la lectura en conjunto de las instrucciones.</a:t>
            </a:r>
          </a:p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933EEA-DEDC-CB27-94FC-77E7763E4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023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Este temporizador sirve para ir monitoreando el tiempo transcurrido. Se deja proyectado mientras los estudiantes están trabajando.</a:t>
            </a:r>
          </a:p>
          <a:p>
            <a:endParaRPr lang="es-CL"/>
          </a:p>
          <a:p>
            <a:r>
              <a:rPr lang="es-CL"/>
              <a:t>Se sugiere al facilitador anunciar cuando queden 5, 3 y un minuto. Cuando termine el tiempo debe procurar que todos los estudiantes busquen a una pareja con la cual trabajar. Si el número de los estudiantes es impar, pueden hacer un trío o el facilitador puede trabajar con el estudiante que quede sin pareja.</a:t>
            </a:r>
          </a:p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501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20581-3EB4-1E77-8EAB-04F381577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23089FE-9D3A-D197-AC81-2D57F8767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A185450-7385-20C4-F622-86E06CE37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/>
              <a:t>Este temporizador sirve para ir monitoreando el tiempo transcurrido. Se deja proyectado mientras los estudiantes están trabajando.</a:t>
            </a:r>
          </a:p>
          <a:p>
            <a:endParaRPr lang="es-CL"/>
          </a:p>
          <a:p>
            <a:r>
              <a:rPr lang="es-CL"/>
              <a:t>Se sugiere al facilitador anunciar cuando queden 5, 3 y un minuto. </a:t>
            </a:r>
          </a:p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4C6A0A-4A23-EF82-74E0-BA13C6E8F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7782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94314-AEC2-DCB6-8943-17A2B34F8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71373D7-CD22-20CC-DD98-855EB353D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6006AF-1DEF-98A9-16D1-4D4E64140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L" sz="1800">
              <a:effectLst/>
              <a:latin typeface="Red Hat Display" panose="02010303040201060303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D84C0E-5297-CB6A-D5D0-44A2C93DD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938D3-ACDE-A440-AAA5-2BDB9C12FF8F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917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CDCE0-74F2-9FC3-D0F1-C448F9EEB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8" y="4025697"/>
            <a:ext cx="10515599" cy="97163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s-MX"/>
              <a:t>Título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3FFB1F-C600-8277-CEC1-8F0ADADB60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5237955"/>
            <a:ext cx="10515600" cy="512762"/>
          </a:xfrm>
        </p:spPr>
        <p:txBody>
          <a:bodyPr anchor="ctr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Subtítulo</a:t>
            </a:r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F07247-8C29-BC0D-DCE7-6B475F5C4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177" y="5865038"/>
            <a:ext cx="1443621" cy="67387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8C31A21-B957-7A49-895F-65146E675B7F}"/>
              </a:ext>
            </a:extLst>
          </p:cNvPr>
          <p:cNvSpPr/>
          <p:nvPr userDrawn="1"/>
        </p:nvSpPr>
        <p:spPr>
          <a:xfrm>
            <a:off x="3261447" y="509641"/>
            <a:ext cx="5672666" cy="31286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95300" dist="228600" dir="5400000" sx="92000" sy="92000" algn="ctr" rotWithShape="0">
              <a:schemeClr val="tx1">
                <a:lumMod val="75000"/>
                <a:lumOff val="2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074E760-83BB-A3CE-7759-8AFDF0E26053}"/>
              </a:ext>
            </a:extLst>
          </p:cNvPr>
          <p:cNvSpPr/>
          <p:nvPr userDrawn="1"/>
        </p:nvSpPr>
        <p:spPr>
          <a:xfrm>
            <a:off x="21234" y="509641"/>
            <a:ext cx="2988733" cy="31286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95300" dist="228600" dir="5400000" sx="92000" sy="92000" algn="ctr" rotWithShape="0">
              <a:schemeClr val="tx1">
                <a:lumMod val="75000"/>
                <a:lumOff val="2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61A5F6F-5C3E-F0AE-5EE2-A1E0ABA49D93}"/>
              </a:ext>
            </a:extLst>
          </p:cNvPr>
          <p:cNvSpPr/>
          <p:nvPr userDrawn="1"/>
        </p:nvSpPr>
        <p:spPr>
          <a:xfrm>
            <a:off x="9205047" y="509641"/>
            <a:ext cx="2988733" cy="31286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95300" dist="228600" dir="5400000" sx="92000" sy="92000" algn="ctr" rotWithShape="0">
              <a:schemeClr val="tx1">
                <a:lumMod val="75000"/>
                <a:lumOff val="25000"/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F731B16B-19D4-55DB-CC3B-BFBA197F83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5865813"/>
            <a:ext cx="2171700" cy="673100"/>
          </a:xfrm>
        </p:spPr>
        <p:txBody>
          <a:bodyPr>
            <a:normAutofit/>
          </a:bodyPr>
          <a:lstStyle>
            <a:lvl1pPr marL="0" indent="0" algn="ctr">
              <a:buNone/>
              <a:defRPr sz="12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CL"/>
              <a:t>Insertar logo del cliente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9E891C3-2E96-DBF8-85AC-C89D909A3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441" r="5863"/>
          <a:stretch/>
        </p:blipFill>
        <p:spPr>
          <a:xfrm>
            <a:off x="9334982" y="658044"/>
            <a:ext cx="2857018" cy="283451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30CA428-71D6-7CC1-0E02-49FB2C0BC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790" r="18431"/>
          <a:stretch/>
        </p:blipFill>
        <p:spPr>
          <a:xfrm>
            <a:off x="0" y="658044"/>
            <a:ext cx="2858947" cy="283218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BEC7601-2F6C-B1CF-1EA2-235737014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6064"/>
          <a:stretch/>
        </p:blipFill>
        <p:spPr>
          <a:xfrm>
            <a:off x="3420319" y="646315"/>
            <a:ext cx="5382228" cy="28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2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elementos (blanco)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BCD194-2910-E6C3-E86F-8690570E9E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9919A0-D7B7-1842-9326-729866E8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3EBB59-888F-EC7A-D7E4-ECE085AAB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1B-2287-4741-8289-C7C3A672CFD1}" type="datetimeFigureOut">
              <a:rPr lang="es-CL" smtClean="0"/>
              <a:t>08-04-2024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1ABB17-4D46-7F3B-A77D-43CAC7B5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C1008D-ADDA-598B-9CC4-AB46F7B6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8D42-089C-3A4A-947F-D24D407162CC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38EF73F-4AB4-D784-748C-2A8B87AE4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9220200" cy="1325563"/>
          </a:xfrm>
        </p:spPr>
        <p:txBody>
          <a:bodyPr/>
          <a:lstStyle/>
          <a:p>
            <a:r>
              <a:rPr lang="es-MX"/>
              <a:t>Título diapositiva</a:t>
            </a:r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396FDC-14ED-282C-3702-44AFB28A7F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69" y="365125"/>
            <a:ext cx="1443621" cy="6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2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título (blanco)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C88D-06EC-08C8-D04D-30FEF3C6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E2EBB8-8CAC-988C-D624-91960D79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1B-2287-4741-8289-C7C3A672CFD1}" type="datetimeFigureOut">
              <a:rPr lang="es-CL" smtClean="0"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3A9A7-0CCC-DEA5-4BDF-FF28C3D5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0CAB19-7B08-76F7-271A-9B87695E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8D42-089C-3A4A-947F-D24D407162CC}" type="slidenum">
              <a:rPr lang="es-CL" smtClean="0"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169896-F88C-2197-379E-C62C19AD4A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69" y="365125"/>
            <a:ext cx="1443621" cy="6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77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ía (blanco)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E2EBB8-8CAC-988C-D624-91960D79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1B-2287-4741-8289-C7C3A672CFD1}" type="datetimeFigureOut">
              <a:rPr lang="es-CL" smtClean="0"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3A9A7-0CCC-DEA5-4BDF-FF28C3D5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0CAB19-7B08-76F7-271A-9B87695E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8D42-089C-3A4A-947F-D24D407162CC}" type="slidenum">
              <a:rPr lang="es-CL" smtClean="0"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062879-6538-374F-724E-8232421549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69" y="365125"/>
            <a:ext cx="1443621" cy="6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6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B5196-5298-49A4-9B92-0DE0A448B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97B32B-570C-4B4C-9785-35DD01A5A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59B352-7C4A-4614-8FB6-715C9290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DBA4-3705-4458-B4C0-9A894F7E8684}" type="datetimeFigureOut">
              <a:rPr lang="es-CL" smtClean="0"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FE8CA0-891C-4AE3-B6E8-4C75F714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41734A-E0EA-4771-9FBF-E41E465B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FDFC-D7ED-4CCA-BAC1-013EDEB0CBC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215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3F093-9579-415B-92D3-37EA8B0DD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0715F3-38A1-47EF-8FE3-6C1E9113D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75883E-AABE-4E56-B881-90A85112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6DBA4-3705-4458-B4C0-9A894F7E8684}" type="datetimeFigureOut">
              <a:rPr lang="es-CL" smtClean="0"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C96F53-D8B7-44EB-BCD0-6E290AB67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191B70-5003-43EA-AD19-87C9E32B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FDFC-D7ED-4CCA-BAC1-013EDEB0CBC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8120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(azul)">
    <p:bg>
      <p:bgPr>
        <a:solidFill>
          <a:srgbClr val="488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CDCE0-74F2-9FC3-D0F1-C448F9EEB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8" y="4025697"/>
            <a:ext cx="10515599" cy="971639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s-MX"/>
              <a:t>Sección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3FFB1F-C600-8277-CEC1-8F0ADADB60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5237955"/>
            <a:ext cx="10515600" cy="512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Descripción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3D4077-CA6C-92B7-0343-08CEF1D39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606513"/>
            <a:ext cx="1450706" cy="6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02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ido (azul)">
    <p:bg>
      <p:bgPr>
        <a:solidFill>
          <a:srgbClr val="4885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C88D-06EC-08C8-D04D-30FEF3C6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</p:spPr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13F49-B7C7-FA9D-9864-5F8F1B83D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  <a:lvl2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2pPr>
            <a:lvl3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3pPr>
            <a:lvl4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4pPr>
            <a:lvl5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E2EBB8-8CAC-988C-D624-91960D79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fld id="{D8E4841B-2287-4741-8289-C7C3A672CFD1}" type="datetimeFigureOut">
              <a:rPr lang="es-CL" smtClean="0"/>
              <a:pPr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3A9A7-0CCC-DEA5-4BDF-FF28C3D5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0CAB19-7B08-76F7-271A-9B87695E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fld id="{4B968D42-089C-3A4A-947F-D24D407162CC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01948B-3BD2-9574-CB07-B06749AD8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029" y="365125"/>
            <a:ext cx="1450706" cy="6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6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(fucsia)">
    <p:bg>
      <p:bgPr>
        <a:solidFill>
          <a:srgbClr val="AD2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CDCE0-74F2-9FC3-D0F1-C448F9EEB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8" y="4025697"/>
            <a:ext cx="10515599" cy="971639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s-MX"/>
              <a:t>Sección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3FFB1F-C600-8277-CEC1-8F0ADADB60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5237955"/>
            <a:ext cx="10515600" cy="512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Descripción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3D4077-CA6C-92B7-0343-08CEF1D39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606513"/>
            <a:ext cx="1450706" cy="6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4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ido (fucsia)">
    <p:bg>
      <p:bgPr>
        <a:solidFill>
          <a:srgbClr val="AD2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C88D-06EC-08C8-D04D-30FEF3C6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</p:spPr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13F49-B7C7-FA9D-9864-5F8F1B83D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  <a:lvl2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2pPr>
            <a:lvl3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3pPr>
            <a:lvl4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4pPr>
            <a:lvl5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E2EBB8-8CAC-988C-D624-91960D79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fld id="{D8E4841B-2287-4741-8289-C7C3A672CFD1}" type="datetimeFigureOut">
              <a:rPr lang="es-CL" smtClean="0"/>
              <a:pPr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3A9A7-0CCC-DEA5-4BDF-FF28C3D5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0CAB19-7B08-76F7-271A-9B87695E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fld id="{4B968D42-089C-3A4A-947F-D24D407162CC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01948B-3BD2-9574-CB07-B06749AD8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029" y="365125"/>
            <a:ext cx="1450706" cy="6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(pistacho)">
    <p:bg>
      <p:bgPr>
        <a:solidFill>
          <a:srgbClr val="86A8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CDCE0-74F2-9FC3-D0F1-C448F9EEB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8" y="4025697"/>
            <a:ext cx="10515599" cy="971639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s-MX"/>
              <a:t>Sección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3FFB1F-C600-8277-CEC1-8F0ADADB60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5237955"/>
            <a:ext cx="10515600" cy="512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Descripción</a:t>
            </a:r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3D4077-CA6C-92B7-0343-08CEF1D39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606513"/>
            <a:ext cx="1450706" cy="6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9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n elemento (pistacho)">
    <p:bg>
      <p:bgPr>
        <a:solidFill>
          <a:srgbClr val="86A8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C88D-06EC-08C8-D04D-30FEF3C6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</p:spPr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13F49-B7C7-FA9D-9864-5F8F1B83D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  <a:lvl2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2pPr>
            <a:lvl3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3pPr>
            <a:lvl4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4pPr>
            <a:lvl5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E2EBB8-8CAC-988C-D624-91960D79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fld id="{D8E4841B-2287-4741-8289-C7C3A672CFD1}" type="datetimeFigureOut">
              <a:rPr lang="es-CL" smtClean="0"/>
              <a:pPr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3A9A7-0CCC-DEA5-4BDF-FF28C3D5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0CAB19-7B08-76F7-271A-9B87695E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F9F9"/>
                </a:solidFill>
                <a:effectLst>
                  <a:outerShdw blurRad="50800" dist="38100" dir="8100000" algn="tr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fld id="{4B968D42-089C-3A4A-947F-D24D407162CC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01948B-3BD2-9574-CB07-B06749AD8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029" y="365125"/>
            <a:ext cx="1450706" cy="6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1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 blanco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CDCE0-74F2-9FC3-D0F1-C448F9EEB4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8" y="4025697"/>
            <a:ext cx="10515599" cy="971639"/>
          </a:xfrm>
        </p:spPr>
        <p:txBody>
          <a:bodyPr anchor="b"/>
          <a:lstStyle>
            <a:lvl1pPr algn="l">
              <a:defRPr sz="6000">
                <a:solidFill>
                  <a:srgbClr val="535B5E"/>
                </a:solidFill>
              </a:defRPr>
            </a:lvl1pPr>
          </a:lstStyle>
          <a:p>
            <a:r>
              <a:rPr lang="es-MX"/>
              <a:t>Sección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3FFB1F-C600-8277-CEC1-8F0ADADB60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5237955"/>
            <a:ext cx="10515600" cy="512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35B5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Contenido</a:t>
            </a:r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9C6EC1-D06B-C90A-7C69-8FE89ADBF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83" y="604615"/>
            <a:ext cx="1443621" cy="6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16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n elemento (blanco)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9C88D-06EC-08C8-D04D-30FEF3C6CC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9220200" cy="1325563"/>
          </a:xfrm>
        </p:spPr>
        <p:txBody>
          <a:bodyPr/>
          <a:lstStyle/>
          <a:p>
            <a:r>
              <a:rPr lang="es-MX"/>
              <a:t>Título diapositiva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913F49-B7C7-FA9D-9864-5F8F1B83D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E2EBB8-8CAC-988C-D624-91960D79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4841B-2287-4741-8289-C7C3A672CFD1}" type="datetimeFigureOut">
              <a:rPr lang="es-CL" smtClean="0"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3A9A7-0CCC-DEA5-4BDF-FF28C3D5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0CAB19-7B08-76F7-271A-9B87695E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68D42-089C-3A4A-947F-D24D407162CC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DA38D1-A019-7DF1-F065-50912EDFB8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369" y="365125"/>
            <a:ext cx="1443621" cy="6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6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900244-8261-3BA6-80FE-3847D8A2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7DAFB5-8413-1F5E-6A1F-F21B0D51B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CAB41C-9963-7101-8C6E-29132EB4D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+mj-lt"/>
              </a:defRPr>
            </a:lvl1pPr>
          </a:lstStyle>
          <a:p>
            <a:fld id="{D8E4841B-2287-4741-8289-C7C3A672CFD1}" type="datetimeFigureOut">
              <a:rPr lang="es-CL" smtClean="0"/>
              <a:pPr/>
              <a:t>08-04-2024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EC9ECC-F23E-70DC-98B7-199CECF5E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094A83-7CB7-4601-2032-AAB6C5792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+mj-lt"/>
              </a:defRPr>
            </a:lvl1pPr>
          </a:lstStyle>
          <a:p>
            <a:fld id="{4B968D42-089C-3A4A-947F-D24D407162C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455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8" r:id="rId3"/>
    <p:sldLayoutId id="2147483680" r:id="rId4"/>
    <p:sldLayoutId id="2147483687" r:id="rId5"/>
    <p:sldLayoutId id="2147483681" r:id="rId6"/>
    <p:sldLayoutId id="2147483689" r:id="rId7"/>
    <p:sldLayoutId id="2147483686" r:id="rId8"/>
    <p:sldLayoutId id="2147483682" r:id="rId9"/>
    <p:sldLayoutId id="2147483683" r:id="rId10"/>
    <p:sldLayoutId id="2147483684" r:id="rId11"/>
    <p:sldLayoutId id="2147483685" r:id="rId12"/>
    <p:sldLayoutId id="2147483690" r:id="rId13"/>
    <p:sldLayoutId id="214748369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Red Hat Display" panose="02010303040201060303" pitchFamily="2" charset="0"/>
          <a:cs typeface="Red Hat Display" panose="02010303040201060303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Red Hat Display" panose="02010303040201060303" pitchFamily="2" charset="0"/>
          <a:cs typeface="Red Hat Display" panose="02010303040201060303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Red Hat Display" panose="02010303040201060303" pitchFamily="2" charset="0"/>
          <a:cs typeface="Red Hat Display" panose="02010303040201060303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Red Hat Display" panose="02010303040201060303" pitchFamily="2" charset="0"/>
          <a:cs typeface="Red Hat Display" panose="02010303040201060303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Red Hat Display" panose="02010303040201060303" pitchFamily="2" charset="0"/>
          <a:cs typeface="Red Hat Display" panose="02010303040201060303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BB64972D-103C-9716-9F12-881B5C5BB1C5}"/>
              </a:ext>
            </a:extLst>
          </p:cNvPr>
          <p:cNvSpPr/>
          <p:nvPr/>
        </p:nvSpPr>
        <p:spPr>
          <a:xfrm>
            <a:off x="1013791" y="4384496"/>
            <a:ext cx="3902766" cy="60215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2BF9473-17C2-9715-A02E-9C82A8E4C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496" y="2519718"/>
            <a:ext cx="5621357" cy="1765085"/>
          </a:xfrm>
        </p:spPr>
        <p:txBody>
          <a:bodyPr anchor="t">
            <a:normAutofit fontScale="90000"/>
          </a:bodyPr>
          <a:lstStyle/>
          <a:p>
            <a:pPr algn="l"/>
            <a:r>
              <a:rPr lang="es-CL" b="1"/>
              <a:t>Mis conexiones con el futuro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A67D3E-F49C-927C-37C8-95C3A7260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490" y="4433205"/>
            <a:ext cx="3590045" cy="602150"/>
          </a:xfrm>
        </p:spPr>
        <p:txBody>
          <a:bodyPr>
            <a:normAutofit/>
          </a:bodyPr>
          <a:lstStyle/>
          <a:p>
            <a:pPr algn="l"/>
            <a:r>
              <a:rPr lang="es-CL" sz="3000"/>
              <a:t>Módulo 3 - Taller 7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AFE12D9-61AB-CF44-497D-5EAAB2FC52D1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5" name="Group 1751034285">
              <a:extLst>
                <a:ext uri="{FF2B5EF4-FFF2-40B4-BE49-F238E27FC236}">
                  <a16:creationId xmlns:a16="http://schemas.microsoft.com/office/drawing/2014/main" id="{4BE34B79-50D0-F838-36D4-AB30C385EC9A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C8C6B30C-9450-ACFB-5D25-44FE78728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13021951">
                <a:extLst>
                  <a:ext uri="{FF2B5EF4-FFF2-40B4-BE49-F238E27FC236}">
                    <a16:creationId xmlns:a16="http://schemas.microsoft.com/office/drawing/2014/main" id="{DA6F1417-D3B9-4D20-4FDD-B366C94A1FBA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22" name="Text Box 2022840206">
                <a:extLst>
                  <a:ext uri="{FF2B5EF4-FFF2-40B4-BE49-F238E27FC236}">
                    <a16:creationId xmlns:a16="http://schemas.microsoft.com/office/drawing/2014/main" id="{3B2B2C69-5823-784A-A323-1772D1B035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8B0C92B3-8ADA-97DE-11A7-8A7CB0CEA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4082" y="151313"/>
              <a:ext cx="1139863" cy="35929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8AFF0BEF-6D36-F6C2-485C-03B08E48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59970FC5-BB0F-8B0A-1282-4D9483539B4F}"/>
                </a:ext>
              </a:extLst>
            </p:cNvPr>
            <p:cNvCxnSpPr/>
            <p:nvPr/>
          </p:nvCxnSpPr>
          <p:spPr>
            <a:xfrm>
              <a:off x="10887544" y="161177"/>
              <a:ext cx="3867" cy="33611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10" descr="Imagen que contiene Mapa&#10;&#10;Descripción generada automáticamente">
            <a:extLst>
              <a:ext uri="{FF2B5EF4-FFF2-40B4-BE49-F238E27FC236}">
                <a16:creationId xmlns:a16="http://schemas.microsoft.com/office/drawing/2014/main" id="{6EC91D78-D2E6-4B87-8E9C-A37320921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652" y="1687717"/>
            <a:ext cx="5563385" cy="51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69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AD324-A610-245E-EFD5-52D61C8A3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4F16CC9-864F-B80C-3A78-DE68924B66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F585E43-961F-6F29-9E85-9A006824B0CA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11" name="Group 1751034285">
              <a:extLst>
                <a:ext uri="{FF2B5EF4-FFF2-40B4-BE49-F238E27FC236}">
                  <a16:creationId xmlns:a16="http://schemas.microsoft.com/office/drawing/2014/main" id="{BCA5DDF6-8699-5E19-531D-5E56D51CE0E8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EF6173F7-A501-FCB7-7151-D1D780AD98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28677FBC-C576-E615-8978-9D35A8A881FA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E9568120-C3E5-A8F9-7AE6-946A62854E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DE9EBA4-95B2-DEF3-877E-1774076A0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9C95E041-7102-B603-9557-8C0D41C9E094}"/>
              </a:ext>
            </a:extLst>
          </p:cNvPr>
          <p:cNvSpPr/>
          <p:nvPr/>
        </p:nvSpPr>
        <p:spPr>
          <a:xfrm>
            <a:off x="511317" y="2781129"/>
            <a:ext cx="5069573" cy="285862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BB64E03-BAEA-A8C0-4D92-741D8E843F15}"/>
              </a:ext>
            </a:extLst>
          </p:cNvPr>
          <p:cNvSpPr/>
          <p:nvPr/>
        </p:nvSpPr>
        <p:spPr>
          <a:xfrm>
            <a:off x="731192" y="3015033"/>
            <a:ext cx="4639308" cy="24148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8" name="Y2meta.app - 10 MINUTE TIMER - COUNTDOWN TIMER (MINIMAL)-(480p)">
            <a:hlinkClick r:id="" action="ppaction://media"/>
            <a:extLst>
              <a:ext uri="{FF2B5EF4-FFF2-40B4-BE49-F238E27FC236}">
                <a16:creationId xmlns:a16="http://schemas.microsoft.com/office/drawing/2014/main" id="{C667E29B-8D58-D44C-A150-CFAC1101A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7169" t="17831" r="14918" b="23018"/>
          <a:stretch/>
        </p:blipFill>
        <p:spPr>
          <a:xfrm>
            <a:off x="1087304" y="3200648"/>
            <a:ext cx="4078922" cy="1996793"/>
          </a:xfrm>
          <a:prstGeom prst="rect">
            <a:avLst/>
          </a:prstGeom>
          <a:ln w="38100">
            <a:noFill/>
          </a:ln>
        </p:spPr>
      </p:pic>
      <p:sp>
        <p:nvSpPr>
          <p:cNvPr id="22" name="Rectángulo: esquinas superiores redondeadas 21">
            <a:extLst>
              <a:ext uri="{FF2B5EF4-FFF2-40B4-BE49-F238E27FC236}">
                <a16:creationId xmlns:a16="http://schemas.microsoft.com/office/drawing/2014/main" id="{89D26053-134D-FCF8-C961-0F39AC81A77F}"/>
              </a:ext>
            </a:extLst>
          </p:cNvPr>
          <p:cNvSpPr/>
          <p:nvPr/>
        </p:nvSpPr>
        <p:spPr>
          <a:xfrm rot="5400000">
            <a:off x="3210635" y="-1366887"/>
            <a:ext cx="1018899" cy="627583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DFC4B373-CCA4-3EF5-10D5-DEE243F0FA02}"/>
              </a:ext>
            </a:extLst>
          </p:cNvPr>
          <p:cNvSpPr txBox="1">
            <a:spLocks/>
          </p:cNvSpPr>
          <p:nvPr/>
        </p:nvSpPr>
        <p:spPr>
          <a:xfrm>
            <a:off x="831850" y="1396657"/>
            <a:ext cx="5971174" cy="8838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s-CL" sz="5000"/>
              <a:t>Trabajo en parejas</a:t>
            </a:r>
          </a:p>
        </p:txBody>
      </p:sp>
      <p:pic>
        <p:nvPicPr>
          <p:cNvPr id="2" name="Imagen 1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74CC1839-61F9-0A3C-DFDB-9BC23D969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5655"/>
          <a:stretch/>
        </p:blipFill>
        <p:spPr>
          <a:xfrm>
            <a:off x="5161245" y="1580357"/>
            <a:ext cx="7364363" cy="52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1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BEAD8-9D71-898F-0B95-10AA742C8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superiores redondeadas 20">
            <a:extLst>
              <a:ext uri="{FF2B5EF4-FFF2-40B4-BE49-F238E27FC236}">
                <a16:creationId xmlns:a16="http://schemas.microsoft.com/office/drawing/2014/main" id="{C74A1463-73B5-795D-0AE3-F63758DDA0E0}"/>
              </a:ext>
            </a:extLst>
          </p:cNvPr>
          <p:cNvSpPr/>
          <p:nvPr/>
        </p:nvSpPr>
        <p:spPr>
          <a:xfrm rot="5400000">
            <a:off x="2773380" y="-1101960"/>
            <a:ext cx="927000" cy="526906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DE67F0-BB47-E8DD-71E0-BAB116284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EACBAEA-59F3-F027-642F-8CDE7828229D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6" name="Group 1751034285">
              <a:extLst>
                <a:ext uri="{FF2B5EF4-FFF2-40B4-BE49-F238E27FC236}">
                  <a16:creationId xmlns:a16="http://schemas.microsoft.com/office/drawing/2014/main" id="{7B8459BD-4118-7D30-1CDB-DC95A571F6AB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CA9A1CD6-1F9F-CE8B-9A54-901EA2CD3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079E47C9-A996-A4D9-F0AF-1965B9CC1509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AC33D011-FCB0-D859-0294-D23CC09FF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34B5AC2-F839-7306-BC01-C10FEFF43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4274F2A9-A3EC-4685-8AF9-3BD97DB4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730"/>
            <a:ext cx="5417452" cy="926998"/>
          </a:xfrm>
        </p:spPr>
        <p:txBody>
          <a:bodyPr anchor="t">
            <a:normAutofit/>
          </a:bodyPr>
          <a:lstStyle/>
          <a:p>
            <a:r>
              <a:rPr lang="es-CL" sz="5000"/>
              <a:t>¿Cómo te fue?</a:t>
            </a:r>
            <a:endParaRPr lang="es-CL" sz="5000" b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7AB63A-D1AA-37BE-0A00-844F8F8D7FCE}"/>
              </a:ext>
            </a:extLst>
          </p:cNvPr>
          <p:cNvSpPr txBox="1">
            <a:spLocks/>
          </p:cNvSpPr>
          <p:nvPr/>
        </p:nvSpPr>
        <p:spPr>
          <a:xfrm>
            <a:off x="628885" y="2392857"/>
            <a:ext cx="5626767" cy="3662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Los que quieran, pueden compartir con el resto del curso:</a:t>
            </a:r>
          </a:p>
          <a:p>
            <a:pPr marL="342900" indent="-342900" algn="just">
              <a:spcBef>
                <a:spcPts val="12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Su </a:t>
            </a:r>
            <a:r>
              <a:rPr lang="es-CL" dirty="0" err="1">
                <a:solidFill>
                  <a:schemeClr val="accent1">
                    <a:lumMod val="75000"/>
                  </a:schemeClr>
                </a:solidFill>
              </a:rPr>
              <a:t>Ikigai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 algn="just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Las trayectorias educativas que podrían encaminarlos a cumplir con su </a:t>
            </a:r>
            <a:r>
              <a:rPr lang="es-CL" dirty="0" err="1">
                <a:solidFill>
                  <a:schemeClr val="accent1">
                    <a:lumMod val="75000"/>
                  </a:schemeClr>
                </a:solidFill>
              </a:rPr>
              <a:t>Ikigai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 algn="just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Cómo fue la experiencia de formular su propio </a:t>
            </a:r>
            <a:r>
              <a:rPr lang="es-CL" dirty="0" err="1">
                <a:solidFill>
                  <a:schemeClr val="accent1">
                    <a:lumMod val="75000"/>
                  </a:schemeClr>
                </a:solidFill>
              </a:rPr>
              <a:t>Ikigai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6" name="Imagen 15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9EB16263-3289-3196-D624-443B4BE52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863" y="758044"/>
            <a:ext cx="4545987" cy="60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BC612-27F6-0C03-6F75-BCB4F262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superiores redondeadas 20">
            <a:extLst>
              <a:ext uri="{FF2B5EF4-FFF2-40B4-BE49-F238E27FC236}">
                <a16:creationId xmlns:a16="http://schemas.microsoft.com/office/drawing/2014/main" id="{E735EFBF-6148-7C31-C41D-EB1B782A87F3}"/>
              </a:ext>
            </a:extLst>
          </p:cNvPr>
          <p:cNvSpPr/>
          <p:nvPr/>
        </p:nvSpPr>
        <p:spPr>
          <a:xfrm rot="5400000">
            <a:off x="3342874" y="-1671454"/>
            <a:ext cx="927000" cy="64080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179B5A-C07C-9378-D4F4-30C3B6A2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4CC948EB-1633-637E-F8CC-6E2836E1DB4A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6" name="Group 1751034285">
              <a:extLst>
                <a:ext uri="{FF2B5EF4-FFF2-40B4-BE49-F238E27FC236}">
                  <a16:creationId xmlns:a16="http://schemas.microsoft.com/office/drawing/2014/main" id="{E4A91B97-5B04-B4A7-6823-5507EF6B614B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B56297C6-71D9-6366-F815-8D76DAFC6F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EC9512C6-C23B-D21F-EC28-5A9CBE5E5AC4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E595F790-9348-AB2D-9499-357D693063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C9A3683-B270-5D3D-3C11-F09629434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73E350D0-F692-2E7E-5953-B2EC4EBB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42688"/>
            <a:ext cx="7166811" cy="926998"/>
          </a:xfrm>
        </p:spPr>
        <p:txBody>
          <a:bodyPr anchor="t">
            <a:noAutofit/>
          </a:bodyPr>
          <a:lstStyle/>
          <a:p>
            <a:r>
              <a:rPr lang="es-CL" sz="5000"/>
              <a:t>El trabajo continúa</a:t>
            </a:r>
            <a:endParaRPr lang="es-CL" sz="5000" b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64D0B1-632D-4A81-FD01-BF7B66668B8D}"/>
              </a:ext>
            </a:extLst>
          </p:cNvPr>
          <p:cNvSpPr txBox="1">
            <a:spLocks/>
          </p:cNvSpPr>
          <p:nvPr/>
        </p:nvSpPr>
        <p:spPr>
          <a:xfrm>
            <a:off x="602350" y="2514343"/>
            <a:ext cx="10751450" cy="36626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El </a:t>
            </a:r>
            <a:r>
              <a:rPr lang="es-CL" dirty="0" err="1">
                <a:solidFill>
                  <a:schemeClr val="accent1">
                    <a:lumMod val="75000"/>
                  </a:schemeClr>
                </a:solidFill>
              </a:rPr>
              <a:t>Ikigai</a:t>
            </a: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 no está escrito en piedra, puede ir cambiando con ustedes. La invitación es a calibrarlo, para que les ayude con la toma de decisiones al egresar de educación media. </a:t>
            </a:r>
          </a:p>
          <a:p>
            <a:pPr algn="just">
              <a:lnSpc>
                <a:spcPct val="100000"/>
              </a:lnSpc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Para ello, pueden apoyarse en ideas que hemos revisado en talleres anteriores. Por ejemplo:</a:t>
            </a:r>
          </a:p>
          <a:p>
            <a:pPr marL="342900" indent="-342900" algn="just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¿Realmente el mundo necesita esto? –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Tendencias del mercado laboral.</a:t>
            </a:r>
          </a:p>
          <a:p>
            <a:pPr marL="342900" indent="-342900" algn="just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¿Realmente puedo vivir de esto? – </a:t>
            </a:r>
            <a:r>
              <a:rPr lang="es-CL" b="1" dirty="0">
                <a:solidFill>
                  <a:schemeClr val="accent1">
                    <a:lumMod val="75000"/>
                  </a:schemeClr>
                </a:solidFill>
              </a:rPr>
              <a:t>Empleabilidad e ingresos.</a:t>
            </a:r>
            <a:endParaRPr lang="es-C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2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B5DA6-63A4-ECDF-2D20-14D6E3E04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16D84109-71D8-AFA9-1A02-DA145E5B0940}"/>
              </a:ext>
            </a:extLst>
          </p:cNvPr>
          <p:cNvSpPr/>
          <p:nvPr/>
        </p:nvSpPr>
        <p:spPr>
          <a:xfrm>
            <a:off x="1013791" y="4384496"/>
            <a:ext cx="3902766" cy="60215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447DFCE-14D2-E6B0-5712-143544DF6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9496" y="2519718"/>
            <a:ext cx="5621357" cy="1765085"/>
          </a:xfrm>
        </p:spPr>
        <p:txBody>
          <a:bodyPr anchor="t">
            <a:normAutofit fontScale="90000"/>
          </a:bodyPr>
          <a:lstStyle/>
          <a:p>
            <a:pPr algn="l"/>
            <a:r>
              <a:rPr lang="es-CL" b="1"/>
              <a:t>Mis conexiones con el futuro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8A8D1B5-7134-417C-7552-D95C7A866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490" y="4433205"/>
            <a:ext cx="3590045" cy="602150"/>
          </a:xfrm>
        </p:spPr>
        <p:txBody>
          <a:bodyPr>
            <a:normAutofit/>
          </a:bodyPr>
          <a:lstStyle/>
          <a:p>
            <a:pPr algn="l"/>
            <a:r>
              <a:rPr lang="es-CL" sz="3000"/>
              <a:t>Módulo 3 - Taller 7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BEC52D6-C1E9-EFEC-4A54-38355F656B07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5" name="Group 1751034285">
              <a:extLst>
                <a:ext uri="{FF2B5EF4-FFF2-40B4-BE49-F238E27FC236}">
                  <a16:creationId xmlns:a16="http://schemas.microsoft.com/office/drawing/2014/main" id="{D5E854E7-E03A-8F8C-A349-23768F7BCBE8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D5D6057C-1110-33DA-327B-9E0F496F19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13021951">
                <a:extLst>
                  <a:ext uri="{FF2B5EF4-FFF2-40B4-BE49-F238E27FC236}">
                    <a16:creationId xmlns:a16="http://schemas.microsoft.com/office/drawing/2014/main" id="{1071D6F5-A854-3675-FA66-C7F066B647D1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22" name="Text Box 2022840206">
                <a:extLst>
                  <a:ext uri="{FF2B5EF4-FFF2-40B4-BE49-F238E27FC236}">
                    <a16:creationId xmlns:a16="http://schemas.microsoft.com/office/drawing/2014/main" id="{E1984D00-4A28-4938-3BBD-0D2ECC482B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Imagen 6" descr="Logotipo&#10;&#10;Descripción generada automáticamente">
              <a:extLst>
                <a:ext uri="{FF2B5EF4-FFF2-40B4-BE49-F238E27FC236}">
                  <a16:creationId xmlns:a16="http://schemas.microsoft.com/office/drawing/2014/main" id="{780E193D-9825-4957-9762-0554AB69E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4082" y="151313"/>
              <a:ext cx="1139863" cy="35929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3405CA25-C84D-E48F-FEC3-00A3101B1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358D33C3-0FCF-4AF1-D5B0-8A7475B5AD44}"/>
                </a:ext>
              </a:extLst>
            </p:cNvPr>
            <p:cNvCxnSpPr/>
            <p:nvPr/>
          </p:nvCxnSpPr>
          <p:spPr>
            <a:xfrm>
              <a:off x="10887544" y="161177"/>
              <a:ext cx="3867" cy="336110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10" descr="Imagen que contiene Mapa&#10;&#10;Descripción generada automáticamente">
            <a:extLst>
              <a:ext uri="{FF2B5EF4-FFF2-40B4-BE49-F238E27FC236}">
                <a16:creationId xmlns:a16="http://schemas.microsoft.com/office/drawing/2014/main" id="{67ECAB20-BB41-E053-C2A7-78E76E35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615" y="1687717"/>
            <a:ext cx="5563385" cy="51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superiores redondeadas 4">
            <a:extLst>
              <a:ext uri="{FF2B5EF4-FFF2-40B4-BE49-F238E27FC236}">
                <a16:creationId xmlns:a16="http://schemas.microsoft.com/office/drawing/2014/main" id="{D7FC5443-6B75-E0B5-41D1-724D5A104503}"/>
              </a:ext>
            </a:extLst>
          </p:cNvPr>
          <p:cNvSpPr/>
          <p:nvPr/>
        </p:nvSpPr>
        <p:spPr>
          <a:xfrm rot="5400000">
            <a:off x="1897563" y="-226142"/>
            <a:ext cx="833791" cy="34242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1D3884-5792-6198-E495-3AD3F685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012031"/>
            <a:ext cx="3940175" cy="2162174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s-CL" sz="5000" b="1"/>
              <a:t>Objetivo </a:t>
            </a:r>
            <a:br>
              <a:rPr lang="es-CL" sz="5000" b="1"/>
            </a:br>
            <a:r>
              <a:rPr lang="es-CL" sz="5000" b="1"/>
              <a:t>del taller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C8E1C6-E954-085C-DA1F-1F3C8D0E7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828" y="3683796"/>
            <a:ext cx="4809998" cy="2630598"/>
          </a:xfrm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CL" sz="2300" dirty="0">
                <a:solidFill>
                  <a:schemeClr val="tx1">
                    <a:lumMod val="90000"/>
                    <a:lumOff val="10000"/>
                  </a:schemeClr>
                </a:solidFill>
                <a:ea typeface="Red Hat Display"/>
                <a:cs typeface="Red Hat Display"/>
              </a:rPr>
              <a:t>Estudiantes desarrollan conexiones entre sus intereses y capacidades actuales, sus aspiraciones futuras y las trayectorias formativas que podrían ayudarlos a alcanzarlo.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506411-9C71-066F-68ED-4F7FA7EEA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86"/>
          <a:stretch/>
        </p:blipFill>
        <p:spPr>
          <a:xfrm>
            <a:off x="834207" y="3144817"/>
            <a:ext cx="1967730" cy="36038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D4361921-148E-EF26-0A99-E89A556CAB5C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6" name="Group 1751034285">
              <a:extLst>
                <a:ext uri="{FF2B5EF4-FFF2-40B4-BE49-F238E27FC236}">
                  <a16:creationId xmlns:a16="http://schemas.microsoft.com/office/drawing/2014/main" id="{C8C80038-DB69-FB63-0218-B838EB09E14E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BC465540-CE91-B4E0-DFBB-3898180989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2C31AC22-8D49-F061-573A-20600F4610BB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F11EBC26-53D7-A67C-D8A8-FC064D92E2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D99B1C4-A4D4-7296-D80B-8E6CEE4C0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pic>
        <p:nvPicPr>
          <p:cNvPr id="8" name="Imagen 7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3086DB5-AB18-CA73-AF93-87EF627CA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142" y="1009650"/>
            <a:ext cx="5961609" cy="52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2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DB238-7253-C17B-1D19-18FDAF6AA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superiores redondeadas 20">
            <a:extLst>
              <a:ext uri="{FF2B5EF4-FFF2-40B4-BE49-F238E27FC236}">
                <a16:creationId xmlns:a16="http://schemas.microsoft.com/office/drawing/2014/main" id="{024BFCD7-3B93-BFE9-6AF3-E83147846B39}"/>
              </a:ext>
            </a:extLst>
          </p:cNvPr>
          <p:cNvSpPr/>
          <p:nvPr/>
        </p:nvSpPr>
        <p:spPr>
          <a:xfrm rot="5400000">
            <a:off x="2409965" y="1087186"/>
            <a:ext cx="1105820" cy="5175067"/>
          </a:xfrm>
          <a:prstGeom prst="round2SameRect">
            <a:avLst>
              <a:gd name="adj1" fmla="val 46963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EF3A89B-9486-1072-3D28-751404BEE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D36D890-C35E-9FEC-A219-02C602E19C7D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6" name="Group 1751034285">
              <a:extLst>
                <a:ext uri="{FF2B5EF4-FFF2-40B4-BE49-F238E27FC236}">
                  <a16:creationId xmlns:a16="http://schemas.microsoft.com/office/drawing/2014/main" id="{1CDBFAA8-0411-4FE7-A212-821EB66EAF48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9EFA961E-F9BB-76D5-8B41-054127EFF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E95F0E17-9CBC-147E-2A01-6BED56AFED34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363FE9D9-4C79-6573-8B7A-E842110BF9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45A09B6-4910-AAC5-F567-1815073D7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EF721576-8F46-411C-88B5-B389D5A5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88" y="2850705"/>
            <a:ext cx="10515600" cy="1325563"/>
          </a:xfrm>
        </p:spPr>
        <p:txBody>
          <a:bodyPr/>
          <a:lstStyle/>
          <a:p>
            <a:r>
              <a:rPr lang="es-ES" b="1"/>
              <a:t>Imaginemos</a:t>
            </a:r>
            <a:endParaRPr lang="es-CL" b="1"/>
          </a:p>
        </p:txBody>
      </p:sp>
      <p:pic>
        <p:nvPicPr>
          <p:cNvPr id="3" name="Imagen 2" descr="Dibujo animad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2088E53-715A-2819-3821-1258295A8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903" y="850316"/>
            <a:ext cx="5556515" cy="58521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39CBA6F-6D50-1F1F-4264-2DFD4DA234CB}"/>
              </a:ext>
            </a:extLst>
          </p:cNvPr>
          <p:cNvSpPr txBox="1"/>
          <p:nvPr/>
        </p:nvSpPr>
        <p:spPr>
          <a:xfrm>
            <a:off x="573858" y="4425268"/>
            <a:ext cx="526944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500">
                <a:solidFill>
                  <a:schemeClr val="bg1">
                    <a:lumMod val="50000"/>
                  </a:schemeClr>
                </a:solidFill>
                <a:latin typeface="+mj-lt"/>
                <a:ea typeface="Red Hat Display"/>
                <a:cs typeface="Red Hat Display"/>
              </a:rPr>
              <a:t>Que tenemos 80 años…</a:t>
            </a:r>
          </a:p>
        </p:txBody>
      </p:sp>
    </p:spTree>
    <p:extLst>
      <p:ext uri="{BB962C8B-B14F-4D97-AF65-F5344CB8AC3E}">
        <p14:creationId xmlns:p14="http://schemas.microsoft.com/office/powerpoint/2010/main" val="4220041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5AE39-FEA3-F112-3136-14E19D3E0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superiores redondeadas 20">
            <a:extLst>
              <a:ext uri="{FF2B5EF4-FFF2-40B4-BE49-F238E27FC236}">
                <a16:creationId xmlns:a16="http://schemas.microsoft.com/office/drawing/2014/main" id="{39A7A3D1-386A-2113-1DB0-AA34E583A075}"/>
              </a:ext>
            </a:extLst>
          </p:cNvPr>
          <p:cNvSpPr/>
          <p:nvPr/>
        </p:nvSpPr>
        <p:spPr>
          <a:xfrm rot="5400000">
            <a:off x="2670226" y="-998805"/>
            <a:ext cx="952489" cy="50882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9F646B-9BCC-5924-FD77-A5A3F53E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086CD93-8469-401D-4808-19822B6EFE48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6" name="Group 1751034285">
              <a:extLst>
                <a:ext uri="{FF2B5EF4-FFF2-40B4-BE49-F238E27FC236}">
                  <a16:creationId xmlns:a16="http://schemas.microsoft.com/office/drawing/2014/main" id="{429BD39B-2354-CC73-518C-F3FD3A2CCE74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767DEB64-DC09-8761-547E-18671A7C35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019A8CD2-9095-6377-50B4-E0216FB718B0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04879FB3-72F9-D11B-6ECA-41988F65D7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F35EFD34-7425-C952-BE95-74611D6C8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F54C0FCF-17C7-9F91-A4F2-BFD953D3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6646"/>
            <a:ext cx="5417452" cy="926998"/>
          </a:xfrm>
        </p:spPr>
        <p:txBody>
          <a:bodyPr anchor="t">
            <a:normAutofit/>
          </a:bodyPr>
          <a:lstStyle/>
          <a:p>
            <a:r>
              <a:rPr lang="es-ES" sz="5000" b="1"/>
              <a:t>Conversemos</a:t>
            </a:r>
            <a:endParaRPr lang="es-CL" sz="5000" b="1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739F66F-71B3-7F6A-5D88-55504BA8922B}"/>
              </a:ext>
            </a:extLst>
          </p:cNvPr>
          <p:cNvSpPr txBox="1">
            <a:spLocks/>
          </p:cNvSpPr>
          <p:nvPr/>
        </p:nvSpPr>
        <p:spPr>
          <a:xfrm>
            <a:off x="602351" y="2444022"/>
            <a:ext cx="5653301" cy="36623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1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accent1">
                    <a:lumMod val="75000"/>
                  </a:schemeClr>
                </a:solidFill>
              </a:rPr>
              <a:t>¿Por qué te sientes satisfecho o satisfecha?</a:t>
            </a:r>
          </a:p>
          <a:p>
            <a:pPr marL="342900" indent="-342900" algn="just">
              <a:lnSpc>
                <a:spcPct val="11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accent1">
                    <a:lumMod val="75000"/>
                  </a:schemeClr>
                </a:solidFill>
              </a:rPr>
              <a:t>¿Qué te hace tener ganas de levantarte todos los días?</a:t>
            </a:r>
          </a:p>
          <a:p>
            <a:pPr marL="342900" indent="-342900" algn="just">
              <a:lnSpc>
                <a:spcPct val="11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accent1">
                    <a:lumMod val="75000"/>
                  </a:schemeClr>
                </a:solidFill>
              </a:rPr>
              <a:t>¿Qué significa tener un “propósito” en la vida? ¿Es importante para ti? ¿Por qué?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76296127-5A98-9479-E8B4-D44358553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7090" y="2111219"/>
            <a:ext cx="5521328" cy="41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: esquinas superiores redondeadas 22">
            <a:extLst>
              <a:ext uri="{FF2B5EF4-FFF2-40B4-BE49-F238E27FC236}">
                <a16:creationId xmlns:a16="http://schemas.microsoft.com/office/drawing/2014/main" id="{66EBEF07-BC7D-603B-3C67-A761097CE8E3}"/>
              </a:ext>
            </a:extLst>
          </p:cNvPr>
          <p:cNvSpPr/>
          <p:nvPr/>
        </p:nvSpPr>
        <p:spPr>
          <a:xfrm rot="5400000">
            <a:off x="2359079" y="2224678"/>
            <a:ext cx="973136" cy="41977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8A33E9-B12F-802C-6B3D-3BC525703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090" y="3800419"/>
            <a:ext cx="5754675" cy="1018896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  <a:spcAft>
                <a:spcPts val="1200"/>
              </a:spcAft>
            </a:pPr>
            <a:r>
              <a:rPr lang="es-CL"/>
              <a:t>Actividad</a:t>
            </a:r>
            <a:endParaRPr lang="es-CL" b="1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6355B1-D535-C887-1F8C-FAE046F7C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760" y="5014916"/>
            <a:ext cx="5007382" cy="97313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s-CL" sz="2500" i="1">
                <a:solidFill>
                  <a:schemeClr val="tx1">
                    <a:tint val="75000"/>
                  </a:schemeClr>
                </a:solidFill>
              </a:rPr>
              <a:t>(30 minutos)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AB27ABF-04DA-BC6F-9262-EA20EB1B55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pic>
        <p:nvPicPr>
          <p:cNvPr id="30" name="Imagen 29" descr="Imagen que contiene Icono&#10;&#10;Descripción generada automáticamente">
            <a:extLst>
              <a:ext uri="{FF2B5EF4-FFF2-40B4-BE49-F238E27FC236}">
                <a16:creationId xmlns:a16="http://schemas.microsoft.com/office/drawing/2014/main" id="{9D99F56E-6D4D-874A-C1B0-D929A44054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1" r="24374"/>
          <a:stretch/>
        </p:blipFill>
        <p:spPr>
          <a:xfrm>
            <a:off x="6255652" y="1673111"/>
            <a:ext cx="5754675" cy="514874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E19A513D-171E-36C2-AD9D-102852A2DDEE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5" name="Group 1751034285">
              <a:extLst>
                <a:ext uri="{FF2B5EF4-FFF2-40B4-BE49-F238E27FC236}">
                  <a16:creationId xmlns:a16="http://schemas.microsoft.com/office/drawing/2014/main" id="{C8DA4D95-449A-E361-FE0B-34E2D060AA2F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9" name="Conector recto 8">
                <a:extLst>
                  <a:ext uri="{FF2B5EF4-FFF2-40B4-BE49-F238E27FC236}">
                    <a16:creationId xmlns:a16="http://schemas.microsoft.com/office/drawing/2014/main" id="{E3AA9914-75C8-7FEE-D195-DDFA575068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213021951">
                <a:extLst>
                  <a:ext uri="{FF2B5EF4-FFF2-40B4-BE49-F238E27FC236}">
                    <a16:creationId xmlns:a16="http://schemas.microsoft.com/office/drawing/2014/main" id="{64406E5F-D31C-B6AB-DF14-800C84C19C53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1" name="Text Box 2022840206">
                <a:extLst>
                  <a:ext uri="{FF2B5EF4-FFF2-40B4-BE49-F238E27FC236}">
                    <a16:creationId xmlns:a16="http://schemas.microsoft.com/office/drawing/2014/main" id="{1D8F827B-6278-29EB-0317-8E8A90E95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0CA43DA-2905-CA3A-46DD-699084E6F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38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- ¿Cómo funciona el diagrama del Ikigai?">
            <a:hlinkClick r:id="" action="ppaction://media"/>
            <a:extLst>
              <a:ext uri="{FF2B5EF4-FFF2-40B4-BE49-F238E27FC236}">
                <a16:creationId xmlns:a16="http://schemas.microsoft.com/office/drawing/2014/main" id="{623249DD-DC1E-2C3D-CF53-A254A6FA5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7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264F45-57F9-4E8D-496E-E98D2CA82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5852" y="3401841"/>
            <a:ext cx="6529833" cy="2668828"/>
          </a:xfrm>
        </p:spPr>
        <p:txBody>
          <a:bodyPr anchor="t">
            <a:normAutofit/>
          </a:bodyPr>
          <a:lstStyle/>
          <a:p>
            <a:pPr marL="514350" indent="-514350">
              <a:buClr>
                <a:schemeClr val="accent5"/>
              </a:buClr>
              <a:buFont typeface="+mj-lt"/>
              <a:buAutoNum type="arabicPeriod"/>
            </a:pPr>
            <a:r>
              <a:rPr lang="es-CL" sz="3200" b="1">
                <a:solidFill>
                  <a:schemeClr val="accent1">
                    <a:lumMod val="75000"/>
                  </a:schemeClr>
                </a:solidFill>
              </a:rPr>
              <a:t>Trabajo individual </a:t>
            </a:r>
            <a:r>
              <a:rPr lang="es-CL" sz="3200">
                <a:solidFill>
                  <a:schemeClr val="accent1">
                    <a:lumMod val="75000"/>
                  </a:schemeClr>
                </a:solidFill>
              </a:rPr>
              <a:t>(15 min).</a:t>
            </a:r>
            <a:endParaRPr lang="es-CL" sz="3200" b="1">
              <a:solidFill>
                <a:schemeClr val="accent1">
                  <a:lumMod val="75000"/>
                </a:schemeClr>
              </a:solidFill>
            </a:endParaRPr>
          </a:p>
          <a:p>
            <a:pPr marL="514350" indent="-514350">
              <a:lnSpc>
                <a:spcPct val="150000"/>
              </a:lnSpc>
              <a:buClr>
                <a:schemeClr val="accent5"/>
              </a:buClr>
              <a:buFont typeface="+mj-lt"/>
              <a:buAutoNum type="arabicPeriod"/>
            </a:pPr>
            <a:r>
              <a:rPr lang="es-CL" sz="3200" b="1">
                <a:solidFill>
                  <a:schemeClr val="accent1">
                    <a:lumMod val="75000"/>
                  </a:schemeClr>
                </a:solidFill>
              </a:rPr>
              <a:t>Trabajo en parejas </a:t>
            </a:r>
            <a:r>
              <a:rPr lang="es-CL" sz="3200">
                <a:solidFill>
                  <a:schemeClr val="accent1">
                    <a:lumMod val="75000"/>
                  </a:schemeClr>
                </a:solidFill>
              </a:rPr>
              <a:t>(10 min).</a:t>
            </a:r>
            <a:endParaRPr lang="es-CL" sz="32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B7FD0E9-DC8C-667B-E92A-F430A1130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BD11197B-25D0-976D-E90D-A49E97EDB53D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11" name="Group 1751034285">
              <a:extLst>
                <a:ext uri="{FF2B5EF4-FFF2-40B4-BE49-F238E27FC236}">
                  <a16:creationId xmlns:a16="http://schemas.microsoft.com/office/drawing/2014/main" id="{47A618FA-B8F3-9133-0D20-5500EE8E9521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F3D3F09D-4188-9C37-0F7B-20F723A70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1B414BFE-3336-E1F2-4972-12E9B03B993E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98397201-BB2F-2667-7FF7-E422A86F0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5F87B7F-C70B-CCE0-8D34-8842E4448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sp>
        <p:nvSpPr>
          <p:cNvPr id="22" name="Rectángulo: esquinas superiores redondeadas 21">
            <a:extLst>
              <a:ext uri="{FF2B5EF4-FFF2-40B4-BE49-F238E27FC236}">
                <a16:creationId xmlns:a16="http://schemas.microsoft.com/office/drawing/2014/main" id="{7582C0DD-692C-7E78-7552-4E8594E0450B}"/>
              </a:ext>
            </a:extLst>
          </p:cNvPr>
          <p:cNvSpPr/>
          <p:nvPr/>
        </p:nvSpPr>
        <p:spPr>
          <a:xfrm rot="5400000">
            <a:off x="6976296" y="686745"/>
            <a:ext cx="955178" cy="33160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3DBBA2CF-129A-7269-F6DC-31A05FC1623C}"/>
              </a:ext>
            </a:extLst>
          </p:cNvPr>
          <p:cNvSpPr txBox="1">
            <a:spLocks/>
          </p:cNvSpPr>
          <p:nvPr/>
        </p:nvSpPr>
        <p:spPr>
          <a:xfrm>
            <a:off x="6045535" y="1954135"/>
            <a:ext cx="3066382" cy="804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s-CL" sz="5000"/>
              <a:t>Mi </a:t>
            </a:r>
            <a:r>
              <a:rPr lang="es-CL" sz="5000" err="1"/>
              <a:t>ikigai</a:t>
            </a:r>
            <a:endParaRPr lang="es-CL" sz="5000"/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27708D32-D3FE-E55C-251A-191473F812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28" t="17454" b="11975"/>
          <a:stretch/>
        </p:blipFill>
        <p:spPr>
          <a:xfrm>
            <a:off x="388929" y="1748589"/>
            <a:ext cx="5406924" cy="37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18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3E03-32A1-2397-5241-EC3B4B1B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Diagrama, Diagrama de Venn&#10;&#10;Descripción generada automáticamente">
            <a:extLst>
              <a:ext uri="{FF2B5EF4-FFF2-40B4-BE49-F238E27FC236}">
                <a16:creationId xmlns:a16="http://schemas.microsoft.com/office/drawing/2014/main" id="{70E91DC8-BC35-E2F9-84E9-EE1962E76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892" y="357946"/>
            <a:ext cx="6427441" cy="674137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651190-D3DE-8204-49A3-467D891EA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667" y="3036144"/>
            <a:ext cx="4441607" cy="2559301"/>
          </a:xfrm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CL" sz="3200" b="1" dirty="0">
                <a:solidFill>
                  <a:schemeClr val="accent1">
                    <a:lumMod val="75000"/>
                  </a:schemeClr>
                </a:solidFill>
              </a:rPr>
              <a:t>Ejemplo para orientar el trabajo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C7E588C-6F39-0CA2-AFF7-D7A083759A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6CA743A0-9787-238B-FAD1-4760A21F6912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11" name="Group 1751034285">
              <a:extLst>
                <a:ext uri="{FF2B5EF4-FFF2-40B4-BE49-F238E27FC236}">
                  <a16:creationId xmlns:a16="http://schemas.microsoft.com/office/drawing/2014/main" id="{A8AD262D-FDDE-512D-BE44-2EFC559C2470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8DE939E1-9076-C996-97AA-252F372CF0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AB9B0C7D-B506-86D1-7EEC-BDC98CE25925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5373AC2A-8713-ED5B-4649-9FBDF9FCF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712D642-ACA3-07F7-5A9F-D7BA81C0F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sp>
        <p:nvSpPr>
          <p:cNvPr id="22" name="Rectángulo: esquinas superiores redondeadas 21">
            <a:extLst>
              <a:ext uri="{FF2B5EF4-FFF2-40B4-BE49-F238E27FC236}">
                <a16:creationId xmlns:a16="http://schemas.microsoft.com/office/drawing/2014/main" id="{CB47D86A-DA51-3A2D-81A0-6DF2A962D3D0}"/>
              </a:ext>
            </a:extLst>
          </p:cNvPr>
          <p:cNvSpPr/>
          <p:nvPr/>
        </p:nvSpPr>
        <p:spPr>
          <a:xfrm rot="5400000">
            <a:off x="2022158" y="-252280"/>
            <a:ext cx="955178" cy="33160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EF5BE879-D826-1D32-21B1-37B35BC1ACFB}"/>
              </a:ext>
            </a:extLst>
          </p:cNvPr>
          <p:cNvSpPr txBox="1">
            <a:spLocks/>
          </p:cNvSpPr>
          <p:nvPr/>
        </p:nvSpPr>
        <p:spPr>
          <a:xfrm>
            <a:off x="1091397" y="1015110"/>
            <a:ext cx="3066382" cy="8045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s-CL" sz="5000"/>
              <a:t>Mi </a:t>
            </a:r>
            <a:r>
              <a:rPr lang="es-CL" sz="5000" err="1"/>
              <a:t>ikigai</a:t>
            </a:r>
            <a:endParaRPr lang="es-CL" sz="5000"/>
          </a:p>
        </p:txBody>
      </p:sp>
    </p:spTree>
    <p:extLst>
      <p:ext uri="{BB962C8B-B14F-4D97-AF65-F5344CB8AC3E}">
        <p14:creationId xmlns:p14="http://schemas.microsoft.com/office/powerpoint/2010/main" val="263117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B7FD0E9-DC8C-667B-E92A-F430A1130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86"/>
          <a:stretch/>
        </p:blipFill>
        <p:spPr>
          <a:xfrm>
            <a:off x="324378" y="6242803"/>
            <a:ext cx="1967730" cy="360383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BD11197B-25D0-976D-E90D-A49E97EDB53D}"/>
              </a:ext>
            </a:extLst>
          </p:cNvPr>
          <p:cNvGrpSpPr/>
          <p:nvPr/>
        </p:nvGrpSpPr>
        <p:grpSpPr>
          <a:xfrm>
            <a:off x="0" y="-5712"/>
            <a:ext cx="12209965" cy="556510"/>
            <a:chOff x="0" y="-5712"/>
            <a:chExt cx="12209965" cy="556510"/>
          </a:xfrm>
        </p:grpSpPr>
        <p:grpSp>
          <p:nvGrpSpPr>
            <p:cNvPr id="11" name="Group 1751034285">
              <a:extLst>
                <a:ext uri="{FF2B5EF4-FFF2-40B4-BE49-F238E27FC236}">
                  <a16:creationId xmlns:a16="http://schemas.microsoft.com/office/drawing/2014/main" id="{47A618FA-B8F3-9133-0D20-5500EE8E9521}"/>
                </a:ext>
              </a:extLst>
            </p:cNvPr>
            <p:cNvGrpSpPr/>
            <p:nvPr/>
          </p:nvGrpSpPr>
          <p:grpSpPr>
            <a:xfrm>
              <a:off x="0" y="-5712"/>
              <a:ext cx="12209965" cy="556510"/>
              <a:chOff x="83698" y="0"/>
              <a:chExt cx="8019537" cy="365885"/>
            </a:xfrm>
          </p:grpSpPr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F3D3F09D-4188-9C37-0F7B-20F723A70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98" y="357505"/>
                <a:ext cx="8019537" cy="838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213021951">
                <a:extLst>
                  <a:ext uri="{FF2B5EF4-FFF2-40B4-BE49-F238E27FC236}">
                    <a16:creationId xmlns:a16="http://schemas.microsoft.com/office/drawing/2014/main" id="{1B414BFE-3336-E1F2-4972-12E9B03B993E}"/>
                  </a:ext>
                </a:extLst>
              </p:cNvPr>
              <p:cNvSpPr/>
              <p:nvPr/>
            </p:nvSpPr>
            <p:spPr>
              <a:xfrm>
                <a:off x="83699" y="0"/>
                <a:ext cx="4108727" cy="35750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CL"/>
              </a:p>
            </p:txBody>
          </p:sp>
          <p:sp>
            <p:nvSpPr>
              <p:cNvPr id="14" name="Text Box 2022840206">
                <a:extLst>
                  <a:ext uri="{FF2B5EF4-FFF2-40B4-BE49-F238E27FC236}">
                    <a16:creationId xmlns:a16="http://schemas.microsoft.com/office/drawing/2014/main" id="{98397201-BB2F-2667-7FF7-E422A86F0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323" y="73742"/>
                <a:ext cx="4108727" cy="275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TALLER 7 - </a:t>
                </a: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PROGRAMA DE EXPLORACIÓN VOCACIONAL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CL" sz="150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endParaRPr lang="es-CL" sz="1500">
                  <a:effectLst/>
                  <a:latin typeface="Red Hat Display" panose="02010303040201060303" pitchFamily="2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5F87B7F-C70B-CCE0-8D34-8842E4448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0588" y="205564"/>
              <a:ext cx="907830" cy="248219"/>
            </a:xfrm>
            <a:prstGeom prst="rect">
              <a:avLst/>
            </a:prstGeom>
          </p:spPr>
        </p:pic>
      </p:grp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60A7408-E06F-D866-8DE0-EDEA5EC310FB}"/>
              </a:ext>
            </a:extLst>
          </p:cNvPr>
          <p:cNvSpPr/>
          <p:nvPr/>
        </p:nvSpPr>
        <p:spPr>
          <a:xfrm>
            <a:off x="6583148" y="2682931"/>
            <a:ext cx="5069573" cy="285862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96FDAB9E-BBA7-6373-EB75-6421B93DF95A}"/>
              </a:ext>
            </a:extLst>
          </p:cNvPr>
          <p:cNvSpPr/>
          <p:nvPr/>
        </p:nvSpPr>
        <p:spPr>
          <a:xfrm>
            <a:off x="6803023" y="2916835"/>
            <a:ext cx="4639308" cy="24148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: esquinas superiores redondeadas 21">
            <a:extLst>
              <a:ext uri="{FF2B5EF4-FFF2-40B4-BE49-F238E27FC236}">
                <a16:creationId xmlns:a16="http://schemas.microsoft.com/office/drawing/2014/main" id="{7582C0DD-692C-7E78-7552-4E8594E0450B}"/>
              </a:ext>
            </a:extLst>
          </p:cNvPr>
          <p:cNvSpPr/>
          <p:nvPr/>
        </p:nvSpPr>
        <p:spPr>
          <a:xfrm rot="5400000">
            <a:off x="3210635" y="-1366887"/>
            <a:ext cx="1018899" cy="627583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3DBBA2CF-129A-7269-F6DC-31A05FC1623C}"/>
              </a:ext>
            </a:extLst>
          </p:cNvPr>
          <p:cNvSpPr txBox="1">
            <a:spLocks/>
          </p:cNvSpPr>
          <p:nvPr/>
        </p:nvSpPr>
        <p:spPr>
          <a:xfrm>
            <a:off x="831850" y="1396657"/>
            <a:ext cx="5971174" cy="8838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+mj-lt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s-CL" sz="5000"/>
              <a:t>Trabajo individual</a:t>
            </a:r>
          </a:p>
        </p:txBody>
      </p:sp>
      <p:pic>
        <p:nvPicPr>
          <p:cNvPr id="10" name="Y2meta.app-15 MINUTE TIMER - COUNTDOWN TIMER (MINIMAL)-(480p)">
            <a:hlinkClick r:id="" action="ppaction://media"/>
            <a:extLst>
              <a:ext uri="{FF2B5EF4-FFF2-40B4-BE49-F238E27FC236}">
                <a16:creationId xmlns:a16="http://schemas.microsoft.com/office/drawing/2014/main" id="{26E72F13-6771-F6C1-567D-12B910FB13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113" t="13051" r="5969" b="15848"/>
          <a:stretch/>
        </p:blipFill>
        <p:spPr>
          <a:xfrm>
            <a:off x="6933269" y="3126687"/>
            <a:ext cx="4344331" cy="1974702"/>
          </a:xfrm>
          <a:prstGeom prst="rect">
            <a:avLst/>
          </a:prstGeom>
        </p:spPr>
      </p:pic>
      <p:pic>
        <p:nvPicPr>
          <p:cNvPr id="20" name="Imagen 1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5A7134E-D09C-BA6B-963D-BA8BAC253C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3253"/>
          <a:stretch/>
        </p:blipFill>
        <p:spPr>
          <a:xfrm>
            <a:off x="1315453" y="2470260"/>
            <a:ext cx="4293400" cy="438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trón base">
  <a:themeElements>
    <a:clrScheme name="Colores duoc 2">
      <a:dk1>
        <a:srgbClr val="1D1D1B"/>
      </a:dk1>
      <a:lt1>
        <a:srgbClr val="FFFFFF"/>
      </a:lt1>
      <a:dk2>
        <a:srgbClr val="1D1D1B"/>
      </a:dk2>
      <a:lt2>
        <a:srgbClr val="FFB71B"/>
      </a:lt2>
      <a:accent1>
        <a:srgbClr val="4A4A49"/>
      </a:accent1>
      <a:accent2>
        <a:srgbClr val="00A19B"/>
      </a:accent2>
      <a:accent3>
        <a:srgbClr val="EE7623"/>
      </a:accent3>
      <a:accent4>
        <a:srgbClr val="DB0032"/>
      </a:accent4>
      <a:accent5>
        <a:srgbClr val="C2D500"/>
      </a:accent5>
      <a:accent6>
        <a:srgbClr val="EA5C5F"/>
      </a:accent6>
      <a:hlink>
        <a:srgbClr val="54C0E8"/>
      </a:hlink>
      <a:folHlink>
        <a:srgbClr val="2A7DE1"/>
      </a:folHlink>
    </a:clrScheme>
    <a:fontScheme name="duo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D3420882169D944A8757AF6FE88DBCA" ma:contentTypeVersion="13" ma:contentTypeDescription="Crear nuevo documento." ma:contentTypeScope="" ma:versionID="25ae5ca5d58264838c4ae1f508c618cf">
  <xsd:schema xmlns:xsd="http://www.w3.org/2001/XMLSchema" xmlns:xs="http://www.w3.org/2001/XMLSchema" xmlns:p="http://schemas.microsoft.com/office/2006/metadata/properties" xmlns:ns2="6cf1e8c0-2ae5-4c32-9266-d4fb32dc015b" xmlns:ns3="e2157016-8f29-430c-a7e3-99ba242204a4" targetNamespace="http://schemas.microsoft.com/office/2006/metadata/properties" ma:root="true" ma:fieldsID="46b6157c37d0b6e1c45fd7128dc2a226" ns2:_="" ns3:_="">
    <xsd:import namespace="6cf1e8c0-2ae5-4c32-9266-d4fb32dc015b"/>
    <xsd:import namespace="e2157016-8f29-430c-a7e3-99ba24220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f1e8c0-2ae5-4c32-9266-d4fb32dc01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e2f773bf-f00b-42a6-8b07-050935be22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57016-8f29-430c-a7e3-99ba242204a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b1f55d1-bbe3-45ed-bc71-a660502aff74}" ma:internalName="TaxCatchAll" ma:showField="CatchAllData" ma:web="e2157016-8f29-430c-a7e3-99ba24220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f1e8c0-2ae5-4c32-9266-d4fb32dc015b">
      <Terms xmlns="http://schemas.microsoft.com/office/infopath/2007/PartnerControls"/>
    </lcf76f155ced4ddcb4097134ff3c332f>
    <TaxCatchAll xmlns="e2157016-8f29-430c-a7e3-99ba242204a4" xsi:nil="true"/>
  </documentManagement>
</p:properties>
</file>

<file path=customXml/itemProps1.xml><?xml version="1.0" encoding="utf-8"?>
<ds:datastoreItem xmlns:ds="http://schemas.openxmlformats.org/officeDocument/2006/customXml" ds:itemID="{FAB1AEBF-D76D-4710-AFE6-B687AE8AA158}"/>
</file>

<file path=customXml/itemProps2.xml><?xml version="1.0" encoding="utf-8"?>
<ds:datastoreItem xmlns:ds="http://schemas.openxmlformats.org/officeDocument/2006/customXml" ds:itemID="{C4E29A34-D407-4516-99DF-7205ABCDD1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09C723-B685-4BFB-8CD7-833F73A1C680}">
  <ds:schemaRefs>
    <ds:schemaRef ds:uri="89f90f16-4415-434b-b635-3ad81054ce3b"/>
    <ds:schemaRef ds:uri="d1a746f5-9ff2-4bc7-95d4-66fb8f9d2e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968</Words>
  <Application>Microsoft Office PowerPoint</Application>
  <PresentationFormat>Panorámica</PresentationFormat>
  <Paragraphs>94</Paragraphs>
  <Slides>13</Slides>
  <Notes>10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Red Hat Display</vt:lpstr>
      <vt:lpstr>Arial</vt:lpstr>
      <vt:lpstr>Calibri</vt:lpstr>
      <vt:lpstr>Segoe UI</vt:lpstr>
      <vt:lpstr>Patrón base</vt:lpstr>
      <vt:lpstr>Mis conexiones con el futuro</vt:lpstr>
      <vt:lpstr>Objetivo  del taller</vt:lpstr>
      <vt:lpstr>Imaginemos</vt:lpstr>
      <vt:lpstr>Conversemos</vt:lpstr>
      <vt:lpstr>Actividad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te fue?</vt:lpstr>
      <vt:lpstr>El trabajo continúa</vt:lpstr>
      <vt:lpstr>Mis conexiones con el futuro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Sergio Manuschevich N</cp:lastModifiedBy>
  <cp:revision>4</cp:revision>
  <dcterms:created xsi:type="dcterms:W3CDTF">2023-04-25T15:00:36Z</dcterms:created>
  <dcterms:modified xsi:type="dcterms:W3CDTF">2024-04-08T16:06:54Z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0x010100ED3420882169D944A8757AF6FE88DBCA</vt:lpwstr>
  </property>
  <property fmtid="{D5CDD505-2E9C-101B-9397-08002B2CF9AE}" pid="3" name="MediaServiceImageTags">
    <vt:lpwstr/>
  </property>
</Properties>
</file>