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7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7" r:id="rId15"/>
    <p:sldId id="296" r:id="rId16"/>
    <p:sldId id="293" r:id="rId17"/>
    <p:sldId id="294" r:id="rId18"/>
    <p:sldId id="291" r:id="rId19"/>
    <p:sldId id="292" r:id="rId20"/>
    <p:sldId id="295" r:id="rId21"/>
    <p:sldId id="290" r:id="rId22"/>
    <p:sldId id="299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58C238-7F69-DAD3-0A76-1BE2D507BE68}" name="Gregorio Mercado" initials="" userId="S::gmercado@grupoeducativo.cl::b1d72458-17d9-4f1a-8109-a92e16d2a6c9" providerId="AD"/>
  <p188:author id="{3D4D87B2-0EA1-78A7-6CE0-E9CA76BCB223}" name="Allison Leiton" initials="AL" userId="S::aleiton@grupoeducativo.cl::4fced9d0-94dc-4592-b6ab-d0a14a2052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C"/>
    <a:srgbClr val="43AC34"/>
    <a:srgbClr val="54C1E9"/>
    <a:srgbClr val="93569E"/>
    <a:srgbClr val="FFFFFF"/>
    <a:srgbClr val="009D99"/>
    <a:srgbClr val="EE7520"/>
    <a:srgbClr val="EB5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068DD-9FE5-4886-B3C4-A894253CD4CE}" v="48" dt="2024-03-19T12:10:41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io Mercado" userId="S::gmercado@grupoeducativo.cl::b1d72458-17d9-4f1a-8109-a92e16d2a6c9" providerId="AD" clId="Web-{0F597DB1-A87C-53A0-AAC9-83C784D487F5}"/>
    <pc:docChg chg="delSld modSld">
      <pc:chgData name="Gregorio Mercado" userId="S::gmercado@grupoeducativo.cl::b1d72458-17d9-4f1a-8109-a92e16d2a6c9" providerId="AD" clId="Web-{0F597DB1-A87C-53A0-AAC9-83C784D487F5}" dt="2024-01-31T14:20:11.359" v="204" actId="20577"/>
      <pc:docMkLst>
        <pc:docMk/>
      </pc:docMkLst>
      <pc:sldChg chg="addSp delSp modSp">
        <pc:chgData name="Gregorio Mercado" userId="S::gmercado@grupoeducativo.cl::b1d72458-17d9-4f1a-8109-a92e16d2a6c9" providerId="AD" clId="Web-{0F597DB1-A87C-53A0-AAC9-83C784D487F5}" dt="2024-01-31T14:08:44.406" v="1"/>
        <pc:sldMkLst>
          <pc:docMk/>
          <pc:sldMk cId="1046407892" sldId="265"/>
        </pc:sldMkLst>
        <pc:spChg chg="del">
          <ac:chgData name="Gregorio Mercado" userId="S::gmercado@grupoeducativo.cl::b1d72458-17d9-4f1a-8109-a92e16d2a6c9" providerId="AD" clId="Web-{0F597DB1-A87C-53A0-AAC9-83C784D487F5}" dt="2024-01-31T14:08:44.406" v="1"/>
          <ac:spMkLst>
            <pc:docMk/>
            <pc:sldMk cId="1046407892" sldId="265"/>
            <ac:spMk id="3" creationId="{CD99A3A3-3C78-4977-BC89-A4B1C0C3B300}"/>
          </ac:spMkLst>
        </pc:spChg>
        <pc:spChg chg="del">
          <ac:chgData name="Gregorio Mercado" userId="S::gmercado@grupoeducativo.cl::b1d72458-17d9-4f1a-8109-a92e16d2a6c9" providerId="AD" clId="Web-{0F597DB1-A87C-53A0-AAC9-83C784D487F5}" dt="2024-01-31T14:08:42.610" v="0"/>
          <ac:spMkLst>
            <pc:docMk/>
            <pc:sldMk cId="1046407892" sldId="265"/>
            <ac:spMk id="5" creationId="{690DF519-32F2-492E-9AB3-D93709FE28CE}"/>
          </ac:spMkLst>
        </pc:spChg>
        <pc:spChg chg="add mod">
          <ac:chgData name="Gregorio Mercado" userId="S::gmercado@grupoeducativo.cl::b1d72458-17d9-4f1a-8109-a92e16d2a6c9" providerId="AD" clId="Web-{0F597DB1-A87C-53A0-AAC9-83C784D487F5}" dt="2024-01-31T14:08:44.406" v="1"/>
          <ac:spMkLst>
            <pc:docMk/>
            <pc:sldMk cId="1046407892" sldId="265"/>
            <ac:spMk id="6" creationId="{5F042AE4-4106-953D-2140-BC3DCFAE67DE}"/>
          </ac:spMkLst>
        </pc:spChg>
      </pc:sldChg>
      <pc:sldChg chg="delSp modSp del">
        <pc:chgData name="Gregorio Mercado" userId="S::gmercado@grupoeducativo.cl::b1d72458-17d9-4f1a-8109-a92e16d2a6c9" providerId="AD" clId="Web-{0F597DB1-A87C-53A0-AAC9-83C784D487F5}" dt="2024-01-31T14:15:39.603" v="148"/>
        <pc:sldMkLst>
          <pc:docMk/>
          <pc:sldMk cId="1380998294" sldId="271"/>
        </pc:sldMkLst>
        <pc:spChg chg="mod">
          <ac:chgData name="Gregorio Mercado" userId="S::gmercado@grupoeducativo.cl::b1d72458-17d9-4f1a-8109-a92e16d2a6c9" providerId="AD" clId="Web-{0F597DB1-A87C-53A0-AAC9-83C784D487F5}" dt="2024-01-31T14:11:22.582" v="47" actId="20577"/>
          <ac:spMkLst>
            <pc:docMk/>
            <pc:sldMk cId="1380998294" sldId="271"/>
            <ac:spMk id="2" creationId="{4A5C1111-F7B9-4816-BB37-907764DDAFBB}"/>
          </ac:spMkLst>
        </pc:spChg>
        <pc:spChg chg="mod">
          <ac:chgData name="Gregorio Mercado" userId="S::gmercado@grupoeducativo.cl::b1d72458-17d9-4f1a-8109-a92e16d2a6c9" providerId="AD" clId="Web-{0F597DB1-A87C-53A0-AAC9-83C784D487F5}" dt="2024-01-31T14:14:25.742" v="135" actId="20577"/>
          <ac:spMkLst>
            <pc:docMk/>
            <pc:sldMk cId="1380998294" sldId="271"/>
            <ac:spMk id="3" creationId="{BD93319E-4FFD-4034-A6CC-8C1897CE888F}"/>
          </ac:spMkLst>
        </pc:spChg>
        <pc:picChg chg="del">
          <ac:chgData name="Gregorio Mercado" userId="S::gmercado@grupoeducativo.cl::b1d72458-17d9-4f1a-8109-a92e16d2a6c9" providerId="AD" clId="Web-{0F597DB1-A87C-53A0-AAC9-83C784D487F5}" dt="2024-01-31T14:10:35.487" v="21"/>
          <ac:picMkLst>
            <pc:docMk/>
            <pc:sldMk cId="1380998294" sldId="271"/>
            <ac:picMk id="4" creationId="{AE54E67D-4619-46E6-B8E3-F0AB926548C3}"/>
          </ac:picMkLst>
        </pc:picChg>
      </pc:sldChg>
      <pc:sldChg chg="modSp">
        <pc:chgData name="Gregorio Mercado" userId="S::gmercado@grupoeducativo.cl::b1d72458-17d9-4f1a-8109-a92e16d2a6c9" providerId="AD" clId="Web-{0F597DB1-A87C-53A0-AAC9-83C784D487F5}" dt="2024-01-31T14:16:33.432" v="152" actId="20577"/>
        <pc:sldMkLst>
          <pc:docMk/>
          <pc:sldMk cId="115555072" sldId="272"/>
        </pc:sldMkLst>
        <pc:spChg chg="mod">
          <ac:chgData name="Gregorio Mercado" userId="S::gmercado@grupoeducativo.cl::b1d72458-17d9-4f1a-8109-a92e16d2a6c9" providerId="AD" clId="Web-{0F597DB1-A87C-53A0-AAC9-83C784D487F5}" dt="2024-01-31T14:16:33.432" v="152" actId="20577"/>
          <ac:spMkLst>
            <pc:docMk/>
            <pc:sldMk cId="115555072" sldId="272"/>
            <ac:spMk id="3" creationId="{BD93319E-4FFD-4034-A6CC-8C1897CE888F}"/>
          </ac:spMkLst>
        </pc:spChg>
      </pc:sldChg>
      <pc:sldChg chg="del">
        <pc:chgData name="Gregorio Mercado" userId="S::gmercado@grupoeducativo.cl::b1d72458-17d9-4f1a-8109-a92e16d2a6c9" providerId="AD" clId="Web-{0F597DB1-A87C-53A0-AAC9-83C784D487F5}" dt="2024-01-31T14:10:25.002" v="19"/>
        <pc:sldMkLst>
          <pc:docMk/>
          <pc:sldMk cId="2518998105" sldId="273"/>
        </pc:sldMkLst>
      </pc:sldChg>
      <pc:sldChg chg="modSp">
        <pc:chgData name="Gregorio Mercado" userId="S::gmercado@grupoeducativo.cl::b1d72458-17d9-4f1a-8109-a92e16d2a6c9" providerId="AD" clId="Web-{0F597DB1-A87C-53A0-AAC9-83C784D487F5}" dt="2024-01-31T14:19:40.983" v="198" actId="14100"/>
        <pc:sldMkLst>
          <pc:docMk/>
          <pc:sldMk cId="129956265" sldId="275"/>
        </pc:sldMkLst>
        <pc:spChg chg="mod">
          <ac:chgData name="Gregorio Mercado" userId="S::gmercado@grupoeducativo.cl::b1d72458-17d9-4f1a-8109-a92e16d2a6c9" providerId="AD" clId="Web-{0F597DB1-A87C-53A0-AAC9-83C784D487F5}" dt="2024-01-31T14:19:40.983" v="198" actId="14100"/>
          <ac:spMkLst>
            <pc:docMk/>
            <pc:sldMk cId="129956265" sldId="275"/>
            <ac:spMk id="3" creationId="{BD93319E-4FFD-4034-A6CC-8C1897CE888F}"/>
          </ac:spMkLst>
        </pc:spChg>
      </pc:sldChg>
      <pc:sldChg chg="modSp">
        <pc:chgData name="Gregorio Mercado" userId="S::gmercado@grupoeducativo.cl::b1d72458-17d9-4f1a-8109-a92e16d2a6c9" providerId="AD" clId="Web-{0F597DB1-A87C-53A0-AAC9-83C784D487F5}" dt="2024-01-31T14:20:11.359" v="204" actId="20577"/>
        <pc:sldMkLst>
          <pc:docMk/>
          <pc:sldMk cId="1849672688" sldId="276"/>
        </pc:sldMkLst>
        <pc:spChg chg="mod">
          <ac:chgData name="Gregorio Mercado" userId="S::gmercado@grupoeducativo.cl::b1d72458-17d9-4f1a-8109-a92e16d2a6c9" providerId="AD" clId="Web-{0F597DB1-A87C-53A0-AAC9-83C784D487F5}" dt="2024-01-31T14:20:11.359" v="204" actId="20577"/>
          <ac:spMkLst>
            <pc:docMk/>
            <pc:sldMk cId="1849672688" sldId="276"/>
            <ac:spMk id="3" creationId="{10A2292C-459A-4FEC-A686-61E452EF4946}"/>
          </ac:spMkLst>
        </pc:spChg>
      </pc:sldChg>
    </pc:docChg>
  </pc:docChgLst>
  <pc:docChgLst>
    <pc:chgData clId="Web-{32D52F7F-368A-4072-9B74-50E68835CB75}"/>
    <pc:docChg chg="">
      <pc:chgData name="" userId="" providerId="" clId="Web-{32D52F7F-368A-4072-9B74-50E68835CB75}" dt="2024-02-01T14:50:14.259" v="0"/>
      <pc:docMkLst>
        <pc:docMk/>
      </pc:docMkLst>
      <pc:sldChg chg="modCm">
        <pc:chgData name="" userId="" providerId="" clId="Web-{32D52F7F-368A-4072-9B74-50E68835CB75}" dt="2024-02-01T14:50:14.259" v="0"/>
        <pc:sldMkLst>
          <pc:docMk/>
          <pc:sldMk cId="1046407892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32D52F7F-368A-4072-9B74-50E68835CB75}" dt="2024-02-01T14:50:14.259" v="0"/>
              <pc2:cmMkLst xmlns:pc2="http://schemas.microsoft.com/office/powerpoint/2019/9/main/command">
                <pc:docMk/>
                <pc:sldMk cId="1046407892" sldId="265"/>
                <pc2:cmMk id="{FC11EBF7-57D1-4696-915A-A93E911A5362}"/>
              </pc2:cmMkLst>
              <pc226:cmRplyChg chg="add">
                <pc226:chgData name="" userId="" providerId="" clId="Web-{32D52F7F-368A-4072-9B74-50E68835CB75}" dt="2024-02-01T14:50:14.259" v="0"/>
                <pc2:cmRplyMkLst xmlns:pc2="http://schemas.microsoft.com/office/powerpoint/2019/9/main/command">
                  <pc:docMk/>
                  <pc:sldMk cId="1046407892" sldId="265"/>
                  <pc2:cmMk id="{FC11EBF7-57D1-4696-915A-A93E911A5362}"/>
                  <pc2:cmRplyMk id="{D3D93BA7-C40D-4853-B509-F0AF7B431B11}"/>
                </pc2:cmRplyMkLst>
              </pc226:cmRplyChg>
            </pc226:cmChg>
          </p:ext>
        </pc:extLst>
      </pc:sldChg>
    </pc:docChg>
  </pc:docChgLst>
  <pc:docChgLst>
    <pc:chgData name="Allison Leiton" userId="4fced9d0-94dc-4592-b6ab-d0a14a2052b4" providerId="ADAL" clId="{A76D5B3E-2298-433A-8017-56F0D59434D5}"/>
    <pc:docChg chg="undo redo custSel addSld delSld modSld sldOrd modMainMaster">
      <pc:chgData name="Allison Leiton" userId="4fced9d0-94dc-4592-b6ab-d0a14a2052b4" providerId="ADAL" clId="{A76D5B3E-2298-433A-8017-56F0D59434D5}" dt="2024-02-08T14:38:39.673" v="1331" actId="20577"/>
      <pc:docMkLst>
        <pc:docMk/>
      </pc:docMkLst>
      <pc:sldChg chg="del">
        <pc:chgData name="Allison Leiton" userId="4fced9d0-94dc-4592-b6ab-d0a14a2052b4" providerId="ADAL" clId="{A76D5B3E-2298-433A-8017-56F0D59434D5}" dt="2024-02-08T08:52:48.472" v="38" actId="47"/>
        <pc:sldMkLst>
          <pc:docMk/>
          <pc:sldMk cId="302931781" sldId="256"/>
        </pc:sldMkLst>
      </pc:sldChg>
      <pc:sldChg chg="add del">
        <pc:chgData name="Allison Leiton" userId="4fced9d0-94dc-4592-b6ab-d0a14a2052b4" providerId="ADAL" clId="{A76D5B3E-2298-433A-8017-56F0D59434D5}" dt="2024-02-08T09:00:34.752" v="200" actId="47"/>
        <pc:sldMkLst>
          <pc:docMk/>
          <pc:sldMk cId="1642912499" sldId="257"/>
        </pc:sldMkLst>
      </pc:sldChg>
      <pc:sldChg chg="del">
        <pc:chgData name="Allison Leiton" userId="4fced9d0-94dc-4592-b6ab-d0a14a2052b4" providerId="ADAL" clId="{A76D5B3E-2298-433A-8017-56F0D59434D5}" dt="2024-02-08T08:56:22.274" v="69" actId="47"/>
        <pc:sldMkLst>
          <pc:docMk/>
          <pc:sldMk cId="101009265" sldId="258"/>
        </pc:sldMkLst>
      </pc:sldChg>
      <pc:sldChg chg="addSp delSp modSp del mod">
        <pc:chgData name="Allison Leiton" userId="4fced9d0-94dc-4592-b6ab-d0a14a2052b4" providerId="ADAL" clId="{A76D5B3E-2298-433A-8017-56F0D59434D5}" dt="2024-02-08T09:05:00.841" v="295" actId="47"/>
        <pc:sldMkLst>
          <pc:docMk/>
          <pc:sldMk cId="840227839" sldId="259"/>
        </pc:sldMkLst>
        <pc:spChg chg="del">
          <ac:chgData name="Allison Leiton" userId="4fced9d0-94dc-4592-b6ab-d0a14a2052b4" providerId="ADAL" clId="{A76D5B3E-2298-433A-8017-56F0D59434D5}" dt="2024-02-08T09:03:11.898" v="232" actId="21"/>
          <ac:spMkLst>
            <pc:docMk/>
            <pc:sldMk cId="840227839" sldId="259"/>
            <ac:spMk id="3" creationId="{89797146-43A0-43E3-9449-E8DF41223A62}"/>
          </ac:spMkLst>
        </pc:spChg>
        <pc:spChg chg="del">
          <ac:chgData name="Allison Leiton" userId="4fced9d0-94dc-4592-b6ab-d0a14a2052b4" providerId="ADAL" clId="{A76D5B3E-2298-433A-8017-56F0D59434D5}" dt="2024-02-08T09:03:11.898" v="232" actId="21"/>
          <ac:spMkLst>
            <pc:docMk/>
            <pc:sldMk cId="840227839" sldId="259"/>
            <ac:spMk id="4" creationId="{F4CE5E8D-5522-4A6C-B5AA-EB15EAFD6208}"/>
          </ac:spMkLst>
        </pc:spChg>
        <pc:spChg chg="del mod">
          <ac:chgData name="Allison Leiton" userId="4fced9d0-94dc-4592-b6ab-d0a14a2052b4" providerId="ADAL" clId="{A76D5B3E-2298-433A-8017-56F0D59434D5}" dt="2024-02-08T09:03:11.898" v="232" actId="21"/>
          <ac:spMkLst>
            <pc:docMk/>
            <pc:sldMk cId="840227839" sldId="259"/>
            <ac:spMk id="6" creationId="{48930CB4-74A7-4517-AFD0-AA3F17A4667B}"/>
          </ac:spMkLst>
        </pc:spChg>
        <pc:spChg chg="add mod">
          <ac:chgData name="Allison Leiton" userId="4fced9d0-94dc-4592-b6ab-d0a14a2052b4" providerId="ADAL" clId="{A76D5B3E-2298-433A-8017-56F0D59434D5}" dt="2024-02-08T09:03:11.898" v="232" actId="21"/>
          <ac:spMkLst>
            <pc:docMk/>
            <pc:sldMk cId="840227839" sldId="259"/>
            <ac:spMk id="7" creationId="{AEA63BB4-0C5B-D4C6-4775-1396EEF7B3A8}"/>
          </ac:spMkLst>
        </pc:spChg>
        <pc:spChg chg="del mod">
          <ac:chgData name="Allison Leiton" userId="4fced9d0-94dc-4592-b6ab-d0a14a2052b4" providerId="ADAL" clId="{A76D5B3E-2298-433A-8017-56F0D59434D5}" dt="2024-02-08T09:03:11.898" v="232" actId="21"/>
          <ac:spMkLst>
            <pc:docMk/>
            <pc:sldMk cId="840227839" sldId="259"/>
            <ac:spMk id="8" creationId="{F2F8BB20-2D0E-451A-9ADB-E7ED5D2942D8}"/>
          </ac:spMkLst>
        </pc:spChg>
      </pc:sldChg>
      <pc:sldChg chg="del">
        <pc:chgData name="Allison Leiton" userId="4fced9d0-94dc-4592-b6ab-d0a14a2052b4" providerId="ADAL" clId="{A76D5B3E-2298-433A-8017-56F0D59434D5}" dt="2024-02-08T09:06:14.498" v="323" actId="47"/>
        <pc:sldMkLst>
          <pc:docMk/>
          <pc:sldMk cId="291738748" sldId="260"/>
        </pc:sldMkLst>
      </pc:sldChg>
      <pc:sldChg chg="del">
        <pc:chgData name="Allison Leiton" userId="4fced9d0-94dc-4592-b6ab-d0a14a2052b4" providerId="ADAL" clId="{A76D5B3E-2298-433A-8017-56F0D59434D5}" dt="2024-02-08T09:08:15.914" v="340" actId="47"/>
        <pc:sldMkLst>
          <pc:docMk/>
          <pc:sldMk cId="4078376153" sldId="261"/>
        </pc:sldMkLst>
      </pc:sldChg>
      <pc:sldChg chg="del">
        <pc:chgData name="Allison Leiton" userId="4fced9d0-94dc-4592-b6ab-d0a14a2052b4" providerId="ADAL" clId="{A76D5B3E-2298-433A-8017-56F0D59434D5}" dt="2024-02-08T09:10:06.687" v="384" actId="47"/>
        <pc:sldMkLst>
          <pc:docMk/>
          <pc:sldMk cId="2921688870" sldId="262"/>
        </pc:sldMkLst>
      </pc:sldChg>
      <pc:sldChg chg="modSp del mod">
        <pc:chgData name="Allison Leiton" userId="4fced9d0-94dc-4592-b6ab-d0a14a2052b4" providerId="ADAL" clId="{A76D5B3E-2298-433A-8017-56F0D59434D5}" dt="2024-02-08T09:15:37.730" v="465" actId="47"/>
        <pc:sldMkLst>
          <pc:docMk/>
          <pc:sldMk cId="2966249207" sldId="263"/>
        </pc:sldMkLst>
        <pc:spChg chg="mod">
          <ac:chgData name="Allison Leiton" userId="4fced9d0-94dc-4592-b6ab-d0a14a2052b4" providerId="ADAL" clId="{A76D5B3E-2298-433A-8017-56F0D59434D5}" dt="2024-02-08T09:10:13.940" v="385" actId="33524"/>
          <ac:spMkLst>
            <pc:docMk/>
            <pc:sldMk cId="2966249207" sldId="263"/>
            <ac:spMk id="2" creationId="{91B80C78-F07D-4AD9-B88D-F5E07E7797A6}"/>
          </ac:spMkLst>
        </pc:spChg>
        <pc:spChg chg="mod">
          <ac:chgData name="Allison Leiton" userId="4fced9d0-94dc-4592-b6ab-d0a14a2052b4" providerId="ADAL" clId="{A76D5B3E-2298-433A-8017-56F0D59434D5}" dt="2024-02-08T09:14:46.413" v="457" actId="20577"/>
          <ac:spMkLst>
            <pc:docMk/>
            <pc:sldMk cId="2966249207" sldId="263"/>
            <ac:spMk id="3" creationId="{CD99A3A3-3C78-4977-BC89-A4B1C0C3B300}"/>
          </ac:spMkLst>
        </pc:spChg>
      </pc:sldChg>
      <pc:sldChg chg="del">
        <pc:chgData name="Allison Leiton" userId="4fced9d0-94dc-4592-b6ab-d0a14a2052b4" providerId="ADAL" clId="{A76D5B3E-2298-433A-8017-56F0D59434D5}" dt="2024-02-08T09:49:59.893" v="1025" actId="47"/>
        <pc:sldMkLst>
          <pc:docMk/>
          <pc:sldMk cId="2169242586" sldId="264"/>
        </pc:sldMkLst>
      </pc:sldChg>
      <pc:sldChg chg="addSp delSp modSp del mod ord addCm delCm">
        <pc:chgData name="Allison Leiton" userId="4fced9d0-94dc-4592-b6ab-d0a14a2052b4" providerId="ADAL" clId="{A76D5B3E-2298-433A-8017-56F0D59434D5}" dt="2024-02-08T12:18:36.576" v="1064" actId="47"/>
        <pc:sldMkLst>
          <pc:docMk/>
          <pc:sldMk cId="1046407892" sldId="265"/>
        </pc:sldMkLst>
        <pc:spChg chg="add mod">
          <ac:chgData name="Allison Leiton" userId="4fced9d0-94dc-4592-b6ab-d0a14a2052b4" providerId="ADAL" clId="{A76D5B3E-2298-433A-8017-56F0D59434D5}" dt="2024-02-08T09:34:39.214" v="705" actId="1076"/>
          <ac:spMkLst>
            <pc:docMk/>
            <pc:sldMk cId="1046407892" sldId="265"/>
            <ac:spMk id="3" creationId="{CD99A3A3-3C78-4977-BC89-A4B1C0C3B300}"/>
          </ac:spMkLst>
        </pc:spChg>
        <pc:spChg chg="add mod">
          <ac:chgData name="Allison Leiton" userId="4fced9d0-94dc-4592-b6ab-d0a14a2052b4" providerId="ADAL" clId="{A76D5B3E-2298-433A-8017-56F0D59434D5}" dt="2024-02-08T09:34:54.254" v="710" actId="1076"/>
          <ac:spMkLst>
            <pc:docMk/>
            <pc:sldMk cId="1046407892" sldId="265"/>
            <ac:spMk id="4" creationId="{CD99A3A3-3C78-4977-BC89-A4B1C0C3B300}"/>
          </ac:spMkLst>
        </pc:spChg>
        <pc:spChg chg="del">
          <ac:chgData name="Allison Leiton" userId="4fced9d0-94dc-4592-b6ab-d0a14a2052b4" providerId="ADAL" clId="{A76D5B3E-2298-433A-8017-56F0D59434D5}" dt="2024-02-08T09:34:40.976" v="706" actId="478"/>
          <ac:spMkLst>
            <pc:docMk/>
            <pc:sldMk cId="1046407892" sldId="265"/>
            <ac:spMk id="6" creationId="{5F042AE4-4106-953D-2140-BC3DCFAE67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lison Leiton" userId="4fced9d0-94dc-4592-b6ab-d0a14a2052b4" providerId="ADAL" clId="{A76D5B3E-2298-433A-8017-56F0D59434D5}" dt="2024-02-08T09:16:10.335" v="468"/>
              <pc2:cmMkLst xmlns:pc2="http://schemas.microsoft.com/office/powerpoint/2019/9/main/command">
                <pc:docMk/>
                <pc:sldMk cId="1046407892" sldId="265"/>
                <pc2:cmMk id="{FC11EBF7-57D1-4696-915A-A93E911A5362}"/>
              </pc2:cmMkLst>
            </pc226:cmChg>
          </p:ext>
        </pc:extLst>
      </pc:sldChg>
      <pc:sldChg chg="addSp delSp modSp del mod ord">
        <pc:chgData name="Allison Leiton" userId="4fced9d0-94dc-4592-b6ab-d0a14a2052b4" providerId="ADAL" clId="{A76D5B3E-2298-433A-8017-56F0D59434D5}" dt="2024-02-08T12:22:51.283" v="1095" actId="47"/>
        <pc:sldMkLst>
          <pc:docMk/>
          <pc:sldMk cId="1920898025" sldId="266"/>
        </pc:sldMkLst>
        <pc:spChg chg="del">
          <ac:chgData name="Allison Leiton" userId="4fced9d0-94dc-4592-b6ab-d0a14a2052b4" providerId="ADAL" clId="{A76D5B3E-2298-433A-8017-56F0D59434D5}" dt="2024-02-08T09:34:32.421" v="703" actId="21"/>
          <ac:spMkLst>
            <pc:docMk/>
            <pc:sldMk cId="1920898025" sldId="266"/>
            <ac:spMk id="3" creationId="{CD99A3A3-3C78-4977-BC89-A4B1C0C3B300}"/>
          </ac:spMkLst>
        </pc:spChg>
        <pc:spChg chg="mod">
          <ac:chgData name="Allison Leiton" userId="4fced9d0-94dc-4592-b6ab-d0a14a2052b4" providerId="ADAL" clId="{A76D5B3E-2298-433A-8017-56F0D59434D5}" dt="2024-02-08T12:19:14.493" v="1074" actId="1076"/>
          <ac:spMkLst>
            <pc:docMk/>
            <pc:sldMk cId="1920898025" sldId="266"/>
            <ac:spMk id="5" creationId="{690DF519-32F2-492E-9AB3-D93709FE28CE}"/>
          </ac:spMkLst>
        </pc:spChg>
        <pc:spChg chg="add del mod">
          <ac:chgData name="Allison Leiton" userId="4fced9d0-94dc-4592-b6ab-d0a14a2052b4" providerId="ADAL" clId="{A76D5B3E-2298-433A-8017-56F0D59434D5}" dt="2024-02-08T12:19:11.476" v="1072" actId="478"/>
          <ac:spMkLst>
            <pc:docMk/>
            <pc:sldMk cId="1920898025" sldId="266"/>
            <ac:spMk id="6" creationId="{8A7CADC8-E4D6-E531-A41E-535E7B213FD0}"/>
          </ac:spMkLst>
        </pc:spChg>
      </pc:sldChg>
      <pc:sldChg chg="addSp delSp modSp del mod">
        <pc:chgData name="Allison Leiton" userId="4fced9d0-94dc-4592-b6ab-d0a14a2052b4" providerId="ADAL" clId="{A76D5B3E-2298-433A-8017-56F0D59434D5}" dt="2024-02-08T12:26:14.840" v="1126" actId="47"/>
        <pc:sldMkLst>
          <pc:docMk/>
          <pc:sldMk cId="3357483264" sldId="267"/>
        </pc:sldMkLst>
        <pc:spChg chg="del">
          <ac:chgData name="Allison Leiton" userId="4fced9d0-94dc-4592-b6ab-d0a14a2052b4" providerId="ADAL" clId="{A76D5B3E-2298-433A-8017-56F0D59434D5}" dt="2024-02-08T09:34:46.926" v="707" actId="21"/>
          <ac:spMkLst>
            <pc:docMk/>
            <pc:sldMk cId="3357483264" sldId="267"/>
            <ac:spMk id="3" creationId="{CD99A3A3-3C78-4977-BC89-A4B1C0C3B300}"/>
          </ac:spMkLst>
        </pc:spChg>
        <pc:spChg chg="add del mod">
          <ac:chgData name="Allison Leiton" userId="4fced9d0-94dc-4592-b6ab-d0a14a2052b4" providerId="ADAL" clId="{A76D5B3E-2298-433A-8017-56F0D59434D5}" dt="2024-02-08T09:34:49.190" v="708" actId="478"/>
          <ac:spMkLst>
            <pc:docMk/>
            <pc:sldMk cId="3357483264" sldId="267"/>
            <ac:spMk id="7" creationId="{44D6DB3B-FBBF-8FE9-8AC0-BB5EC582948E}"/>
          </ac:spMkLst>
        </pc:spChg>
      </pc:sldChg>
      <pc:sldChg chg="del">
        <pc:chgData name="Allison Leiton" userId="4fced9d0-94dc-4592-b6ab-d0a14a2052b4" providerId="ADAL" clId="{A76D5B3E-2298-433A-8017-56F0D59434D5}" dt="2024-02-08T09:29:59.678" v="660" actId="47"/>
        <pc:sldMkLst>
          <pc:docMk/>
          <pc:sldMk cId="3994068699" sldId="268"/>
        </pc:sldMkLst>
      </pc:sldChg>
      <pc:sldChg chg="del">
        <pc:chgData name="Allison Leiton" userId="4fced9d0-94dc-4592-b6ab-d0a14a2052b4" providerId="ADAL" clId="{A76D5B3E-2298-433A-8017-56F0D59434D5}" dt="2024-02-08T09:32:44.291" v="700" actId="47"/>
        <pc:sldMkLst>
          <pc:docMk/>
          <pc:sldMk cId="1865832021" sldId="269"/>
        </pc:sldMkLst>
      </pc:sldChg>
      <pc:sldChg chg="add del">
        <pc:chgData name="Allison Leiton" userId="4fced9d0-94dc-4592-b6ab-d0a14a2052b4" providerId="ADAL" clId="{A76D5B3E-2298-433A-8017-56F0D59434D5}" dt="2024-02-08T09:24:07.986" v="576" actId="47"/>
        <pc:sldMkLst>
          <pc:docMk/>
          <pc:sldMk cId="115555072" sldId="272"/>
        </pc:sldMkLst>
      </pc:sldChg>
      <pc:sldChg chg="del">
        <pc:chgData name="Allison Leiton" userId="4fced9d0-94dc-4592-b6ab-d0a14a2052b4" providerId="ADAL" clId="{A76D5B3E-2298-433A-8017-56F0D59434D5}" dt="2024-02-08T09:26:04.415" v="622" actId="47"/>
        <pc:sldMkLst>
          <pc:docMk/>
          <pc:sldMk cId="1834356528" sldId="274"/>
        </pc:sldMkLst>
      </pc:sldChg>
      <pc:sldChg chg="del">
        <pc:chgData name="Allison Leiton" userId="4fced9d0-94dc-4592-b6ab-d0a14a2052b4" providerId="ADAL" clId="{A76D5B3E-2298-433A-8017-56F0D59434D5}" dt="2024-02-08T09:44:08.194" v="940" actId="47"/>
        <pc:sldMkLst>
          <pc:docMk/>
          <pc:sldMk cId="129956265" sldId="275"/>
        </pc:sldMkLst>
      </pc:sldChg>
      <pc:sldChg chg="del">
        <pc:chgData name="Allison Leiton" userId="4fced9d0-94dc-4592-b6ab-d0a14a2052b4" providerId="ADAL" clId="{A76D5B3E-2298-433A-8017-56F0D59434D5}" dt="2024-02-08T09:17:37.532" v="479" actId="47"/>
        <pc:sldMkLst>
          <pc:docMk/>
          <pc:sldMk cId="1849672688" sldId="276"/>
        </pc:sldMkLst>
      </pc:sldChg>
      <pc:sldChg chg="addSp delSp modSp add mod">
        <pc:chgData name="Allison Leiton" userId="4fced9d0-94dc-4592-b6ab-d0a14a2052b4" providerId="ADAL" clId="{A76D5B3E-2298-433A-8017-56F0D59434D5}" dt="2024-02-08T08:53:19.884" v="44" actId="1076"/>
        <pc:sldMkLst>
          <pc:docMk/>
          <pc:sldMk cId="1397169243" sldId="277"/>
        </pc:sldMkLst>
        <pc:spChg chg="mod">
          <ac:chgData name="Allison Leiton" userId="4fced9d0-94dc-4592-b6ab-d0a14a2052b4" providerId="ADAL" clId="{A76D5B3E-2298-433A-8017-56F0D59434D5}" dt="2024-02-08T08:52:35.634" v="33" actId="20577"/>
          <ac:spMkLst>
            <pc:docMk/>
            <pc:sldMk cId="1397169243" sldId="277"/>
            <ac:spMk id="2" creationId="{22BF9473-17C2-9715-A02E-9C82A8E4CDB9}"/>
          </ac:spMkLst>
        </pc:spChg>
        <pc:spChg chg="mod">
          <ac:chgData name="Allison Leiton" userId="4fced9d0-94dc-4592-b6ab-d0a14a2052b4" providerId="ADAL" clId="{A76D5B3E-2298-433A-8017-56F0D59434D5}" dt="2024-02-08T08:52:42.784" v="35" actId="20577"/>
          <ac:spMkLst>
            <pc:docMk/>
            <pc:sldMk cId="1397169243" sldId="277"/>
            <ac:spMk id="3" creationId="{42A67D3E-F49C-927C-37C8-95C3A7260CFF}"/>
          </ac:spMkLst>
        </pc:spChg>
        <pc:spChg chg="mod">
          <ac:chgData name="Allison Leiton" userId="4fced9d0-94dc-4592-b6ab-d0a14a2052b4" providerId="ADAL" clId="{A76D5B3E-2298-433A-8017-56F0D59434D5}" dt="2024-02-08T08:52:45.534" v="37" actId="20577"/>
          <ac:spMkLst>
            <pc:docMk/>
            <pc:sldMk cId="1397169243" sldId="277"/>
            <ac:spMk id="22" creationId="{3B2B2C69-5823-784A-A323-1772D1B035A5}"/>
          </ac:spMkLst>
        </pc:spChg>
        <pc:picChg chg="add mod">
          <ac:chgData name="Allison Leiton" userId="4fced9d0-94dc-4592-b6ab-d0a14a2052b4" providerId="ADAL" clId="{A76D5B3E-2298-433A-8017-56F0D59434D5}" dt="2024-02-08T08:53:19.884" v="44" actId="1076"/>
          <ac:picMkLst>
            <pc:docMk/>
            <pc:sldMk cId="1397169243" sldId="277"/>
            <ac:picMk id="8" creationId="{A9144AC4-6AC7-5FC8-B2EC-67B767113670}"/>
          </ac:picMkLst>
        </pc:picChg>
        <pc:picChg chg="del">
          <ac:chgData name="Allison Leiton" userId="4fced9d0-94dc-4592-b6ab-d0a14a2052b4" providerId="ADAL" clId="{A76D5B3E-2298-433A-8017-56F0D59434D5}" dt="2024-02-08T08:52:49.739" v="39" actId="478"/>
          <ac:picMkLst>
            <pc:docMk/>
            <pc:sldMk cId="1397169243" sldId="277"/>
            <ac:picMk id="11" creationId="{6EC91D78-D2E6-4B87-8E9C-A37320921FBE}"/>
          </ac:picMkLst>
        </pc:picChg>
      </pc:sldChg>
      <pc:sldChg chg="add del">
        <pc:chgData name="Allison Leiton" userId="4fced9d0-94dc-4592-b6ab-d0a14a2052b4" providerId="ADAL" clId="{A76D5B3E-2298-433A-8017-56F0D59434D5}" dt="2024-02-08T08:53:31.174" v="45" actId="47"/>
        <pc:sldMkLst>
          <pc:docMk/>
          <pc:sldMk cId="529220307" sldId="278"/>
        </pc:sldMkLst>
      </pc:sldChg>
      <pc:sldChg chg="addSp delSp modSp add mod modAnim">
        <pc:chgData name="Allison Leiton" userId="4fced9d0-94dc-4592-b6ab-d0a14a2052b4" providerId="ADAL" clId="{A76D5B3E-2298-433A-8017-56F0D59434D5}" dt="2024-02-08T13:00:53.361" v="1138" actId="20577"/>
        <pc:sldMkLst>
          <pc:docMk/>
          <pc:sldMk cId="4220041804" sldId="278"/>
        </pc:sldMkLst>
        <pc:spChg chg="add mod">
          <ac:chgData name="Allison Leiton" userId="4fced9d0-94dc-4592-b6ab-d0a14a2052b4" providerId="ADAL" clId="{A76D5B3E-2298-433A-8017-56F0D59434D5}" dt="2024-02-08T09:29:16.084" v="651" actId="207"/>
          <ac:spMkLst>
            <pc:docMk/>
            <pc:sldMk cId="4220041804" sldId="278"/>
            <ac:spMk id="3" creationId="{000A60DA-5857-8F14-A9E1-D128BC44EC70}"/>
          </ac:spMkLst>
        </pc:spChg>
        <pc:spChg chg="mod">
          <ac:chgData name="Allison Leiton" userId="4fced9d0-94dc-4592-b6ab-d0a14a2052b4" providerId="ADAL" clId="{A76D5B3E-2298-433A-8017-56F0D59434D5}" dt="2024-02-08T08:56:56.999" v="74" actId="20577"/>
          <ac:spMkLst>
            <pc:docMk/>
            <pc:sldMk cId="4220041804" sldId="278"/>
            <ac:spMk id="14" creationId="{363FE9D9-4C79-6573-8B7A-E842110BF98E}"/>
          </ac:spMkLst>
        </pc:spChg>
        <pc:spChg chg="mod">
          <ac:chgData name="Allison Leiton" userId="4fced9d0-94dc-4592-b6ab-d0a14a2052b4" providerId="ADAL" clId="{A76D5B3E-2298-433A-8017-56F0D59434D5}" dt="2024-02-08T13:00:53.361" v="1138" actId="20577"/>
          <ac:spMkLst>
            <pc:docMk/>
            <pc:sldMk cId="4220041804" sldId="278"/>
            <ac:spMk id="20" creationId="{F4223952-97FF-41CE-960F-426FB845A52E}"/>
          </ac:spMkLst>
        </pc:spChg>
        <pc:picChg chg="add mod">
          <ac:chgData name="Allison Leiton" userId="4fced9d0-94dc-4592-b6ab-d0a14a2052b4" providerId="ADAL" clId="{A76D5B3E-2298-433A-8017-56F0D59434D5}" dt="2024-02-08T08:56:14.321" v="67" actId="27614"/>
          <ac:picMkLst>
            <pc:docMk/>
            <pc:sldMk cId="4220041804" sldId="278"/>
            <ac:picMk id="9" creationId="{562584D5-77A4-B922-96E0-497F6F66EDB1}"/>
          </ac:picMkLst>
        </pc:picChg>
        <pc:picChg chg="del">
          <ac:chgData name="Allison Leiton" userId="4fced9d0-94dc-4592-b6ab-d0a14a2052b4" providerId="ADAL" clId="{A76D5B3E-2298-433A-8017-56F0D59434D5}" dt="2024-02-08T08:55:16.570" v="64" actId="478"/>
          <ac:picMkLst>
            <pc:docMk/>
            <pc:sldMk cId="4220041804" sldId="278"/>
            <ac:picMk id="22" creationId="{BDD3CC5C-3C35-473A-EC03-3A1BBA32ED1D}"/>
          </ac:picMkLst>
        </pc:picChg>
      </pc:sldChg>
      <pc:sldChg chg="addSp delSp modSp add mod delAnim modAnim">
        <pc:chgData name="Allison Leiton" userId="4fced9d0-94dc-4592-b6ab-d0a14a2052b4" providerId="ADAL" clId="{A76D5B3E-2298-433A-8017-56F0D59434D5}" dt="2024-02-08T13:01:33.909" v="1155" actId="20577"/>
        <pc:sldMkLst>
          <pc:docMk/>
          <pc:sldMk cId="973825310" sldId="279"/>
        </pc:sldMkLst>
        <pc:spChg chg="del">
          <ac:chgData name="Allison Leiton" userId="4fced9d0-94dc-4592-b6ab-d0a14a2052b4" providerId="ADAL" clId="{A76D5B3E-2298-433A-8017-56F0D59434D5}" dt="2024-02-08T08:56:48.334" v="71" actId="478"/>
          <ac:spMkLst>
            <pc:docMk/>
            <pc:sldMk cId="973825310" sldId="279"/>
            <ac:spMk id="3" creationId="{EAC80070-CA46-98F6-2EC5-B4B3D2BEA3B1}"/>
          </ac:spMkLst>
        </pc:spChg>
        <pc:spChg chg="add mod">
          <ac:chgData name="Allison Leiton" userId="4fced9d0-94dc-4592-b6ab-d0a14a2052b4" providerId="ADAL" clId="{A76D5B3E-2298-433A-8017-56F0D59434D5}" dt="2024-02-08T09:29:24.604" v="652" actId="207"/>
          <ac:spMkLst>
            <pc:docMk/>
            <pc:sldMk cId="973825310" sldId="279"/>
            <ac:spMk id="5" creationId="{32341269-C715-8398-27BE-222800414AAE}"/>
          </ac:spMkLst>
        </pc:spChg>
        <pc:spChg chg="mod">
          <ac:chgData name="Allison Leiton" userId="4fced9d0-94dc-4592-b6ab-d0a14a2052b4" providerId="ADAL" clId="{A76D5B3E-2298-433A-8017-56F0D59434D5}" dt="2024-02-08T08:56:52.276" v="72" actId="20577"/>
          <ac:spMkLst>
            <pc:docMk/>
            <pc:sldMk cId="973825310" sldId="279"/>
            <ac:spMk id="14" creationId="{BB9D1F79-F0C2-2241-76A6-8F2520512BE1}"/>
          </ac:spMkLst>
        </pc:spChg>
        <pc:spChg chg="add mod">
          <ac:chgData name="Allison Leiton" userId="4fced9d0-94dc-4592-b6ab-d0a14a2052b4" providerId="ADAL" clId="{A76D5B3E-2298-433A-8017-56F0D59434D5}" dt="2024-02-08T09:00:09.177" v="195" actId="255"/>
          <ac:spMkLst>
            <pc:docMk/>
            <pc:sldMk cId="973825310" sldId="279"/>
            <ac:spMk id="15" creationId="{2677585E-FA85-4F43-B4AC-3332438FEA34}"/>
          </ac:spMkLst>
        </pc:spChg>
        <pc:spChg chg="add mod">
          <ac:chgData name="Allison Leiton" userId="4fced9d0-94dc-4592-b6ab-d0a14a2052b4" providerId="ADAL" clId="{A76D5B3E-2298-433A-8017-56F0D59434D5}" dt="2024-02-08T13:01:33.909" v="1155" actId="20577"/>
          <ac:spMkLst>
            <pc:docMk/>
            <pc:sldMk cId="973825310" sldId="279"/>
            <ac:spMk id="16" creationId="{887B000C-3606-4EE4-9842-147AC3B84B80}"/>
          </ac:spMkLst>
        </pc:spChg>
        <pc:spChg chg="add mod">
          <ac:chgData name="Allison Leiton" userId="4fced9d0-94dc-4592-b6ab-d0a14a2052b4" providerId="ADAL" clId="{A76D5B3E-2298-433A-8017-56F0D59434D5}" dt="2024-02-08T09:00:09.177" v="195" actId="255"/>
          <ac:spMkLst>
            <pc:docMk/>
            <pc:sldMk cId="973825310" sldId="279"/>
            <ac:spMk id="17" creationId="{C2C2F566-3639-D070-505E-CD7C5549F1BF}"/>
          </ac:spMkLst>
        </pc:spChg>
        <pc:spChg chg="mod">
          <ac:chgData name="Allison Leiton" userId="4fced9d0-94dc-4592-b6ab-d0a14a2052b4" providerId="ADAL" clId="{A76D5B3E-2298-433A-8017-56F0D59434D5}" dt="2024-02-08T08:57:22.101" v="109" actId="20577"/>
          <ac:spMkLst>
            <pc:docMk/>
            <pc:sldMk cId="973825310" sldId="279"/>
            <ac:spMk id="19" creationId="{62AE70EB-CD23-978B-9747-7EE2A899BB16}"/>
          </ac:spMkLst>
        </pc:spChg>
        <pc:spChg chg="del">
          <ac:chgData name="Allison Leiton" userId="4fced9d0-94dc-4592-b6ab-d0a14a2052b4" providerId="ADAL" clId="{A76D5B3E-2298-433A-8017-56F0D59434D5}" dt="2024-02-08T08:56:48.334" v="71" actId="478"/>
          <ac:spMkLst>
            <pc:docMk/>
            <pc:sldMk cId="973825310" sldId="279"/>
            <ac:spMk id="20" creationId="{0381D83A-5D86-D81A-5AC0-2B2031026A61}"/>
          </ac:spMkLst>
        </pc:spChg>
        <pc:spChg chg="mod">
          <ac:chgData name="Allison Leiton" userId="4fced9d0-94dc-4592-b6ab-d0a14a2052b4" providerId="ADAL" clId="{A76D5B3E-2298-433A-8017-56F0D59434D5}" dt="2024-02-08T08:57:31.005" v="111" actId="14100"/>
          <ac:spMkLst>
            <pc:docMk/>
            <pc:sldMk cId="973825310" sldId="279"/>
            <ac:spMk id="21" creationId="{3784377D-929A-6AE9-4F22-A0FD55D1997C}"/>
          </ac:spMkLst>
        </pc:spChg>
        <pc:spChg chg="add mod">
          <ac:chgData name="Allison Leiton" userId="4fced9d0-94dc-4592-b6ab-d0a14a2052b4" providerId="ADAL" clId="{A76D5B3E-2298-433A-8017-56F0D59434D5}" dt="2024-02-08T08:58:49.740" v="132" actId="255"/>
          <ac:spMkLst>
            <pc:docMk/>
            <pc:sldMk cId="973825310" sldId="279"/>
            <ac:spMk id="22" creationId="{9407403A-797E-6A11-273A-AC5A5D0FE04D}"/>
          </ac:spMkLst>
        </pc:spChg>
        <pc:picChg chg="del">
          <ac:chgData name="Allison Leiton" userId="4fced9d0-94dc-4592-b6ab-d0a14a2052b4" providerId="ADAL" clId="{A76D5B3E-2298-433A-8017-56F0D59434D5}" dt="2024-02-08T08:56:48.334" v="71" actId="478"/>
          <ac:picMkLst>
            <pc:docMk/>
            <pc:sldMk cId="973825310" sldId="279"/>
            <ac:picMk id="9" creationId="{6F419739-E039-625A-2B58-4F5CC00D1764}"/>
          </ac:picMkLst>
        </pc:picChg>
      </pc:sldChg>
      <pc:sldChg chg="add del">
        <pc:chgData name="Allison Leiton" userId="4fced9d0-94dc-4592-b6ab-d0a14a2052b4" providerId="ADAL" clId="{A76D5B3E-2298-433A-8017-56F0D59434D5}" dt="2024-02-08T08:53:31.174" v="45" actId="47"/>
        <pc:sldMkLst>
          <pc:docMk/>
          <pc:sldMk cId="4220041804" sldId="279"/>
        </pc:sldMkLst>
      </pc:sldChg>
      <pc:sldChg chg="addSp delSp modSp add mod delAnim modAnim">
        <pc:chgData name="Allison Leiton" userId="4fced9d0-94dc-4592-b6ab-d0a14a2052b4" providerId="ADAL" clId="{A76D5B3E-2298-433A-8017-56F0D59434D5}" dt="2024-02-08T13:02:06.093" v="1157" actId="20577"/>
        <pc:sldMkLst>
          <pc:docMk/>
          <pc:sldMk cId="3094921252" sldId="280"/>
        </pc:sldMkLst>
        <pc:spChg chg="add mod">
          <ac:chgData name="Allison Leiton" userId="4fced9d0-94dc-4592-b6ab-d0a14a2052b4" providerId="ADAL" clId="{A76D5B3E-2298-433A-8017-56F0D59434D5}" dt="2024-02-08T09:11:42.188" v="413" actId="1076"/>
          <ac:spMkLst>
            <pc:docMk/>
            <pc:sldMk cId="3094921252" sldId="280"/>
            <ac:spMk id="2" creationId="{F08B5C2E-2578-8362-B391-6D232E84A199}"/>
          </ac:spMkLst>
        </pc:spChg>
        <pc:spChg chg="add mod">
          <ac:chgData name="Allison Leiton" userId="4fced9d0-94dc-4592-b6ab-d0a14a2052b4" providerId="ADAL" clId="{A76D5B3E-2298-433A-8017-56F0D59434D5}" dt="2024-02-08T09:04:40.713" v="291" actId="14100"/>
          <ac:spMkLst>
            <pc:docMk/>
            <pc:sldMk cId="3094921252" sldId="280"/>
            <ac:spMk id="3" creationId="{0B74E238-CA12-543F-0E01-42507873E2FD}"/>
          </ac:spMkLst>
        </pc:spChg>
        <pc:spChg chg="mod">
          <ac:chgData name="Allison Leiton" userId="4fced9d0-94dc-4592-b6ab-d0a14a2052b4" providerId="ADAL" clId="{A76D5B3E-2298-433A-8017-56F0D59434D5}" dt="2024-02-08T09:29:30.699" v="654" actId="113"/>
          <ac:spMkLst>
            <pc:docMk/>
            <pc:sldMk cId="3094921252" sldId="280"/>
            <ac:spMk id="5" creationId="{32832C62-616A-D931-DB63-83D71670E617}"/>
          </ac:spMkLst>
        </pc:spChg>
        <pc:spChg chg="del">
          <ac:chgData name="Allison Leiton" userId="4fced9d0-94dc-4592-b6ab-d0a14a2052b4" providerId="ADAL" clId="{A76D5B3E-2298-433A-8017-56F0D59434D5}" dt="2024-02-08T09:01:24.770" v="220" actId="478"/>
          <ac:spMkLst>
            <pc:docMk/>
            <pc:sldMk cId="3094921252" sldId="280"/>
            <ac:spMk id="15" creationId="{BF89F4B8-8E74-F22A-94FF-D51AB80EE264}"/>
          </ac:spMkLst>
        </pc:spChg>
        <pc:spChg chg="del">
          <ac:chgData name="Allison Leiton" userId="4fced9d0-94dc-4592-b6ab-d0a14a2052b4" providerId="ADAL" clId="{A76D5B3E-2298-433A-8017-56F0D59434D5}" dt="2024-02-08T09:01:24.770" v="220" actId="478"/>
          <ac:spMkLst>
            <pc:docMk/>
            <pc:sldMk cId="3094921252" sldId="280"/>
            <ac:spMk id="16" creationId="{45781164-5D83-B183-CD80-C300ED638C21}"/>
          </ac:spMkLst>
        </pc:spChg>
        <pc:spChg chg="del">
          <ac:chgData name="Allison Leiton" userId="4fced9d0-94dc-4592-b6ab-d0a14a2052b4" providerId="ADAL" clId="{A76D5B3E-2298-433A-8017-56F0D59434D5}" dt="2024-02-08T09:01:24.770" v="220" actId="478"/>
          <ac:spMkLst>
            <pc:docMk/>
            <pc:sldMk cId="3094921252" sldId="280"/>
            <ac:spMk id="17" creationId="{DFCD6F57-7695-22D7-B4E7-021F96307283}"/>
          </ac:spMkLst>
        </pc:spChg>
        <pc:spChg chg="mod">
          <ac:chgData name="Allison Leiton" userId="4fced9d0-94dc-4592-b6ab-d0a14a2052b4" providerId="ADAL" clId="{A76D5B3E-2298-433A-8017-56F0D59434D5}" dt="2024-02-08T09:00:50.823" v="214" actId="20577"/>
          <ac:spMkLst>
            <pc:docMk/>
            <pc:sldMk cId="3094921252" sldId="280"/>
            <ac:spMk id="19" creationId="{00641DC3-D7EE-13DE-022E-767C312AEC21}"/>
          </ac:spMkLst>
        </pc:spChg>
        <pc:spChg chg="add mod">
          <ac:chgData name="Allison Leiton" userId="4fced9d0-94dc-4592-b6ab-d0a14a2052b4" providerId="ADAL" clId="{A76D5B3E-2298-433A-8017-56F0D59434D5}" dt="2024-02-08T09:29:35.999" v="655" actId="207"/>
          <ac:spMkLst>
            <pc:docMk/>
            <pc:sldMk cId="3094921252" sldId="280"/>
            <ac:spMk id="20" creationId="{89797146-43A0-43E3-9449-E8DF41223A62}"/>
          </ac:spMkLst>
        </pc:spChg>
        <pc:spChg chg="mod">
          <ac:chgData name="Allison Leiton" userId="4fced9d0-94dc-4592-b6ab-d0a14a2052b4" providerId="ADAL" clId="{A76D5B3E-2298-433A-8017-56F0D59434D5}" dt="2024-02-08T09:00:58.464" v="215" actId="14100"/>
          <ac:spMkLst>
            <pc:docMk/>
            <pc:sldMk cId="3094921252" sldId="280"/>
            <ac:spMk id="21" creationId="{3FEE7158-887D-A856-E24B-EC7F8FFB0AF1}"/>
          </ac:spMkLst>
        </pc:spChg>
        <pc:spChg chg="del">
          <ac:chgData name="Allison Leiton" userId="4fced9d0-94dc-4592-b6ab-d0a14a2052b4" providerId="ADAL" clId="{A76D5B3E-2298-433A-8017-56F0D59434D5}" dt="2024-02-08T09:01:26.794" v="221" actId="478"/>
          <ac:spMkLst>
            <pc:docMk/>
            <pc:sldMk cId="3094921252" sldId="280"/>
            <ac:spMk id="22" creationId="{1C2D4800-48F8-1A8B-E45C-A2D40B536EAE}"/>
          </ac:spMkLst>
        </pc:spChg>
        <pc:spChg chg="add mod">
          <ac:chgData name="Allison Leiton" userId="4fced9d0-94dc-4592-b6ab-d0a14a2052b4" providerId="ADAL" clId="{A76D5B3E-2298-433A-8017-56F0D59434D5}" dt="2024-02-08T09:29:35.999" v="655" actId="207"/>
          <ac:spMkLst>
            <pc:docMk/>
            <pc:sldMk cId="3094921252" sldId="280"/>
            <ac:spMk id="23" creationId="{F4CE5E8D-5522-4A6C-B5AA-EB15EAFD6208}"/>
          </ac:spMkLst>
        </pc:spChg>
        <pc:spChg chg="add mod">
          <ac:chgData name="Allison Leiton" userId="4fced9d0-94dc-4592-b6ab-d0a14a2052b4" providerId="ADAL" clId="{A76D5B3E-2298-433A-8017-56F0D59434D5}" dt="2024-02-08T13:02:06.093" v="1157" actId="20577"/>
          <ac:spMkLst>
            <pc:docMk/>
            <pc:sldMk cId="3094921252" sldId="280"/>
            <ac:spMk id="24" creationId="{48930CB4-74A7-4517-AFD0-AA3F17A4667B}"/>
          </ac:spMkLst>
        </pc:spChg>
        <pc:spChg chg="add mod">
          <ac:chgData name="Allison Leiton" userId="4fced9d0-94dc-4592-b6ab-d0a14a2052b4" providerId="ADAL" clId="{A76D5B3E-2298-433A-8017-56F0D59434D5}" dt="2024-02-08T09:04:35.739" v="290" actId="14100"/>
          <ac:spMkLst>
            <pc:docMk/>
            <pc:sldMk cId="3094921252" sldId="280"/>
            <ac:spMk id="25" creationId="{F2F8BB20-2D0E-451A-9ADB-E7ED5D2942D8}"/>
          </ac:spMkLst>
        </pc:spChg>
        <pc:picChg chg="add del mod">
          <ac:chgData name="Allison Leiton" userId="4fced9d0-94dc-4592-b6ab-d0a14a2052b4" providerId="ADAL" clId="{A76D5B3E-2298-433A-8017-56F0D59434D5}" dt="2024-02-08T09:03:00.026" v="230" actId="478"/>
          <ac:picMkLst>
            <pc:docMk/>
            <pc:sldMk cId="3094921252" sldId="280"/>
            <ac:picMk id="18" creationId="{649B5948-73BB-3C1F-6F22-FDDCC939C5D6}"/>
          </ac:picMkLst>
        </pc:picChg>
        <pc:picChg chg="add mod">
          <ac:chgData name="Allison Leiton" userId="4fced9d0-94dc-4592-b6ab-d0a14a2052b4" providerId="ADAL" clId="{A76D5B3E-2298-433A-8017-56F0D59434D5}" dt="2024-02-08T09:10:53.644" v="392" actId="1076"/>
          <ac:picMkLst>
            <pc:docMk/>
            <pc:sldMk cId="3094921252" sldId="280"/>
            <ac:picMk id="27" creationId="{CE2F371B-63B0-D513-4D8F-513D330950A0}"/>
          </ac:picMkLst>
        </pc:picChg>
        <pc:picChg chg="add mod">
          <ac:chgData name="Allison Leiton" userId="4fced9d0-94dc-4592-b6ab-d0a14a2052b4" providerId="ADAL" clId="{A76D5B3E-2298-433A-8017-56F0D59434D5}" dt="2024-02-08T09:12:04.626" v="425" actId="1037"/>
          <ac:picMkLst>
            <pc:docMk/>
            <pc:sldMk cId="3094921252" sldId="280"/>
            <ac:picMk id="29" creationId="{C4707933-3171-3CF6-500F-DAC648A09015}"/>
          </ac:picMkLst>
        </pc:picChg>
      </pc:sldChg>
      <pc:sldChg chg="addSp delSp modSp add mod delAnim modAnim">
        <pc:chgData name="Allison Leiton" userId="4fced9d0-94dc-4592-b6ab-d0a14a2052b4" providerId="ADAL" clId="{A76D5B3E-2298-433A-8017-56F0D59434D5}" dt="2024-02-08T09:29:41.152" v="656" actId="207"/>
        <pc:sldMkLst>
          <pc:docMk/>
          <pc:sldMk cId="1393906505" sldId="281"/>
        </pc:sldMkLst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2" creationId="{FCCCA4CC-87A9-4E01-E5D5-21FA2B50E0EE}"/>
          </ac:spMkLst>
        </pc:spChg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3" creationId="{26FD03A3-F239-D02F-9532-0DA22B949F0C}"/>
          </ac:spMkLst>
        </pc:spChg>
        <pc:spChg chg="mod">
          <ac:chgData name="Allison Leiton" userId="4fced9d0-94dc-4592-b6ab-d0a14a2052b4" providerId="ADAL" clId="{A76D5B3E-2298-433A-8017-56F0D59434D5}" dt="2024-02-08T09:29:41.152" v="656" actId="207"/>
          <ac:spMkLst>
            <pc:docMk/>
            <pc:sldMk cId="1393906505" sldId="281"/>
            <ac:spMk id="5" creationId="{D2A52232-93BC-C3E7-9870-9F5402642DFF}"/>
          </ac:spMkLst>
        </pc:spChg>
        <pc:spChg chg="add mod">
          <ac:chgData name="Allison Leiton" userId="4fced9d0-94dc-4592-b6ab-d0a14a2052b4" providerId="ADAL" clId="{A76D5B3E-2298-433A-8017-56F0D59434D5}" dt="2024-02-08T09:29:41.152" v="656" actId="207"/>
          <ac:spMkLst>
            <pc:docMk/>
            <pc:sldMk cId="1393906505" sldId="281"/>
            <ac:spMk id="9" creationId="{63CE75EE-FB60-D513-3376-348C01ED5F81}"/>
          </ac:spMkLst>
        </pc:spChg>
        <pc:spChg chg="mod">
          <ac:chgData name="Allison Leiton" userId="4fced9d0-94dc-4592-b6ab-d0a14a2052b4" providerId="ADAL" clId="{A76D5B3E-2298-433A-8017-56F0D59434D5}" dt="2024-02-08T09:05:13.376" v="309" actId="20577"/>
          <ac:spMkLst>
            <pc:docMk/>
            <pc:sldMk cId="1393906505" sldId="281"/>
            <ac:spMk id="19" creationId="{FB3328DB-4783-8FB6-017F-95FCA1DC5A27}"/>
          </ac:spMkLst>
        </pc:spChg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20" creationId="{F054635B-F005-D30C-A4DC-C6F13AD1CCA3}"/>
          </ac:spMkLst>
        </pc:spChg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23" creationId="{7EE5C363-FD89-2E23-002E-5C0E328CF799}"/>
          </ac:spMkLst>
        </pc:spChg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24" creationId="{9450B7B0-2771-BC5C-F258-A0CA20A57035}"/>
          </ac:spMkLst>
        </pc:spChg>
        <pc:spChg chg="del">
          <ac:chgData name="Allison Leiton" userId="4fced9d0-94dc-4592-b6ab-d0a14a2052b4" providerId="ADAL" clId="{A76D5B3E-2298-433A-8017-56F0D59434D5}" dt="2024-02-08T09:05:15.534" v="310" actId="478"/>
          <ac:spMkLst>
            <pc:docMk/>
            <pc:sldMk cId="1393906505" sldId="281"/>
            <ac:spMk id="25" creationId="{6356131E-058A-D30A-7F6D-5FDA233869B7}"/>
          </ac:spMkLst>
        </pc:spChg>
      </pc:sldChg>
      <pc:sldChg chg="modSp add mod modAnim">
        <pc:chgData name="Allison Leiton" userId="4fced9d0-94dc-4592-b6ab-d0a14a2052b4" providerId="ADAL" clId="{A76D5B3E-2298-433A-8017-56F0D59434D5}" dt="2024-02-08T09:29:45.187" v="657" actId="207"/>
        <pc:sldMkLst>
          <pc:docMk/>
          <pc:sldMk cId="47782265" sldId="282"/>
        </pc:sldMkLst>
        <pc:spChg chg="mod">
          <ac:chgData name="Allison Leiton" userId="4fced9d0-94dc-4592-b6ab-d0a14a2052b4" providerId="ADAL" clId="{A76D5B3E-2298-433A-8017-56F0D59434D5}" dt="2024-02-08T09:29:45.187" v="657" actId="207"/>
          <ac:spMkLst>
            <pc:docMk/>
            <pc:sldMk cId="47782265" sldId="282"/>
            <ac:spMk id="5" creationId="{71BB7A1E-7265-3A36-6682-1D93F50AD159}"/>
          </ac:spMkLst>
        </pc:spChg>
        <pc:spChg chg="mod">
          <ac:chgData name="Allison Leiton" userId="4fced9d0-94dc-4592-b6ab-d0a14a2052b4" providerId="ADAL" clId="{A76D5B3E-2298-433A-8017-56F0D59434D5}" dt="2024-02-08T09:29:45.187" v="657" actId="207"/>
          <ac:spMkLst>
            <pc:docMk/>
            <pc:sldMk cId="47782265" sldId="282"/>
            <ac:spMk id="9" creationId="{E3335BDD-3AA5-7057-2E84-49CE9F826A2B}"/>
          </ac:spMkLst>
        </pc:spChg>
      </pc:sldChg>
      <pc:sldChg chg="addSp modSp add mod modAnim">
        <pc:chgData name="Allison Leiton" userId="4fced9d0-94dc-4592-b6ab-d0a14a2052b4" providerId="ADAL" clId="{A76D5B3E-2298-433A-8017-56F0D59434D5}" dt="2024-02-08T13:03:59.046" v="1163" actId="20577"/>
        <pc:sldMkLst>
          <pc:docMk/>
          <pc:sldMk cId="2288953236" sldId="283"/>
        </pc:sldMkLst>
        <pc:spChg chg="mod">
          <ac:chgData name="Allison Leiton" userId="4fced9d0-94dc-4592-b6ab-d0a14a2052b4" providerId="ADAL" clId="{A76D5B3E-2298-433A-8017-56F0D59434D5}" dt="2024-02-08T09:29:49.289" v="658" actId="207"/>
          <ac:spMkLst>
            <pc:docMk/>
            <pc:sldMk cId="2288953236" sldId="283"/>
            <ac:spMk id="5" creationId="{42239EDA-6D2B-2734-D2DA-1AEEB4ED41B1}"/>
          </ac:spMkLst>
        </pc:spChg>
        <pc:spChg chg="mod">
          <ac:chgData name="Allison Leiton" userId="4fced9d0-94dc-4592-b6ab-d0a14a2052b4" providerId="ADAL" clId="{A76D5B3E-2298-433A-8017-56F0D59434D5}" dt="2024-02-08T13:03:59.046" v="1163" actId="20577"/>
          <ac:spMkLst>
            <pc:docMk/>
            <pc:sldMk cId="2288953236" sldId="283"/>
            <ac:spMk id="9" creationId="{026EE1C9-2C23-354B-558E-14F2CE72C36C}"/>
          </ac:spMkLst>
        </pc:spChg>
        <pc:spChg chg="mod">
          <ac:chgData name="Allison Leiton" userId="4fced9d0-94dc-4592-b6ab-d0a14a2052b4" providerId="ADAL" clId="{A76D5B3E-2298-433A-8017-56F0D59434D5}" dt="2024-02-08T09:13:33.713" v="447" actId="1076"/>
          <ac:spMkLst>
            <pc:docMk/>
            <pc:sldMk cId="2288953236" sldId="283"/>
            <ac:spMk id="19" creationId="{59F5E89E-6CCE-36F2-EFF1-052B1C857858}"/>
          </ac:spMkLst>
        </pc:spChg>
        <pc:spChg chg="mod">
          <ac:chgData name="Allison Leiton" userId="4fced9d0-94dc-4592-b6ab-d0a14a2052b4" providerId="ADAL" clId="{A76D5B3E-2298-433A-8017-56F0D59434D5}" dt="2024-02-08T09:13:20.837" v="444" actId="14100"/>
          <ac:spMkLst>
            <pc:docMk/>
            <pc:sldMk cId="2288953236" sldId="283"/>
            <ac:spMk id="21" creationId="{15CE686F-061C-8589-7CC8-63D21D87A151}"/>
          </ac:spMkLst>
        </pc:spChg>
        <pc:picChg chg="add mod">
          <ac:chgData name="Allison Leiton" userId="4fced9d0-94dc-4592-b6ab-d0a14a2052b4" providerId="ADAL" clId="{A76D5B3E-2298-433A-8017-56F0D59434D5}" dt="2024-02-08T09:13:50.110" v="451" actId="1076"/>
          <ac:picMkLst>
            <pc:docMk/>
            <pc:sldMk cId="2288953236" sldId="283"/>
            <ac:picMk id="3" creationId="{099A9209-5E98-A403-4786-F6D6012EB6F0}"/>
          </ac:picMkLst>
        </pc:picChg>
      </pc:sldChg>
      <pc:sldChg chg="modSp add mod modAnim">
        <pc:chgData name="Allison Leiton" userId="4fced9d0-94dc-4592-b6ab-d0a14a2052b4" providerId="ADAL" clId="{A76D5B3E-2298-433A-8017-56F0D59434D5}" dt="2024-02-08T09:29:52.642" v="659" actId="207"/>
        <pc:sldMkLst>
          <pc:docMk/>
          <pc:sldMk cId="2714979228" sldId="284"/>
        </pc:sldMkLst>
        <pc:spChg chg="mod">
          <ac:chgData name="Allison Leiton" userId="4fced9d0-94dc-4592-b6ab-d0a14a2052b4" providerId="ADAL" clId="{A76D5B3E-2298-433A-8017-56F0D59434D5}" dt="2024-02-08T09:29:52.642" v="659" actId="207"/>
          <ac:spMkLst>
            <pc:docMk/>
            <pc:sldMk cId="2714979228" sldId="284"/>
            <ac:spMk id="5" creationId="{4E333A97-01E1-0A1D-DC29-6803B4C9E693}"/>
          </ac:spMkLst>
        </pc:spChg>
        <pc:spChg chg="mod">
          <ac:chgData name="Allison Leiton" userId="4fced9d0-94dc-4592-b6ab-d0a14a2052b4" providerId="ADAL" clId="{A76D5B3E-2298-433A-8017-56F0D59434D5}" dt="2024-02-08T09:29:52.642" v="659" actId="207"/>
          <ac:spMkLst>
            <pc:docMk/>
            <pc:sldMk cId="2714979228" sldId="284"/>
            <ac:spMk id="9" creationId="{F9D0C8CA-BA41-AB2B-5B36-896C598C8BF0}"/>
          </ac:spMkLst>
        </pc:spChg>
      </pc:sldChg>
      <pc:sldChg chg="addSp delSp modSp add mod delAnim modAnim">
        <pc:chgData name="Allison Leiton" userId="4fced9d0-94dc-4592-b6ab-d0a14a2052b4" providerId="ADAL" clId="{A76D5B3E-2298-433A-8017-56F0D59434D5}" dt="2024-02-08T13:05:09.275" v="1175" actId="20577"/>
        <pc:sldMkLst>
          <pc:docMk/>
          <pc:sldMk cId="2978031118" sldId="285"/>
        </pc:sldMkLst>
        <pc:spChg chg="add mod">
          <ac:chgData name="Allison Leiton" userId="4fced9d0-94dc-4592-b6ab-d0a14a2052b4" providerId="ADAL" clId="{A76D5B3E-2298-433A-8017-56F0D59434D5}" dt="2024-02-08T09:45:57.138" v="960" actId="14100"/>
          <ac:spMkLst>
            <pc:docMk/>
            <pc:sldMk cId="2978031118" sldId="285"/>
            <ac:spMk id="2" creationId="{917D9843-9EC8-6932-AFCB-DC08AC8AAE70}"/>
          </ac:spMkLst>
        </pc:spChg>
        <pc:spChg chg="mod">
          <ac:chgData name="Allison Leiton" userId="4fced9d0-94dc-4592-b6ab-d0a14a2052b4" providerId="ADAL" clId="{A76D5B3E-2298-433A-8017-56F0D59434D5}" dt="2024-02-08T09:34:05.654" v="702" actId="108"/>
          <ac:spMkLst>
            <pc:docMk/>
            <pc:sldMk cId="2978031118" sldId="285"/>
            <ac:spMk id="5" creationId="{2D8DB297-1EB3-57BB-1305-69A9B77B693B}"/>
          </ac:spMkLst>
        </pc:spChg>
        <pc:spChg chg="del">
          <ac:chgData name="Allison Leiton" userId="4fced9d0-94dc-4592-b6ab-d0a14a2052b4" providerId="ADAL" clId="{A76D5B3E-2298-433A-8017-56F0D59434D5}" dt="2024-02-08T09:15:54.418" v="467" actId="478"/>
          <ac:spMkLst>
            <pc:docMk/>
            <pc:sldMk cId="2978031118" sldId="285"/>
            <ac:spMk id="9" creationId="{A0D59E03-8F84-524B-CCF9-8CF7252C3ACC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15" creationId="{3FBD0441-83DA-A3BE-CA60-5DAD6867FD7B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16" creationId="{CB7F7BA6-1790-D122-A69F-D7BE744FF3CE}"/>
          </ac:spMkLst>
        </pc:spChg>
        <pc:spChg chg="add mod">
          <ac:chgData name="Allison Leiton" userId="4fced9d0-94dc-4592-b6ab-d0a14a2052b4" providerId="ADAL" clId="{A76D5B3E-2298-433A-8017-56F0D59434D5}" dt="2024-02-08T09:48:57.979" v="1013" actId="255"/>
          <ac:spMkLst>
            <pc:docMk/>
            <pc:sldMk cId="2978031118" sldId="285"/>
            <ac:spMk id="17" creationId="{E0DD2791-3A16-B03E-DB42-498598375F85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18" creationId="{2FF8F3AB-0FEE-1B14-8570-F9827616776B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20" creationId="{7EC6996E-096A-B20B-BCE5-C5B191AFD9B1}"/>
          </ac:spMkLst>
        </pc:spChg>
        <pc:spChg chg="add mod">
          <ac:chgData name="Allison Leiton" userId="4fced9d0-94dc-4592-b6ab-d0a14a2052b4" providerId="ADAL" clId="{A76D5B3E-2298-433A-8017-56F0D59434D5}" dt="2024-02-08T09:48:29.481" v="1006" actId="554"/>
          <ac:spMkLst>
            <pc:docMk/>
            <pc:sldMk cId="2978031118" sldId="285"/>
            <ac:spMk id="22" creationId="{1C42205D-5618-8F7B-6BE4-CF0BB0D731C6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23" creationId="{DC511697-AA8B-0815-EDE5-D9867677AD6B}"/>
          </ac:spMkLst>
        </pc:spChg>
        <pc:spChg chg="add del mod">
          <ac:chgData name="Allison Leiton" userId="4fced9d0-94dc-4592-b6ab-d0a14a2052b4" providerId="ADAL" clId="{A76D5B3E-2298-433A-8017-56F0D59434D5}" dt="2024-02-08T09:45:02.147" v="942" actId="478"/>
          <ac:spMkLst>
            <pc:docMk/>
            <pc:sldMk cId="2978031118" sldId="285"/>
            <ac:spMk id="24" creationId="{282B3359-F308-981B-BB55-83B08821AD6F}"/>
          </ac:spMkLst>
        </pc:spChg>
        <pc:spChg chg="add del mod">
          <ac:chgData name="Allison Leiton" userId="4fced9d0-94dc-4592-b6ab-d0a14a2052b4" providerId="ADAL" clId="{A76D5B3E-2298-433A-8017-56F0D59434D5}" dt="2024-02-08T09:45:26.522" v="948" actId="478"/>
          <ac:spMkLst>
            <pc:docMk/>
            <pc:sldMk cId="2978031118" sldId="285"/>
            <ac:spMk id="25" creationId="{84A6798D-9DC6-B9C7-1B3F-5B129380C785}"/>
          </ac:spMkLst>
        </pc:spChg>
        <pc:spChg chg="add del mod">
          <ac:chgData name="Allison Leiton" userId="4fced9d0-94dc-4592-b6ab-d0a14a2052b4" providerId="ADAL" clId="{A76D5B3E-2298-433A-8017-56F0D59434D5}" dt="2024-02-08T09:45:26.522" v="948" actId="478"/>
          <ac:spMkLst>
            <pc:docMk/>
            <pc:sldMk cId="2978031118" sldId="285"/>
            <ac:spMk id="26" creationId="{553CDAF8-88E6-5384-E55B-E9A62DB5AF55}"/>
          </ac:spMkLst>
        </pc:spChg>
        <pc:spChg chg="add del mod">
          <ac:chgData name="Allison Leiton" userId="4fced9d0-94dc-4592-b6ab-d0a14a2052b4" providerId="ADAL" clId="{A76D5B3E-2298-433A-8017-56F0D59434D5}" dt="2024-02-08T09:45:26.522" v="948" actId="478"/>
          <ac:spMkLst>
            <pc:docMk/>
            <pc:sldMk cId="2978031118" sldId="285"/>
            <ac:spMk id="27" creationId="{009EB42B-2361-9284-B9F4-50DAE02FD91F}"/>
          </ac:spMkLst>
        </pc:spChg>
        <pc:spChg chg="add del mod">
          <ac:chgData name="Allison Leiton" userId="4fced9d0-94dc-4592-b6ab-d0a14a2052b4" providerId="ADAL" clId="{A76D5B3E-2298-433A-8017-56F0D59434D5}" dt="2024-02-08T09:45:54.741" v="959" actId="478"/>
          <ac:spMkLst>
            <pc:docMk/>
            <pc:sldMk cId="2978031118" sldId="285"/>
            <ac:spMk id="28" creationId="{9927D651-C2D1-1F93-7A56-68944C227630}"/>
          </ac:spMkLst>
        </pc:spChg>
        <pc:spChg chg="add del mod">
          <ac:chgData name="Allison Leiton" userId="4fced9d0-94dc-4592-b6ab-d0a14a2052b4" providerId="ADAL" clId="{A76D5B3E-2298-433A-8017-56F0D59434D5}" dt="2024-02-08T09:45:54.741" v="959" actId="478"/>
          <ac:spMkLst>
            <pc:docMk/>
            <pc:sldMk cId="2978031118" sldId="285"/>
            <ac:spMk id="29" creationId="{554BE1A2-44F5-E6CA-D28D-1A34F5E7113D}"/>
          </ac:spMkLst>
        </pc:spChg>
        <pc:spChg chg="add del mod">
          <ac:chgData name="Allison Leiton" userId="4fced9d0-94dc-4592-b6ab-d0a14a2052b4" providerId="ADAL" clId="{A76D5B3E-2298-433A-8017-56F0D59434D5}" dt="2024-02-08T09:45:54.741" v="959" actId="478"/>
          <ac:spMkLst>
            <pc:docMk/>
            <pc:sldMk cId="2978031118" sldId="285"/>
            <ac:spMk id="30" creationId="{77D863B7-7B28-393C-95F1-18B76DB773FC}"/>
          </ac:spMkLst>
        </pc:spChg>
        <pc:spChg chg="add del mod">
          <ac:chgData name="Allison Leiton" userId="4fced9d0-94dc-4592-b6ab-d0a14a2052b4" providerId="ADAL" clId="{A76D5B3E-2298-433A-8017-56F0D59434D5}" dt="2024-02-08T09:45:52.629" v="958" actId="478"/>
          <ac:spMkLst>
            <pc:docMk/>
            <pc:sldMk cId="2978031118" sldId="285"/>
            <ac:spMk id="31" creationId="{12A0A699-F298-8474-527E-2B23AFA331F4}"/>
          </ac:spMkLst>
        </pc:spChg>
        <pc:spChg chg="add del mod">
          <ac:chgData name="Allison Leiton" userId="4fced9d0-94dc-4592-b6ab-d0a14a2052b4" providerId="ADAL" clId="{A76D5B3E-2298-433A-8017-56F0D59434D5}" dt="2024-02-08T09:45:52.629" v="958" actId="478"/>
          <ac:spMkLst>
            <pc:docMk/>
            <pc:sldMk cId="2978031118" sldId="285"/>
            <ac:spMk id="32" creationId="{477F10B9-2832-ECF9-C4C5-FFF7314C4D4F}"/>
          </ac:spMkLst>
        </pc:spChg>
        <pc:spChg chg="add del mod">
          <ac:chgData name="Allison Leiton" userId="4fced9d0-94dc-4592-b6ab-d0a14a2052b4" providerId="ADAL" clId="{A76D5B3E-2298-433A-8017-56F0D59434D5}" dt="2024-02-08T09:45:52.629" v="958" actId="478"/>
          <ac:spMkLst>
            <pc:docMk/>
            <pc:sldMk cId="2978031118" sldId="285"/>
            <ac:spMk id="33" creationId="{98A45559-B175-DAC7-F201-BC46DF98EBBD}"/>
          </ac:spMkLst>
        </pc:spChg>
        <pc:spChg chg="add mod">
          <ac:chgData name="Allison Leiton" userId="4fced9d0-94dc-4592-b6ab-d0a14a2052b4" providerId="ADAL" clId="{A76D5B3E-2298-433A-8017-56F0D59434D5}" dt="2024-02-08T09:49:39.342" v="1021" actId="207"/>
          <ac:spMkLst>
            <pc:docMk/>
            <pc:sldMk cId="2978031118" sldId="285"/>
            <ac:spMk id="34" creationId="{FC3B2772-36FE-F2DD-D525-C72C3A135CA5}"/>
          </ac:spMkLst>
        </pc:spChg>
        <pc:spChg chg="add mod">
          <ac:chgData name="Allison Leiton" userId="4fced9d0-94dc-4592-b6ab-d0a14a2052b4" providerId="ADAL" clId="{A76D5B3E-2298-433A-8017-56F0D59434D5}" dt="2024-02-08T09:48:57.979" v="1013" actId="255"/>
          <ac:spMkLst>
            <pc:docMk/>
            <pc:sldMk cId="2978031118" sldId="285"/>
            <ac:spMk id="35" creationId="{9E5F4559-2B49-DDB2-A165-02009853E6F5}"/>
          </ac:spMkLst>
        </pc:spChg>
        <pc:spChg chg="add mod">
          <ac:chgData name="Allison Leiton" userId="4fced9d0-94dc-4592-b6ab-d0a14a2052b4" providerId="ADAL" clId="{A76D5B3E-2298-433A-8017-56F0D59434D5}" dt="2024-02-08T09:48:29.481" v="1006" actId="554"/>
          <ac:spMkLst>
            <pc:docMk/>
            <pc:sldMk cId="2978031118" sldId="285"/>
            <ac:spMk id="36" creationId="{12DBC159-F2C9-E7D6-1B7D-2AAA87CF21F5}"/>
          </ac:spMkLst>
        </pc:spChg>
        <pc:spChg chg="add mod">
          <ac:chgData name="Allison Leiton" userId="4fced9d0-94dc-4592-b6ab-d0a14a2052b4" providerId="ADAL" clId="{A76D5B3E-2298-433A-8017-56F0D59434D5}" dt="2024-02-08T09:49:17.068" v="1017" actId="207"/>
          <ac:spMkLst>
            <pc:docMk/>
            <pc:sldMk cId="2978031118" sldId="285"/>
            <ac:spMk id="37" creationId="{1CEF3EC2-176A-5B65-EB04-D1A945CD8C7C}"/>
          </ac:spMkLst>
        </pc:spChg>
        <pc:spChg chg="add mod">
          <ac:chgData name="Allison Leiton" userId="4fced9d0-94dc-4592-b6ab-d0a14a2052b4" providerId="ADAL" clId="{A76D5B3E-2298-433A-8017-56F0D59434D5}" dt="2024-02-08T09:48:57.979" v="1013" actId="255"/>
          <ac:spMkLst>
            <pc:docMk/>
            <pc:sldMk cId="2978031118" sldId="285"/>
            <ac:spMk id="38" creationId="{BD6D6AE8-9BD1-B718-3F38-8601FBDCE5B2}"/>
          </ac:spMkLst>
        </pc:spChg>
        <pc:spChg chg="add mod">
          <ac:chgData name="Allison Leiton" userId="4fced9d0-94dc-4592-b6ab-d0a14a2052b4" providerId="ADAL" clId="{A76D5B3E-2298-433A-8017-56F0D59434D5}" dt="2024-02-08T13:05:09.275" v="1175" actId="20577"/>
          <ac:spMkLst>
            <pc:docMk/>
            <pc:sldMk cId="2978031118" sldId="285"/>
            <ac:spMk id="39" creationId="{A808A1E2-E990-5385-5C7B-9F28B69A1BF6}"/>
          </ac:spMkLst>
        </pc:spChg>
        <pc:spChg chg="add mod">
          <ac:chgData name="Allison Leiton" userId="4fced9d0-94dc-4592-b6ab-d0a14a2052b4" providerId="ADAL" clId="{A76D5B3E-2298-433A-8017-56F0D59434D5}" dt="2024-02-08T09:49:28.469" v="1020" actId="207"/>
          <ac:spMkLst>
            <pc:docMk/>
            <pc:sldMk cId="2978031118" sldId="285"/>
            <ac:spMk id="40" creationId="{8A02F8C3-D3CD-E0CA-2C81-544EBDD938E1}"/>
          </ac:spMkLst>
        </pc:spChg>
        <pc:spChg chg="add mod">
          <ac:chgData name="Allison Leiton" userId="4fced9d0-94dc-4592-b6ab-d0a14a2052b4" providerId="ADAL" clId="{A76D5B3E-2298-433A-8017-56F0D59434D5}" dt="2024-02-08T09:48:57.979" v="1013" actId="255"/>
          <ac:spMkLst>
            <pc:docMk/>
            <pc:sldMk cId="2978031118" sldId="285"/>
            <ac:spMk id="41" creationId="{2876ADA6-99CE-B8C7-1E10-E7F6D73CEEBC}"/>
          </ac:spMkLst>
        </pc:spChg>
        <pc:spChg chg="add mod">
          <ac:chgData name="Allison Leiton" userId="4fced9d0-94dc-4592-b6ab-d0a14a2052b4" providerId="ADAL" clId="{A76D5B3E-2298-433A-8017-56F0D59434D5}" dt="2024-02-08T09:49:07.456" v="1015" actId="554"/>
          <ac:spMkLst>
            <pc:docMk/>
            <pc:sldMk cId="2978031118" sldId="285"/>
            <ac:spMk id="42" creationId="{F1FF9236-C233-8C0D-5EAA-E9F921F8AB3E}"/>
          </ac:spMkLst>
        </pc:spChg>
        <pc:picChg chg="del">
          <ac:chgData name="Allison Leiton" userId="4fced9d0-94dc-4592-b6ab-d0a14a2052b4" providerId="ADAL" clId="{A76D5B3E-2298-433A-8017-56F0D59434D5}" dt="2024-02-08T09:15:54.418" v="467" actId="478"/>
          <ac:picMkLst>
            <pc:docMk/>
            <pc:sldMk cId="2978031118" sldId="285"/>
            <ac:picMk id="3" creationId="{73B0FAA5-97FB-EA7F-8C38-14FEB75FAABE}"/>
          </ac:picMkLst>
        </pc:picChg>
      </pc:sldChg>
      <pc:sldChg chg="modSp add mod modAnim">
        <pc:chgData name="Allison Leiton" userId="4fced9d0-94dc-4592-b6ab-d0a14a2052b4" providerId="ADAL" clId="{A76D5B3E-2298-433A-8017-56F0D59434D5}" dt="2024-02-08T12:32:00.721" v="1131" actId="20577"/>
        <pc:sldMkLst>
          <pc:docMk/>
          <pc:sldMk cId="3700972503" sldId="290"/>
        </pc:sldMkLst>
        <pc:spChg chg="mod">
          <ac:chgData name="Allison Leiton" userId="4fced9d0-94dc-4592-b6ab-d0a14a2052b4" providerId="ADAL" clId="{A76D5B3E-2298-433A-8017-56F0D59434D5}" dt="2024-02-08T09:17:26.270" v="476" actId="255"/>
          <ac:spMkLst>
            <pc:docMk/>
            <pc:sldMk cId="3700972503" sldId="290"/>
            <ac:spMk id="3" creationId="{93AE6223-98F0-011C-D8D1-4E0D6CD3D124}"/>
          </ac:spMkLst>
        </pc:spChg>
        <pc:spChg chg="mod">
          <ac:chgData name="Allison Leiton" userId="4fced9d0-94dc-4592-b6ab-d0a14a2052b4" providerId="ADAL" clId="{A76D5B3E-2298-433A-8017-56F0D59434D5}" dt="2024-02-08T12:32:00.721" v="1131" actId="20577"/>
          <ac:spMkLst>
            <pc:docMk/>
            <pc:sldMk cId="3700972503" sldId="290"/>
            <ac:spMk id="14" creationId="{363FE9D9-4C79-6573-8B7A-E842110BF98E}"/>
          </ac:spMkLst>
        </pc:spChg>
      </pc:sldChg>
      <pc:sldChg chg="addSp modSp add mod ord modAnim">
        <pc:chgData name="Allison Leiton" userId="4fced9d0-94dc-4592-b6ab-d0a14a2052b4" providerId="ADAL" clId="{A76D5B3E-2298-433A-8017-56F0D59434D5}" dt="2024-02-08T09:24:05.557" v="575" actId="14100"/>
        <pc:sldMkLst>
          <pc:docMk/>
          <pc:sldMk cId="3653273868" sldId="291"/>
        </pc:sldMkLst>
        <pc:spChg chg="add mod">
          <ac:chgData name="Allison Leiton" userId="4fced9d0-94dc-4592-b6ab-d0a14a2052b4" providerId="ADAL" clId="{A76D5B3E-2298-433A-8017-56F0D59434D5}" dt="2024-02-08T09:21:10.495" v="523" actId="1036"/>
          <ac:spMkLst>
            <pc:docMk/>
            <pc:sldMk cId="3653273868" sldId="291"/>
            <ac:spMk id="3" creationId="{0A0774D8-8B1D-C062-6AC0-C2C3E5113C2A}"/>
          </ac:spMkLst>
        </pc:spChg>
        <pc:spChg chg="mod">
          <ac:chgData name="Allison Leiton" userId="4fced9d0-94dc-4592-b6ab-d0a14a2052b4" providerId="ADAL" clId="{A76D5B3E-2298-433A-8017-56F0D59434D5}" dt="2024-02-08T09:20:20.738" v="504" actId="14100"/>
          <ac:spMkLst>
            <pc:docMk/>
            <pc:sldMk cId="3653273868" sldId="291"/>
            <ac:spMk id="5" creationId="{61A80755-9CE3-1625-ABE1-D19A531604C5}"/>
          </ac:spMkLst>
        </pc:spChg>
        <pc:spChg chg="add mod ord">
          <ac:chgData name="Allison Leiton" userId="4fced9d0-94dc-4592-b6ab-d0a14a2052b4" providerId="ADAL" clId="{A76D5B3E-2298-433A-8017-56F0D59434D5}" dt="2024-02-08T09:23:24.354" v="550" actId="1035"/>
          <ac:spMkLst>
            <pc:docMk/>
            <pc:sldMk cId="3653273868" sldId="291"/>
            <ac:spMk id="16" creationId="{68988209-2EC8-A2DB-F5F1-13ECF68EA1D0}"/>
          </ac:spMkLst>
        </pc:spChg>
        <pc:spChg chg="add mod">
          <ac:chgData name="Allison Leiton" userId="4fced9d0-94dc-4592-b6ab-d0a14a2052b4" providerId="ADAL" clId="{A76D5B3E-2298-433A-8017-56F0D59434D5}" dt="2024-02-08T09:23:24.354" v="550" actId="1035"/>
          <ac:spMkLst>
            <pc:docMk/>
            <pc:sldMk cId="3653273868" sldId="291"/>
            <ac:spMk id="17" creationId="{EA5F7B6C-E0F9-A76F-3AF7-BEE9F50CB7AE}"/>
          </ac:spMkLst>
        </pc:spChg>
        <pc:spChg chg="add mod">
          <ac:chgData name="Allison Leiton" userId="4fced9d0-94dc-4592-b6ab-d0a14a2052b4" providerId="ADAL" clId="{A76D5B3E-2298-433A-8017-56F0D59434D5}" dt="2024-02-08T09:23:38.967" v="552" actId="1076"/>
          <ac:spMkLst>
            <pc:docMk/>
            <pc:sldMk cId="3653273868" sldId="291"/>
            <ac:spMk id="18" creationId="{6E15E2E0-CB89-4AC4-8B78-05544BFC11F0}"/>
          </ac:spMkLst>
        </pc:spChg>
        <pc:spChg chg="mod">
          <ac:chgData name="Allison Leiton" userId="4fced9d0-94dc-4592-b6ab-d0a14a2052b4" providerId="ADAL" clId="{A76D5B3E-2298-433A-8017-56F0D59434D5}" dt="2024-02-08T09:24:01.940" v="574" actId="20577"/>
          <ac:spMkLst>
            <pc:docMk/>
            <pc:sldMk cId="3653273868" sldId="291"/>
            <ac:spMk id="19" creationId="{84F2DD24-1EEB-9F3E-A811-4DF9E2242E28}"/>
          </ac:spMkLst>
        </pc:spChg>
        <pc:spChg chg="add mod">
          <ac:chgData name="Allison Leiton" userId="4fced9d0-94dc-4592-b6ab-d0a14a2052b4" providerId="ADAL" clId="{A76D5B3E-2298-433A-8017-56F0D59434D5}" dt="2024-02-08T09:23:42.397" v="553" actId="207"/>
          <ac:spMkLst>
            <pc:docMk/>
            <pc:sldMk cId="3653273868" sldId="291"/>
            <ac:spMk id="20" creationId="{2A882D43-3E2A-E49F-A841-38FED26E1B49}"/>
          </ac:spMkLst>
        </pc:spChg>
        <pc:spChg chg="mod">
          <ac:chgData name="Allison Leiton" userId="4fced9d0-94dc-4592-b6ab-d0a14a2052b4" providerId="ADAL" clId="{A76D5B3E-2298-433A-8017-56F0D59434D5}" dt="2024-02-08T09:24:05.557" v="575" actId="14100"/>
          <ac:spMkLst>
            <pc:docMk/>
            <pc:sldMk cId="3653273868" sldId="291"/>
            <ac:spMk id="21" creationId="{1F118011-E757-7955-3CA9-38985DBFD2D9}"/>
          </ac:spMkLst>
        </pc:spChg>
        <pc:picChg chg="add mod">
          <ac:chgData name="Allison Leiton" userId="4fced9d0-94dc-4592-b6ab-d0a14a2052b4" providerId="ADAL" clId="{A76D5B3E-2298-433A-8017-56F0D59434D5}" dt="2024-02-08T09:21:13.993" v="524" actId="1076"/>
          <ac:picMkLst>
            <pc:docMk/>
            <pc:sldMk cId="3653273868" sldId="291"/>
            <ac:picMk id="15" creationId="{2EF8E890-9F7D-CDFF-10C1-95698EDC5862}"/>
          </ac:picMkLst>
        </pc:picChg>
      </pc:sldChg>
      <pc:sldChg chg="addSp delSp modSp add mod delAnim">
        <pc:chgData name="Allison Leiton" userId="4fced9d0-94dc-4592-b6ab-d0a14a2052b4" providerId="ADAL" clId="{A76D5B3E-2298-433A-8017-56F0D59434D5}" dt="2024-02-08T09:26:01.052" v="621" actId="1076"/>
        <pc:sldMkLst>
          <pc:docMk/>
          <pc:sldMk cId="838438962" sldId="292"/>
        </pc:sldMkLst>
        <pc:spChg chg="mod">
          <ac:chgData name="Allison Leiton" userId="4fced9d0-94dc-4592-b6ab-d0a14a2052b4" providerId="ADAL" clId="{A76D5B3E-2298-433A-8017-56F0D59434D5}" dt="2024-02-08T09:25:39.274" v="613" actId="1076"/>
          <ac:spMkLst>
            <pc:docMk/>
            <pc:sldMk cId="838438962" sldId="292"/>
            <ac:spMk id="3" creationId="{8A784990-FDCC-1187-6AA1-23EC7D478FED}"/>
          </ac:spMkLst>
        </pc:spChg>
        <pc:spChg chg="mod">
          <ac:chgData name="Allison Leiton" userId="4fced9d0-94dc-4592-b6ab-d0a14a2052b4" providerId="ADAL" clId="{A76D5B3E-2298-433A-8017-56F0D59434D5}" dt="2024-02-08T09:25:42.549" v="614" actId="1076"/>
          <ac:spMkLst>
            <pc:docMk/>
            <pc:sldMk cId="838438962" sldId="292"/>
            <ac:spMk id="5" creationId="{E802EEA9-BE6C-494A-CE6D-B74B04486500}"/>
          </ac:spMkLst>
        </pc:spChg>
        <pc:spChg chg="del mod">
          <ac:chgData name="Allison Leiton" userId="4fced9d0-94dc-4592-b6ab-d0a14a2052b4" providerId="ADAL" clId="{A76D5B3E-2298-433A-8017-56F0D59434D5}" dt="2024-02-08T09:24:48.818" v="600" actId="478"/>
          <ac:spMkLst>
            <pc:docMk/>
            <pc:sldMk cId="838438962" sldId="292"/>
            <ac:spMk id="16" creationId="{9E5D9FFF-F5FC-6D2B-A298-E88C29CE74A4}"/>
          </ac:spMkLst>
        </pc:spChg>
        <pc:spChg chg="del">
          <ac:chgData name="Allison Leiton" userId="4fced9d0-94dc-4592-b6ab-d0a14a2052b4" providerId="ADAL" clId="{A76D5B3E-2298-433A-8017-56F0D59434D5}" dt="2024-02-08T09:24:49.526" v="601" actId="478"/>
          <ac:spMkLst>
            <pc:docMk/>
            <pc:sldMk cId="838438962" sldId="292"/>
            <ac:spMk id="17" creationId="{8EFC6232-BF4F-154C-40A1-E58ABE224753}"/>
          </ac:spMkLst>
        </pc:spChg>
        <pc:spChg chg="del">
          <ac:chgData name="Allison Leiton" userId="4fced9d0-94dc-4592-b6ab-d0a14a2052b4" providerId="ADAL" clId="{A76D5B3E-2298-433A-8017-56F0D59434D5}" dt="2024-02-08T09:24:46.227" v="598" actId="478"/>
          <ac:spMkLst>
            <pc:docMk/>
            <pc:sldMk cId="838438962" sldId="292"/>
            <ac:spMk id="18" creationId="{AAFF55B7-C609-10A7-582B-1D31E18EF190}"/>
          </ac:spMkLst>
        </pc:spChg>
        <pc:spChg chg="mod">
          <ac:chgData name="Allison Leiton" userId="4fced9d0-94dc-4592-b6ab-d0a14a2052b4" providerId="ADAL" clId="{A76D5B3E-2298-433A-8017-56F0D59434D5}" dt="2024-02-08T09:24:32.647" v="595" actId="20577"/>
          <ac:spMkLst>
            <pc:docMk/>
            <pc:sldMk cId="838438962" sldId="292"/>
            <ac:spMk id="19" creationId="{2810A0FD-D9FC-145D-0E0A-199BC870CBD1}"/>
          </ac:spMkLst>
        </pc:spChg>
        <pc:spChg chg="del">
          <ac:chgData name="Allison Leiton" userId="4fced9d0-94dc-4592-b6ab-d0a14a2052b4" providerId="ADAL" clId="{A76D5B3E-2298-433A-8017-56F0D59434D5}" dt="2024-02-08T09:24:45.157" v="597" actId="478"/>
          <ac:spMkLst>
            <pc:docMk/>
            <pc:sldMk cId="838438962" sldId="292"/>
            <ac:spMk id="20" creationId="{51E1FDD3-8914-05BB-8883-FC993825195D}"/>
          </ac:spMkLst>
        </pc:spChg>
        <pc:spChg chg="mod">
          <ac:chgData name="Allison Leiton" userId="4fced9d0-94dc-4592-b6ab-d0a14a2052b4" providerId="ADAL" clId="{A76D5B3E-2298-433A-8017-56F0D59434D5}" dt="2024-02-08T09:24:37.036" v="596" actId="14100"/>
          <ac:spMkLst>
            <pc:docMk/>
            <pc:sldMk cId="838438962" sldId="292"/>
            <ac:spMk id="21" creationId="{7243C966-9B40-5C56-F63E-178993559F89}"/>
          </ac:spMkLst>
        </pc:spChg>
        <pc:picChg chg="add mod">
          <ac:chgData name="Allison Leiton" userId="4fced9d0-94dc-4592-b6ab-d0a14a2052b4" providerId="ADAL" clId="{A76D5B3E-2298-433A-8017-56F0D59434D5}" dt="2024-02-08T09:26:01.052" v="621" actId="1076"/>
          <ac:picMkLst>
            <pc:docMk/>
            <pc:sldMk cId="838438962" sldId="292"/>
            <ac:picMk id="9" creationId="{287D2C2C-D63E-03B5-7640-A8962C2EECD0}"/>
          </ac:picMkLst>
        </pc:picChg>
        <pc:picChg chg="del">
          <ac:chgData name="Allison Leiton" userId="4fced9d0-94dc-4592-b6ab-d0a14a2052b4" providerId="ADAL" clId="{A76D5B3E-2298-433A-8017-56F0D59434D5}" dt="2024-02-08T09:24:50.847" v="602" actId="478"/>
          <ac:picMkLst>
            <pc:docMk/>
            <pc:sldMk cId="838438962" sldId="292"/>
            <ac:picMk id="15" creationId="{9E82F42D-0D59-24DB-C423-D8353D7EC3DA}"/>
          </ac:picMkLst>
        </pc:picChg>
      </pc:sldChg>
      <pc:sldChg chg="addSp modSp add mod modAnim">
        <pc:chgData name="Allison Leiton" userId="4fced9d0-94dc-4592-b6ab-d0a14a2052b4" providerId="ADAL" clId="{A76D5B3E-2298-433A-8017-56F0D59434D5}" dt="2024-02-08T13:09:47.734" v="1308" actId="20577"/>
        <pc:sldMkLst>
          <pc:docMk/>
          <pc:sldMk cId="251778215" sldId="293"/>
        </pc:sldMkLst>
        <pc:spChg chg="add mod">
          <ac:chgData name="Allison Leiton" userId="4fced9d0-94dc-4592-b6ab-d0a14a2052b4" providerId="ADAL" clId="{A76D5B3E-2298-433A-8017-56F0D59434D5}" dt="2024-02-08T13:09:47.734" v="1308" actId="20577"/>
          <ac:spMkLst>
            <pc:docMk/>
            <pc:sldMk cId="251778215" sldId="293"/>
            <ac:spMk id="2" creationId="{DF3185B4-6A03-C81C-4AF0-FF08E1E0D42D}"/>
          </ac:spMkLst>
        </pc:spChg>
        <pc:spChg chg="mod">
          <ac:chgData name="Allison Leiton" userId="4fced9d0-94dc-4592-b6ab-d0a14a2052b4" providerId="ADAL" clId="{A76D5B3E-2298-433A-8017-56F0D59434D5}" dt="2024-02-08T09:29:09.127" v="650" actId="207"/>
          <ac:spMkLst>
            <pc:docMk/>
            <pc:sldMk cId="251778215" sldId="293"/>
            <ac:spMk id="5" creationId="{8B1CC30E-57D3-40FA-8C39-B70720E1D55A}"/>
          </ac:spMkLst>
        </pc:spChg>
        <pc:spChg chg="mod">
          <ac:chgData name="Allison Leiton" userId="4fced9d0-94dc-4592-b6ab-d0a14a2052b4" providerId="ADAL" clId="{A76D5B3E-2298-433A-8017-56F0D59434D5}" dt="2024-02-08T09:27:45.107" v="633" actId="20577"/>
          <ac:spMkLst>
            <pc:docMk/>
            <pc:sldMk cId="251778215" sldId="293"/>
            <ac:spMk id="19" creationId="{D3541306-7B00-8B77-1692-DA161C126B90}"/>
          </ac:spMkLst>
        </pc:spChg>
        <pc:spChg chg="mod">
          <ac:chgData name="Allison Leiton" userId="4fced9d0-94dc-4592-b6ab-d0a14a2052b4" providerId="ADAL" clId="{A76D5B3E-2298-433A-8017-56F0D59434D5}" dt="2024-02-08T09:27:52.343" v="634" actId="14100"/>
          <ac:spMkLst>
            <pc:docMk/>
            <pc:sldMk cId="251778215" sldId="293"/>
            <ac:spMk id="21" creationId="{FA78E288-2219-C3E5-A7B5-2C427AD04412}"/>
          </ac:spMkLst>
        </pc:spChg>
      </pc:sldChg>
      <pc:sldChg chg="addSp delSp modSp add mod delAnim modAnim">
        <pc:chgData name="Allison Leiton" userId="4fced9d0-94dc-4592-b6ab-d0a14a2052b4" providerId="ADAL" clId="{A76D5B3E-2298-433A-8017-56F0D59434D5}" dt="2024-02-08T09:32:41.739" v="699"/>
        <pc:sldMkLst>
          <pc:docMk/>
          <pc:sldMk cId="3298645418" sldId="294"/>
        </pc:sldMkLst>
        <pc:spChg chg="del">
          <ac:chgData name="Allison Leiton" userId="4fced9d0-94dc-4592-b6ab-d0a14a2052b4" providerId="ADAL" clId="{A76D5B3E-2298-433A-8017-56F0D59434D5}" dt="2024-02-08T09:30:16.277" v="663" actId="478"/>
          <ac:spMkLst>
            <pc:docMk/>
            <pc:sldMk cId="3298645418" sldId="294"/>
            <ac:spMk id="2" creationId="{B9775D09-234A-E80B-E01C-1E889AA6DFC2}"/>
          </ac:spMkLst>
        </pc:spChg>
        <pc:spChg chg="add mod">
          <ac:chgData name="Allison Leiton" userId="4fced9d0-94dc-4592-b6ab-d0a14a2052b4" providerId="ADAL" clId="{A76D5B3E-2298-433A-8017-56F0D59434D5}" dt="2024-02-08T09:32:28.219" v="697" actId="14100"/>
          <ac:spMkLst>
            <pc:docMk/>
            <pc:sldMk cId="3298645418" sldId="294"/>
            <ac:spMk id="3" creationId="{9947B277-7B6D-6E58-79C6-31BD627354F7}"/>
          </ac:spMkLst>
        </pc:spChg>
        <pc:spChg chg="mod">
          <ac:chgData name="Allison Leiton" userId="4fced9d0-94dc-4592-b6ab-d0a14a2052b4" providerId="ADAL" clId="{A76D5B3E-2298-433A-8017-56F0D59434D5}" dt="2024-02-08T09:30:10.203" v="662"/>
          <ac:spMkLst>
            <pc:docMk/>
            <pc:sldMk cId="3298645418" sldId="294"/>
            <ac:spMk id="5" creationId="{D520E0D7-A47B-5DCC-1CD6-EF48F4C55D91}"/>
          </ac:spMkLst>
        </pc:spChg>
        <pc:spChg chg="add mod">
          <ac:chgData name="Allison Leiton" userId="4fced9d0-94dc-4592-b6ab-d0a14a2052b4" providerId="ADAL" clId="{A76D5B3E-2298-433A-8017-56F0D59434D5}" dt="2024-02-08T09:32:28.219" v="697" actId="14100"/>
          <ac:spMkLst>
            <pc:docMk/>
            <pc:sldMk cId="3298645418" sldId="294"/>
            <ac:spMk id="9" creationId="{344D0420-37A0-11D8-DC81-DEA6818A3B34}"/>
          </ac:spMkLst>
        </pc:spChg>
        <pc:spChg chg="add mod">
          <ac:chgData name="Allison Leiton" userId="4fced9d0-94dc-4592-b6ab-d0a14a2052b4" providerId="ADAL" clId="{A76D5B3E-2298-433A-8017-56F0D59434D5}" dt="2024-02-08T09:32:34.920" v="698" actId="12"/>
          <ac:spMkLst>
            <pc:docMk/>
            <pc:sldMk cId="3298645418" sldId="294"/>
            <ac:spMk id="15" creationId="{8904AAB6-E53D-7F37-DC1C-5FA3384E0F1D}"/>
          </ac:spMkLst>
        </pc:spChg>
        <pc:spChg chg="add mod">
          <ac:chgData name="Allison Leiton" userId="4fced9d0-94dc-4592-b6ab-d0a14a2052b4" providerId="ADAL" clId="{A76D5B3E-2298-433A-8017-56F0D59434D5}" dt="2024-02-08T09:32:22.374" v="696" actId="255"/>
          <ac:spMkLst>
            <pc:docMk/>
            <pc:sldMk cId="3298645418" sldId="294"/>
            <ac:spMk id="16" creationId="{0D7F098A-1D58-6673-A80D-A0227DFDA6B9}"/>
          </ac:spMkLst>
        </pc:spChg>
      </pc:sldChg>
      <pc:sldChg chg="addSp delSp modSp add mod modAnim">
        <pc:chgData name="Allison Leiton" userId="4fced9d0-94dc-4592-b6ab-d0a14a2052b4" providerId="ADAL" clId="{A76D5B3E-2298-433A-8017-56F0D59434D5}" dt="2024-02-08T09:43:59.274" v="939"/>
        <pc:sldMkLst>
          <pc:docMk/>
          <pc:sldMk cId="3183060724" sldId="295"/>
        </pc:sldMkLst>
        <pc:spChg chg="add mod">
          <ac:chgData name="Allison Leiton" userId="4fced9d0-94dc-4592-b6ab-d0a14a2052b4" providerId="ADAL" clId="{A76D5B3E-2298-433A-8017-56F0D59434D5}" dt="2024-02-08T09:37:03.938" v="754" actId="14100"/>
          <ac:spMkLst>
            <pc:docMk/>
            <pc:sldMk cId="3183060724" sldId="295"/>
            <ac:spMk id="2" creationId="{26D1372A-A2AA-B728-319C-10BBEE1FC20E}"/>
          </ac:spMkLst>
        </pc:spChg>
        <pc:spChg chg="del mod">
          <ac:chgData name="Allison Leiton" userId="4fced9d0-94dc-4592-b6ab-d0a14a2052b4" providerId="ADAL" clId="{A76D5B3E-2298-433A-8017-56F0D59434D5}" dt="2024-02-08T09:35:59.307" v="736" actId="478"/>
          <ac:spMkLst>
            <pc:docMk/>
            <pc:sldMk cId="3183060724" sldId="295"/>
            <ac:spMk id="3" creationId="{D05C4F71-1E50-F80F-FD40-0A0B622A337D}"/>
          </ac:spMkLst>
        </pc:spChg>
        <pc:spChg chg="mod">
          <ac:chgData name="Allison Leiton" userId="4fced9d0-94dc-4592-b6ab-d0a14a2052b4" providerId="ADAL" clId="{A76D5B3E-2298-433A-8017-56F0D59434D5}" dt="2024-02-08T09:41:01.314" v="870" actId="1076"/>
          <ac:spMkLst>
            <pc:docMk/>
            <pc:sldMk cId="3183060724" sldId="295"/>
            <ac:spMk id="5" creationId="{77F7C67A-EED0-74F9-374B-DD47AD08DC06}"/>
          </ac:spMkLst>
        </pc:spChg>
        <pc:spChg chg="add mod">
          <ac:chgData name="Allison Leiton" userId="4fced9d0-94dc-4592-b6ab-d0a14a2052b4" providerId="ADAL" clId="{A76D5B3E-2298-433A-8017-56F0D59434D5}" dt="2024-02-08T09:37:03.938" v="754" actId="14100"/>
          <ac:spMkLst>
            <pc:docMk/>
            <pc:sldMk cId="3183060724" sldId="295"/>
            <ac:spMk id="15" creationId="{B73732C0-B501-143F-5FBD-1C616F744AD8}"/>
          </ac:spMkLst>
        </pc:spChg>
        <pc:spChg chg="add mod">
          <ac:chgData name="Allison Leiton" userId="4fced9d0-94dc-4592-b6ab-d0a14a2052b4" providerId="ADAL" clId="{A76D5B3E-2298-433A-8017-56F0D59434D5}" dt="2024-02-08T09:37:03.938" v="754" actId="14100"/>
          <ac:spMkLst>
            <pc:docMk/>
            <pc:sldMk cId="3183060724" sldId="295"/>
            <ac:spMk id="16" creationId="{EC9005CE-4B71-6E8A-6CD2-71CECBC9E6C8}"/>
          </ac:spMkLst>
        </pc:spChg>
        <pc:spChg chg="add del mod">
          <ac:chgData name="Allison Leiton" userId="4fced9d0-94dc-4592-b6ab-d0a14a2052b4" providerId="ADAL" clId="{A76D5B3E-2298-433A-8017-56F0D59434D5}" dt="2024-02-08T09:36:34.089" v="746" actId="478"/>
          <ac:spMkLst>
            <pc:docMk/>
            <pc:sldMk cId="3183060724" sldId="295"/>
            <ac:spMk id="17" creationId="{AD8844EE-BF2A-8090-B720-4009816FB6BD}"/>
          </ac:spMkLst>
        </pc:spChg>
        <pc:spChg chg="add mod">
          <ac:chgData name="Allison Leiton" userId="4fced9d0-94dc-4592-b6ab-d0a14a2052b4" providerId="ADAL" clId="{A76D5B3E-2298-433A-8017-56F0D59434D5}" dt="2024-02-08T09:37:22.265" v="756" actId="207"/>
          <ac:spMkLst>
            <pc:docMk/>
            <pc:sldMk cId="3183060724" sldId="295"/>
            <ac:spMk id="18" creationId="{8191A1D7-B8DC-8060-9479-FD4344D1C9AB}"/>
          </ac:spMkLst>
        </pc:spChg>
        <pc:spChg chg="mod">
          <ac:chgData name="Allison Leiton" userId="4fced9d0-94dc-4592-b6ab-d0a14a2052b4" providerId="ADAL" clId="{A76D5B3E-2298-433A-8017-56F0D59434D5}" dt="2024-02-08T09:35:22.384" v="727" actId="20577"/>
          <ac:spMkLst>
            <pc:docMk/>
            <pc:sldMk cId="3183060724" sldId="295"/>
            <ac:spMk id="19" creationId="{D1326602-CDE5-9AC1-42F5-9B53F92575A8}"/>
          </ac:spMkLst>
        </pc:spChg>
        <pc:spChg chg="add mod">
          <ac:chgData name="Allison Leiton" userId="4fced9d0-94dc-4592-b6ab-d0a14a2052b4" providerId="ADAL" clId="{A76D5B3E-2298-433A-8017-56F0D59434D5}" dt="2024-02-08T09:37:16.656" v="755" actId="207"/>
          <ac:spMkLst>
            <pc:docMk/>
            <pc:sldMk cId="3183060724" sldId="295"/>
            <ac:spMk id="20" creationId="{1921529C-EC93-B652-7313-E7C16A98CAB0}"/>
          </ac:spMkLst>
        </pc:spChg>
        <pc:spChg chg="mod">
          <ac:chgData name="Allison Leiton" userId="4fced9d0-94dc-4592-b6ab-d0a14a2052b4" providerId="ADAL" clId="{A76D5B3E-2298-433A-8017-56F0D59434D5}" dt="2024-02-08T09:35:29.333" v="728" actId="14100"/>
          <ac:spMkLst>
            <pc:docMk/>
            <pc:sldMk cId="3183060724" sldId="295"/>
            <ac:spMk id="21" creationId="{142AD770-C152-2F14-58C8-03CA5E3C1750}"/>
          </ac:spMkLst>
        </pc:spChg>
        <pc:spChg chg="add mod">
          <ac:chgData name="Allison Leiton" userId="4fced9d0-94dc-4592-b6ab-d0a14a2052b4" providerId="ADAL" clId="{A76D5B3E-2298-433A-8017-56F0D59434D5}" dt="2024-02-08T09:39:40.003" v="792" actId="255"/>
          <ac:spMkLst>
            <pc:docMk/>
            <pc:sldMk cId="3183060724" sldId="295"/>
            <ac:spMk id="23" creationId="{589A3808-B35F-7864-A294-F80C2EC50842}"/>
          </ac:spMkLst>
        </pc:spChg>
        <pc:spChg chg="add mod">
          <ac:chgData name="Allison Leiton" userId="4fced9d0-94dc-4592-b6ab-d0a14a2052b4" providerId="ADAL" clId="{A76D5B3E-2298-433A-8017-56F0D59434D5}" dt="2024-02-08T09:39:33.363" v="791" actId="255"/>
          <ac:spMkLst>
            <pc:docMk/>
            <pc:sldMk cId="3183060724" sldId="295"/>
            <ac:spMk id="24" creationId="{9E6C6EC1-C62D-76A7-48EB-B73F7F841778}"/>
          </ac:spMkLst>
        </pc:spChg>
        <pc:spChg chg="add mod">
          <ac:chgData name="Allison Leiton" userId="4fced9d0-94dc-4592-b6ab-d0a14a2052b4" providerId="ADAL" clId="{A76D5B3E-2298-433A-8017-56F0D59434D5}" dt="2024-02-08T09:39:54.819" v="818" actId="14100"/>
          <ac:spMkLst>
            <pc:docMk/>
            <pc:sldMk cId="3183060724" sldId="295"/>
            <ac:spMk id="25" creationId="{23462ACB-68AA-9FCC-ADBD-D7E6A6945520}"/>
          </ac:spMkLst>
        </pc:spChg>
        <pc:spChg chg="add mod">
          <ac:chgData name="Allison Leiton" userId="4fced9d0-94dc-4592-b6ab-d0a14a2052b4" providerId="ADAL" clId="{A76D5B3E-2298-433A-8017-56F0D59434D5}" dt="2024-02-08T09:40:07.294" v="839" actId="20577"/>
          <ac:spMkLst>
            <pc:docMk/>
            <pc:sldMk cId="3183060724" sldId="295"/>
            <ac:spMk id="26" creationId="{DE7777B6-AEAD-D728-A832-3083CEEB4EBD}"/>
          </ac:spMkLst>
        </pc:spChg>
        <pc:spChg chg="add mod">
          <ac:chgData name="Allison Leiton" userId="4fced9d0-94dc-4592-b6ab-d0a14a2052b4" providerId="ADAL" clId="{A76D5B3E-2298-433A-8017-56F0D59434D5}" dt="2024-02-08T09:40:26.001" v="858" actId="20577"/>
          <ac:spMkLst>
            <pc:docMk/>
            <pc:sldMk cId="3183060724" sldId="295"/>
            <ac:spMk id="27" creationId="{061E80C9-1D19-5D1B-AD25-667C75FCAEB6}"/>
          </ac:spMkLst>
        </pc:spChg>
        <pc:spChg chg="add mod">
          <ac:chgData name="Allison Leiton" userId="4fced9d0-94dc-4592-b6ab-d0a14a2052b4" providerId="ADAL" clId="{A76D5B3E-2298-433A-8017-56F0D59434D5}" dt="2024-02-08T09:40:46.044" v="866" actId="207"/>
          <ac:spMkLst>
            <pc:docMk/>
            <pc:sldMk cId="3183060724" sldId="295"/>
            <ac:spMk id="29" creationId="{A752725C-7A4B-F5B3-2716-6B89F250B1AE}"/>
          </ac:spMkLst>
        </pc:spChg>
        <pc:spChg chg="add mod">
          <ac:chgData name="Allison Leiton" userId="4fced9d0-94dc-4592-b6ab-d0a14a2052b4" providerId="ADAL" clId="{A76D5B3E-2298-433A-8017-56F0D59434D5}" dt="2024-02-08T09:43:18.281" v="919" actId="554"/>
          <ac:spMkLst>
            <pc:docMk/>
            <pc:sldMk cId="3183060724" sldId="295"/>
            <ac:spMk id="31" creationId="{1DEA3995-5111-A982-4BD1-ADDC1033AE4A}"/>
          </ac:spMkLst>
        </pc:spChg>
        <pc:spChg chg="add mod">
          <ac:chgData name="Allison Leiton" userId="4fced9d0-94dc-4592-b6ab-d0a14a2052b4" providerId="ADAL" clId="{A76D5B3E-2298-433A-8017-56F0D59434D5}" dt="2024-02-08T09:42:32.709" v="897" actId="554"/>
          <ac:spMkLst>
            <pc:docMk/>
            <pc:sldMk cId="3183060724" sldId="295"/>
            <ac:spMk id="33" creationId="{C872DA35-4927-1FA8-0145-D31A0FE22E32}"/>
          </ac:spMkLst>
        </pc:spChg>
        <pc:spChg chg="add mod">
          <ac:chgData name="Allison Leiton" userId="4fced9d0-94dc-4592-b6ab-d0a14a2052b4" providerId="ADAL" clId="{A76D5B3E-2298-433A-8017-56F0D59434D5}" dt="2024-02-08T09:42:39.973" v="909" actId="1037"/>
          <ac:spMkLst>
            <pc:docMk/>
            <pc:sldMk cId="3183060724" sldId="295"/>
            <ac:spMk id="35" creationId="{BDF25ED1-B09D-0363-C4D7-503C8D3D8262}"/>
          </ac:spMkLst>
        </pc:spChg>
        <pc:spChg chg="add mod">
          <ac:chgData name="Allison Leiton" userId="4fced9d0-94dc-4592-b6ab-d0a14a2052b4" providerId="ADAL" clId="{A76D5B3E-2298-433A-8017-56F0D59434D5}" dt="2024-02-08T09:43:25.675" v="932" actId="120"/>
          <ac:spMkLst>
            <pc:docMk/>
            <pc:sldMk cId="3183060724" sldId="295"/>
            <ac:spMk id="37" creationId="{364CC48C-5ED2-414C-C46E-953C5A73E3EE}"/>
          </ac:spMkLst>
        </pc:spChg>
        <pc:picChg chg="del">
          <ac:chgData name="Allison Leiton" userId="4fced9d0-94dc-4592-b6ab-d0a14a2052b4" providerId="ADAL" clId="{A76D5B3E-2298-433A-8017-56F0D59434D5}" dt="2024-02-08T09:35:59.307" v="736" actId="478"/>
          <ac:picMkLst>
            <pc:docMk/>
            <pc:sldMk cId="3183060724" sldId="295"/>
            <ac:picMk id="9" creationId="{6AFC91FE-FD99-4B7D-547E-0570C20D34AE}"/>
          </ac:picMkLst>
        </pc:picChg>
      </pc:sldChg>
      <pc:sldChg chg="addSp delSp modSp add mod delAnim modAnim">
        <pc:chgData name="Allison Leiton" userId="4fced9d0-94dc-4592-b6ab-d0a14a2052b4" providerId="ADAL" clId="{A76D5B3E-2298-433A-8017-56F0D59434D5}" dt="2024-02-08T14:38:39.673" v="1331" actId="20577"/>
        <pc:sldMkLst>
          <pc:docMk/>
          <pc:sldMk cId="1880526465" sldId="296"/>
        </pc:sldMkLst>
        <pc:spChg chg="mod">
          <ac:chgData name="Allison Leiton" userId="4fced9d0-94dc-4592-b6ab-d0a14a2052b4" providerId="ADAL" clId="{A76D5B3E-2298-433A-8017-56F0D59434D5}" dt="2024-02-08T14:33:30.929" v="1314" actId="1076"/>
          <ac:spMkLst>
            <pc:docMk/>
            <pc:sldMk cId="1880526465" sldId="296"/>
            <ac:spMk id="2" creationId="{3418BE6C-3774-D45B-5DDC-BB184F7FAC8A}"/>
          </ac:spMkLst>
        </pc:spChg>
        <pc:spChg chg="add mod">
          <ac:chgData name="Allison Leiton" userId="4fced9d0-94dc-4592-b6ab-d0a14a2052b4" providerId="ADAL" clId="{A76D5B3E-2298-433A-8017-56F0D59434D5}" dt="2024-02-08T14:33:44.162" v="1318" actId="1076"/>
          <ac:spMkLst>
            <pc:docMk/>
            <pc:sldMk cId="1880526465" sldId="296"/>
            <ac:spMk id="3" creationId="{9DC9EA1F-E952-19ED-C99C-B07420E47CB7}"/>
          </ac:spMkLst>
        </pc:spChg>
        <pc:spChg chg="add mod">
          <ac:chgData name="Allison Leiton" userId="4fced9d0-94dc-4592-b6ab-d0a14a2052b4" providerId="ADAL" clId="{A76D5B3E-2298-433A-8017-56F0D59434D5}" dt="2024-02-08T14:33:44.162" v="1318" actId="1076"/>
          <ac:spMkLst>
            <pc:docMk/>
            <pc:sldMk cId="1880526465" sldId="296"/>
            <ac:spMk id="9" creationId="{6CBADF7F-7B20-5C53-56A5-ADECC02AE1CE}"/>
          </ac:spMkLst>
        </pc:spChg>
        <pc:spChg chg="add mod">
          <ac:chgData name="Allison Leiton" userId="4fced9d0-94dc-4592-b6ab-d0a14a2052b4" providerId="ADAL" clId="{A76D5B3E-2298-433A-8017-56F0D59434D5}" dt="2024-02-08T14:33:44.162" v="1318" actId="1076"/>
          <ac:spMkLst>
            <pc:docMk/>
            <pc:sldMk cId="1880526465" sldId="296"/>
            <ac:spMk id="15" creationId="{DE6B0D57-CC8F-64B9-DDB9-F6C18F6B9025}"/>
          </ac:spMkLst>
        </pc:spChg>
        <pc:spChg chg="add mod">
          <ac:chgData name="Allison Leiton" userId="4fced9d0-94dc-4592-b6ab-d0a14a2052b4" providerId="ADAL" clId="{A76D5B3E-2298-433A-8017-56F0D59434D5}" dt="2024-02-08T14:33:51.965" v="1321" actId="1076"/>
          <ac:spMkLst>
            <pc:docMk/>
            <pc:sldMk cId="1880526465" sldId="296"/>
            <ac:spMk id="16" creationId="{C04880AF-9D7E-5FB7-0EE2-6837CFA246F1}"/>
          </ac:spMkLst>
        </pc:spChg>
        <pc:spChg chg="mod">
          <ac:chgData name="Allison Leiton" userId="4fced9d0-94dc-4592-b6ab-d0a14a2052b4" providerId="ADAL" clId="{A76D5B3E-2298-433A-8017-56F0D59434D5}" dt="2024-02-08T14:33:30.929" v="1314" actId="1076"/>
          <ac:spMkLst>
            <pc:docMk/>
            <pc:sldMk cId="1880526465" sldId="296"/>
            <ac:spMk id="17" creationId="{58435327-3F7D-D00B-6EAC-B95F63215BEF}"/>
          </ac:spMkLst>
        </pc:spChg>
        <pc:spChg chg="add mod">
          <ac:chgData name="Allison Leiton" userId="4fced9d0-94dc-4592-b6ab-d0a14a2052b4" providerId="ADAL" clId="{A76D5B3E-2298-433A-8017-56F0D59434D5}" dt="2024-02-08T14:33:51.965" v="1321" actId="1076"/>
          <ac:spMkLst>
            <pc:docMk/>
            <pc:sldMk cId="1880526465" sldId="296"/>
            <ac:spMk id="18" creationId="{0E8B0997-A39E-E282-EFF9-2BAFFF9DF5EC}"/>
          </ac:spMkLst>
        </pc:spChg>
        <pc:spChg chg="add mod">
          <ac:chgData name="Allison Leiton" userId="4fced9d0-94dc-4592-b6ab-d0a14a2052b4" providerId="ADAL" clId="{A76D5B3E-2298-433A-8017-56F0D59434D5}" dt="2024-02-08T14:33:51.965" v="1321" actId="1076"/>
          <ac:spMkLst>
            <pc:docMk/>
            <pc:sldMk cId="1880526465" sldId="296"/>
            <ac:spMk id="20" creationId="{F671A14C-401A-4451-0DB5-3709FD75E873}"/>
          </ac:spMkLst>
        </pc:spChg>
        <pc:spChg chg="mod">
          <ac:chgData name="Allison Leiton" userId="4fced9d0-94dc-4592-b6ab-d0a14a2052b4" providerId="ADAL" clId="{A76D5B3E-2298-433A-8017-56F0D59434D5}" dt="2024-02-08T14:38:39.673" v="1331" actId="20577"/>
          <ac:spMkLst>
            <pc:docMk/>
            <pc:sldMk cId="1880526465" sldId="296"/>
            <ac:spMk id="22" creationId="{A5F1174C-7319-C1C0-C52C-DC72AACB1823}"/>
          </ac:spMkLst>
        </pc:spChg>
        <pc:spChg chg="add mod">
          <ac:chgData name="Allison Leiton" userId="4fced9d0-94dc-4592-b6ab-d0a14a2052b4" providerId="ADAL" clId="{A76D5B3E-2298-433A-8017-56F0D59434D5}" dt="2024-02-08T14:34:00.109" v="1324"/>
          <ac:spMkLst>
            <pc:docMk/>
            <pc:sldMk cId="1880526465" sldId="296"/>
            <ac:spMk id="23" creationId="{C379F8BC-BF8D-2F0F-D049-2FD841266740}"/>
          </ac:spMkLst>
        </pc:spChg>
        <pc:spChg chg="add mod">
          <ac:chgData name="Allison Leiton" userId="4fced9d0-94dc-4592-b6ab-d0a14a2052b4" providerId="ADAL" clId="{A76D5B3E-2298-433A-8017-56F0D59434D5}" dt="2024-02-08T14:34:00.109" v="1324"/>
          <ac:spMkLst>
            <pc:docMk/>
            <pc:sldMk cId="1880526465" sldId="296"/>
            <ac:spMk id="24" creationId="{21DED27E-8ED6-1900-E38E-A44838699B1F}"/>
          </ac:spMkLst>
        </pc:spChg>
        <pc:spChg chg="del mod">
          <ac:chgData name="Allison Leiton" userId="4fced9d0-94dc-4592-b6ab-d0a14a2052b4" providerId="ADAL" clId="{A76D5B3E-2298-433A-8017-56F0D59434D5}" dt="2024-02-08T14:33:05.166" v="1310" actId="21"/>
          <ac:spMkLst>
            <pc:docMk/>
            <pc:sldMk cId="1880526465" sldId="296"/>
            <ac:spMk id="34" creationId="{7A99268B-64F7-845E-1126-FA4A21E75009}"/>
          </ac:spMkLst>
        </pc:spChg>
        <pc:spChg chg="del mod">
          <ac:chgData name="Allison Leiton" userId="4fced9d0-94dc-4592-b6ab-d0a14a2052b4" providerId="ADAL" clId="{A76D5B3E-2298-433A-8017-56F0D59434D5}" dt="2024-02-08T14:33:05.166" v="1310" actId="21"/>
          <ac:spMkLst>
            <pc:docMk/>
            <pc:sldMk cId="1880526465" sldId="296"/>
            <ac:spMk id="35" creationId="{40A287F7-1C3A-6353-FDFB-B95EDF2893A3}"/>
          </ac:spMkLst>
        </pc:spChg>
        <pc:spChg chg="del mod">
          <ac:chgData name="Allison Leiton" userId="4fced9d0-94dc-4592-b6ab-d0a14a2052b4" providerId="ADAL" clId="{A76D5B3E-2298-433A-8017-56F0D59434D5}" dt="2024-02-08T14:33:05.166" v="1310" actId="21"/>
          <ac:spMkLst>
            <pc:docMk/>
            <pc:sldMk cId="1880526465" sldId="296"/>
            <ac:spMk id="36" creationId="{2891A681-2EEA-CC32-012F-E2EADB1A2052}"/>
          </ac:spMkLst>
        </pc:spChg>
        <pc:spChg chg="mod">
          <ac:chgData name="Allison Leiton" userId="4fced9d0-94dc-4592-b6ab-d0a14a2052b4" providerId="ADAL" clId="{A76D5B3E-2298-433A-8017-56F0D59434D5}" dt="2024-02-08T14:33:30.929" v="1314" actId="1076"/>
          <ac:spMkLst>
            <pc:docMk/>
            <pc:sldMk cId="1880526465" sldId="296"/>
            <ac:spMk id="37" creationId="{659CB81A-60EC-932F-0D0F-D76CDCCC0290}"/>
          </ac:spMkLst>
        </pc:spChg>
        <pc:spChg chg="mod">
          <ac:chgData name="Allison Leiton" userId="4fced9d0-94dc-4592-b6ab-d0a14a2052b4" providerId="ADAL" clId="{A76D5B3E-2298-433A-8017-56F0D59434D5}" dt="2024-02-08T14:33:30.929" v="1314" actId="1076"/>
          <ac:spMkLst>
            <pc:docMk/>
            <pc:sldMk cId="1880526465" sldId="296"/>
            <ac:spMk id="38" creationId="{DEA72F83-CC0C-F2ED-DB0F-78DE6FCA96CC}"/>
          </ac:spMkLst>
        </pc:spChg>
        <pc:spChg chg="mod">
          <ac:chgData name="Allison Leiton" userId="4fced9d0-94dc-4592-b6ab-d0a14a2052b4" providerId="ADAL" clId="{A76D5B3E-2298-433A-8017-56F0D59434D5}" dt="2024-02-08T14:33:30.929" v="1314" actId="1076"/>
          <ac:spMkLst>
            <pc:docMk/>
            <pc:sldMk cId="1880526465" sldId="296"/>
            <ac:spMk id="39" creationId="{AB041F6E-D124-CDA7-80C1-114DAA820125}"/>
          </ac:spMkLst>
        </pc:spChg>
        <pc:spChg chg="del">
          <ac:chgData name="Allison Leiton" userId="4fced9d0-94dc-4592-b6ab-d0a14a2052b4" providerId="ADAL" clId="{A76D5B3E-2298-433A-8017-56F0D59434D5}" dt="2024-02-08T09:49:47.800" v="1023" actId="478"/>
          <ac:spMkLst>
            <pc:docMk/>
            <pc:sldMk cId="1880526465" sldId="296"/>
            <ac:spMk id="40" creationId="{7B933283-8BCD-325C-72DB-CEF269878798}"/>
          </ac:spMkLst>
        </pc:spChg>
        <pc:spChg chg="del">
          <ac:chgData name="Allison Leiton" userId="4fced9d0-94dc-4592-b6ab-d0a14a2052b4" providerId="ADAL" clId="{A76D5B3E-2298-433A-8017-56F0D59434D5}" dt="2024-02-08T09:49:47.800" v="1023" actId="478"/>
          <ac:spMkLst>
            <pc:docMk/>
            <pc:sldMk cId="1880526465" sldId="296"/>
            <ac:spMk id="41" creationId="{17177925-5922-24E5-77C1-6565404049AD}"/>
          </ac:spMkLst>
        </pc:spChg>
        <pc:spChg chg="del">
          <ac:chgData name="Allison Leiton" userId="4fced9d0-94dc-4592-b6ab-d0a14a2052b4" providerId="ADAL" clId="{A76D5B3E-2298-433A-8017-56F0D59434D5}" dt="2024-02-08T09:49:47.800" v="1023" actId="478"/>
          <ac:spMkLst>
            <pc:docMk/>
            <pc:sldMk cId="1880526465" sldId="296"/>
            <ac:spMk id="42" creationId="{E35AC1AE-7C3A-6B8C-DCFC-F1F197716C06}"/>
          </ac:spMkLst>
        </pc:spChg>
      </pc:sldChg>
      <pc:sldChg chg="addSp modSp add mod ord modAnim">
        <pc:chgData name="Allison Leiton" userId="4fced9d0-94dc-4592-b6ab-d0a14a2052b4" providerId="ADAL" clId="{A76D5B3E-2298-433A-8017-56F0D59434D5}" dt="2024-02-08T14:33:13.614" v="1312" actId="1076"/>
        <pc:sldMkLst>
          <pc:docMk/>
          <pc:sldMk cId="4252908547" sldId="297"/>
        </pc:sldMkLst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2" creationId="{BB2835CE-5D1D-1DF0-9EC5-DE92F6B9BC70}"/>
          </ac:spMkLst>
        </pc:spChg>
        <pc:spChg chg="add mod">
          <ac:chgData name="Allison Leiton" userId="4fced9d0-94dc-4592-b6ab-d0a14a2052b4" providerId="ADAL" clId="{A76D5B3E-2298-433A-8017-56F0D59434D5}" dt="2024-02-08T14:33:13.614" v="1312" actId="1076"/>
          <ac:spMkLst>
            <pc:docMk/>
            <pc:sldMk cId="4252908547" sldId="297"/>
            <ac:spMk id="3" creationId="{7A99268B-64F7-845E-1126-FA4A21E75009}"/>
          </ac:spMkLst>
        </pc:spChg>
        <pc:spChg chg="add mod">
          <ac:chgData name="Allison Leiton" userId="4fced9d0-94dc-4592-b6ab-d0a14a2052b4" providerId="ADAL" clId="{A76D5B3E-2298-433A-8017-56F0D59434D5}" dt="2024-02-08T14:33:13.614" v="1312" actId="1076"/>
          <ac:spMkLst>
            <pc:docMk/>
            <pc:sldMk cId="4252908547" sldId="297"/>
            <ac:spMk id="9" creationId="{40A287F7-1C3A-6353-FDFB-B95EDF2893A3}"/>
          </ac:spMkLst>
        </pc:spChg>
        <pc:spChg chg="add mod">
          <ac:chgData name="Allison Leiton" userId="4fced9d0-94dc-4592-b6ab-d0a14a2052b4" providerId="ADAL" clId="{A76D5B3E-2298-433A-8017-56F0D59434D5}" dt="2024-02-08T14:33:13.614" v="1312" actId="1076"/>
          <ac:spMkLst>
            <pc:docMk/>
            <pc:sldMk cId="4252908547" sldId="297"/>
            <ac:spMk id="15" creationId="{2891A681-2EEA-CC32-012F-E2EADB1A2052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17" creationId="{EA9CD336-F741-B125-2FA1-BAF27B49A384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22" creationId="{0F6F1734-A3C9-E411-163D-837CE7B27E3F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4" creationId="{18E412D3-E01B-04B3-EA25-8BE3A8D1AE8F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5" creationId="{BFFDEA14-306B-B1B8-BC73-097A32BF58C9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6" creationId="{8344535E-0BA9-3D55-27BB-1B8A07E0216D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7" creationId="{493E392D-9003-7161-A34D-4EC2361E3A92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8" creationId="{7CA07018-22C5-78EF-FC55-4D9BD05A4BC9}"/>
          </ac:spMkLst>
        </pc:spChg>
        <pc:spChg chg="mod">
          <ac:chgData name="Allison Leiton" userId="4fced9d0-94dc-4592-b6ab-d0a14a2052b4" providerId="ADAL" clId="{A76D5B3E-2298-433A-8017-56F0D59434D5}" dt="2024-02-08T14:32:52.303" v="1309" actId="1076"/>
          <ac:spMkLst>
            <pc:docMk/>
            <pc:sldMk cId="4252908547" sldId="297"/>
            <ac:spMk id="39" creationId="{1834CC0D-31EA-C937-81D1-41F210F8D6E5}"/>
          </ac:spMkLst>
        </pc:spChg>
      </pc:sldChg>
      <pc:sldChg chg="addSp delSp modSp add del mod delAnim modAnim">
        <pc:chgData name="Allison Leiton" userId="4fced9d0-94dc-4592-b6ab-d0a14a2052b4" providerId="ADAL" clId="{A76D5B3E-2298-433A-8017-56F0D59434D5}" dt="2024-02-08T14:34:02.100" v="1325" actId="47"/>
        <pc:sldMkLst>
          <pc:docMk/>
          <pc:sldMk cId="689415930" sldId="298"/>
        </pc:sldMkLst>
        <pc:spChg chg="del mod">
          <ac:chgData name="Allison Leiton" userId="4fced9d0-94dc-4592-b6ab-d0a14a2052b4" providerId="ADAL" clId="{A76D5B3E-2298-433A-8017-56F0D59434D5}" dt="2024-02-08T14:33:46.913" v="1319" actId="21"/>
          <ac:spMkLst>
            <pc:docMk/>
            <pc:sldMk cId="689415930" sldId="298"/>
            <ac:spMk id="2" creationId="{C04880AF-9D7E-5FB7-0EE2-6837CFA246F1}"/>
          </ac:spMkLst>
        </pc:spChg>
        <pc:spChg chg="add del mod">
          <ac:chgData name="Allison Leiton" userId="4fced9d0-94dc-4592-b6ab-d0a14a2052b4" providerId="ADAL" clId="{A76D5B3E-2298-433A-8017-56F0D59434D5}" dt="2024-02-08T12:24:30.219" v="1113" actId="478"/>
          <ac:spMkLst>
            <pc:docMk/>
            <pc:sldMk cId="689415930" sldId="298"/>
            <ac:spMk id="3" creationId="{8B34B7D4-D97E-16AE-B14E-178DE8A600F5}"/>
          </ac:spMkLst>
        </pc:spChg>
        <pc:spChg chg="add del mod">
          <ac:chgData name="Allison Leiton" userId="4fced9d0-94dc-4592-b6ab-d0a14a2052b4" providerId="ADAL" clId="{A76D5B3E-2298-433A-8017-56F0D59434D5}" dt="2024-02-08T14:33:58.619" v="1323" actId="21"/>
          <ac:spMkLst>
            <pc:docMk/>
            <pc:sldMk cId="689415930" sldId="298"/>
            <ac:spMk id="9" creationId="{C379F8BC-BF8D-2F0F-D049-2FD841266740}"/>
          </ac:spMkLst>
        </pc:spChg>
        <pc:spChg chg="add del mod">
          <ac:chgData name="Allison Leiton" userId="4fced9d0-94dc-4592-b6ab-d0a14a2052b4" providerId="ADAL" clId="{A76D5B3E-2298-433A-8017-56F0D59434D5}" dt="2024-02-08T14:33:58.619" v="1323" actId="21"/>
          <ac:spMkLst>
            <pc:docMk/>
            <pc:sldMk cId="689415930" sldId="298"/>
            <ac:spMk id="16" creationId="{21DED27E-8ED6-1900-E38E-A44838699B1F}"/>
          </ac:spMkLst>
        </pc:spChg>
        <pc:spChg chg="del mod">
          <ac:chgData name="Allison Leiton" userId="4fced9d0-94dc-4592-b6ab-d0a14a2052b4" providerId="ADAL" clId="{A76D5B3E-2298-433A-8017-56F0D59434D5}" dt="2024-02-08T14:33:46.913" v="1319" actId="21"/>
          <ac:spMkLst>
            <pc:docMk/>
            <pc:sldMk cId="689415930" sldId="298"/>
            <ac:spMk id="17" creationId="{0E8B0997-A39E-E282-EFF9-2BAFFF9DF5EC}"/>
          </ac:spMkLst>
        </pc:spChg>
        <pc:spChg chg="del mod">
          <ac:chgData name="Allison Leiton" userId="4fced9d0-94dc-4592-b6ab-d0a14a2052b4" providerId="ADAL" clId="{A76D5B3E-2298-433A-8017-56F0D59434D5}" dt="2024-02-08T14:33:46.913" v="1319" actId="21"/>
          <ac:spMkLst>
            <pc:docMk/>
            <pc:sldMk cId="689415930" sldId="298"/>
            <ac:spMk id="22" creationId="{F671A14C-401A-4451-0DB5-3709FD75E873}"/>
          </ac:spMkLst>
        </pc:spChg>
        <pc:spChg chg="del mod">
          <ac:chgData name="Allison Leiton" userId="4fced9d0-94dc-4592-b6ab-d0a14a2052b4" providerId="ADAL" clId="{A76D5B3E-2298-433A-8017-56F0D59434D5}" dt="2024-02-08T14:33:34.126" v="1315" actId="478"/>
          <ac:spMkLst>
            <pc:docMk/>
            <pc:sldMk cId="689415930" sldId="298"/>
            <ac:spMk id="34" creationId="{32D4941A-C459-5BB8-6BA6-44502EA4E2F1}"/>
          </ac:spMkLst>
        </pc:spChg>
        <pc:spChg chg="del mod">
          <ac:chgData name="Allison Leiton" userId="4fced9d0-94dc-4592-b6ab-d0a14a2052b4" providerId="ADAL" clId="{A76D5B3E-2298-433A-8017-56F0D59434D5}" dt="2024-02-08T14:33:34.126" v="1315" actId="478"/>
          <ac:spMkLst>
            <pc:docMk/>
            <pc:sldMk cId="689415930" sldId="298"/>
            <ac:spMk id="35" creationId="{8300C233-A45F-6169-9358-323CE31BBE96}"/>
          </ac:spMkLst>
        </pc:spChg>
        <pc:spChg chg="del mod">
          <ac:chgData name="Allison Leiton" userId="4fced9d0-94dc-4592-b6ab-d0a14a2052b4" providerId="ADAL" clId="{A76D5B3E-2298-433A-8017-56F0D59434D5}" dt="2024-02-08T14:33:34.126" v="1315" actId="478"/>
          <ac:spMkLst>
            <pc:docMk/>
            <pc:sldMk cId="689415930" sldId="298"/>
            <ac:spMk id="36" creationId="{13DE487F-2859-6529-8DE3-C12292C8D358}"/>
          </ac:spMkLst>
        </pc:spChg>
        <pc:spChg chg="del mod">
          <ac:chgData name="Allison Leiton" userId="4fced9d0-94dc-4592-b6ab-d0a14a2052b4" providerId="ADAL" clId="{A76D5B3E-2298-433A-8017-56F0D59434D5}" dt="2024-02-08T14:33:36.626" v="1316" actId="21"/>
          <ac:spMkLst>
            <pc:docMk/>
            <pc:sldMk cId="689415930" sldId="298"/>
            <ac:spMk id="37" creationId="{9DC9EA1F-E952-19ED-C99C-B07420E47CB7}"/>
          </ac:spMkLst>
        </pc:spChg>
        <pc:spChg chg="del mod">
          <ac:chgData name="Allison Leiton" userId="4fced9d0-94dc-4592-b6ab-d0a14a2052b4" providerId="ADAL" clId="{A76D5B3E-2298-433A-8017-56F0D59434D5}" dt="2024-02-08T14:33:36.626" v="1316" actId="21"/>
          <ac:spMkLst>
            <pc:docMk/>
            <pc:sldMk cId="689415930" sldId="298"/>
            <ac:spMk id="38" creationId="{6CBADF7F-7B20-5C53-56A5-ADECC02AE1CE}"/>
          </ac:spMkLst>
        </pc:spChg>
        <pc:spChg chg="del mod">
          <ac:chgData name="Allison Leiton" userId="4fced9d0-94dc-4592-b6ab-d0a14a2052b4" providerId="ADAL" clId="{A76D5B3E-2298-433A-8017-56F0D59434D5}" dt="2024-02-08T14:33:36.626" v="1316" actId="21"/>
          <ac:spMkLst>
            <pc:docMk/>
            <pc:sldMk cId="689415930" sldId="298"/>
            <ac:spMk id="39" creationId="{DE6B0D57-CC8F-64B9-DDB9-F6C18F6B9025}"/>
          </ac:spMkLst>
        </pc:spChg>
      </pc:sldChg>
      <pc:sldChg chg="add">
        <pc:chgData name="Allison Leiton" userId="4fced9d0-94dc-4592-b6ab-d0a14a2052b4" providerId="ADAL" clId="{A76D5B3E-2298-433A-8017-56F0D59434D5}" dt="2024-02-08T12:32:06.395" v="1132"/>
        <pc:sldMkLst>
          <pc:docMk/>
          <pc:sldMk cId="1486070499" sldId="299"/>
        </pc:sldMkLst>
      </pc:sldChg>
      <pc:sldMasterChg chg="modSp">
        <pc:chgData name="Allison Leiton" userId="4fced9d0-94dc-4592-b6ab-d0a14a2052b4" providerId="ADAL" clId="{A76D5B3E-2298-433A-8017-56F0D59434D5}" dt="2024-02-08T08:52:16.841" v="3" actId="2711"/>
        <pc:sldMasterMkLst>
          <pc:docMk/>
          <pc:sldMasterMk cId="1002267552" sldId="2147483648"/>
        </pc:sldMasterMkLst>
        <pc:spChg chg="mod">
          <ac:chgData name="Allison Leiton" userId="4fced9d0-94dc-4592-b6ab-d0a14a2052b4" providerId="ADAL" clId="{A76D5B3E-2298-433A-8017-56F0D59434D5}" dt="2024-02-08T08:52:16.841" v="3" actId="2711"/>
          <ac:spMkLst>
            <pc:docMk/>
            <pc:sldMasterMk cId="1002267552" sldId="2147483648"/>
            <ac:spMk id="2" creationId="{535B4D6E-D8AE-42A6-94AD-DD07E677713E}"/>
          </ac:spMkLst>
        </pc:spChg>
        <pc:spChg chg="mod">
          <ac:chgData name="Allison Leiton" userId="4fced9d0-94dc-4592-b6ab-d0a14a2052b4" providerId="ADAL" clId="{A76D5B3E-2298-433A-8017-56F0D59434D5}" dt="2024-02-08T08:52:16.841" v="3" actId="2711"/>
          <ac:spMkLst>
            <pc:docMk/>
            <pc:sldMasterMk cId="1002267552" sldId="2147483648"/>
            <ac:spMk id="3" creationId="{FCA5A2F4-2BDD-4511-9570-327F011085A1}"/>
          </ac:spMkLst>
        </pc:spChg>
        <pc:spChg chg="mod">
          <ac:chgData name="Allison Leiton" userId="4fced9d0-94dc-4592-b6ab-d0a14a2052b4" providerId="ADAL" clId="{A76D5B3E-2298-433A-8017-56F0D59434D5}" dt="2024-02-08T08:52:16.841" v="3" actId="2711"/>
          <ac:spMkLst>
            <pc:docMk/>
            <pc:sldMasterMk cId="1002267552" sldId="2147483648"/>
            <ac:spMk id="4" creationId="{BF37EF91-385C-4363-9D97-DF877F5D18BB}"/>
          </ac:spMkLst>
        </pc:spChg>
        <pc:spChg chg="mod">
          <ac:chgData name="Allison Leiton" userId="4fced9d0-94dc-4592-b6ab-d0a14a2052b4" providerId="ADAL" clId="{A76D5B3E-2298-433A-8017-56F0D59434D5}" dt="2024-02-08T08:52:16.841" v="3" actId="2711"/>
          <ac:spMkLst>
            <pc:docMk/>
            <pc:sldMasterMk cId="1002267552" sldId="2147483648"/>
            <ac:spMk id="5" creationId="{7F16B702-3C6A-4B39-A4E2-8AEC9FD862AA}"/>
          </ac:spMkLst>
        </pc:spChg>
        <pc:spChg chg="mod">
          <ac:chgData name="Allison Leiton" userId="4fced9d0-94dc-4592-b6ab-d0a14a2052b4" providerId="ADAL" clId="{A76D5B3E-2298-433A-8017-56F0D59434D5}" dt="2024-02-08T08:52:16.841" v="3" actId="2711"/>
          <ac:spMkLst>
            <pc:docMk/>
            <pc:sldMasterMk cId="1002267552" sldId="2147483648"/>
            <ac:spMk id="6" creationId="{4DD6A115-553B-401B-BBFD-5EF092441819}"/>
          </ac:spMkLst>
        </pc:spChg>
      </pc:sldMasterChg>
    </pc:docChg>
  </pc:docChgLst>
  <pc:docChgLst>
    <pc:chgData name="Allison Leiton" userId="4fced9d0-94dc-4592-b6ab-d0a14a2052b4" providerId="ADAL" clId="{870068DD-9FE5-4886-B3C4-A894253CD4CE}"/>
    <pc:docChg chg="undo custSel addSld delSld modSld">
      <pc:chgData name="Allison Leiton" userId="4fced9d0-94dc-4592-b6ab-d0a14a2052b4" providerId="ADAL" clId="{870068DD-9FE5-4886-B3C4-A894253CD4CE}" dt="2024-03-19T12:10:41.982" v="122" actId="1076"/>
      <pc:docMkLst>
        <pc:docMk/>
      </pc:docMkLst>
      <pc:sldChg chg="delSp modSp add del mod">
        <pc:chgData name="Allison Leiton" userId="4fced9d0-94dc-4592-b6ab-d0a14a2052b4" providerId="ADAL" clId="{870068DD-9FE5-4886-B3C4-A894253CD4CE}" dt="2024-03-19T11:38:24.025" v="84" actId="20577"/>
        <pc:sldMkLst>
          <pc:docMk/>
          <pc:sldMk cId="529220307" sldId="257"/>
        </pc:sldMkLst>
        <pc:spChg chg="mod">
          <ac:chgData name="Allison Leiton" userId="4fced9d0-94dc-4592-b6ab-d0a14a2052b4" providerId="ADAL" clId="{870068DD-9FE5-4886-B3C4-A894253CD4CE}" dt="2024-03-07T10:17:19.578" v="6" actId="20577"/>
          <ac:spMkLst>
            <pc:docMk/>
            <pc:sldMk cId="529220307" sldId="257"/>
            <ac:spMk id="3" creationId="{E4C8E1C6-E954-085C-DA1F-1F3C8D0E7A5D}"/>
          </ac:spMkLst>
        </pc:spChg>
        <pc:spChg chg="mod">
          <ac:chgData name="Allison Leiton" userId="4fced9d0-94dc-4592-b6ab-d0a14a2052b4" providerId="ADAL" clId="{870068DD-9FE5-4886-B3C4-A894253CD4CE}" dt="2024-03-19T11:38:24.025" v="84" actId="20577"/>
          <ac:spMkLst>
            <pc:docMk/>
            <pc:sldMk cId="529220307" sldId="257"/>
            <ac:spMk id="14" creationId="{F11EBC26-53D7-A67C-D8A8-FC064D92E251}"/>
          </ac:spMkLst>
        </pc:spChg>
        <pc:picChg chg="del">
          <ac:chgData name="Allison Leiton" userId="4fced9d0-94dc-4592-b6ab-d0a14a2052b4" providerId="ADAL" clId="{870068DD-9FE5-4886-B3C4-A894253CD4CE}" dt="2024-03-19T11:36:47.463" v="49" actId="478"/>
          <ac:picMkLst>
            <pc:docMk/>
            <pc:sldMk cId="529220307" sldId="257"/>
            <ac:picMk id="9" creationId="{E53A2E0F-6F6E-66E8-77F9-4D7BC8FC1070}"/>
          </ac:picMkLst>
        </pc:picChg>
        <pc:cxnChg chg="del">
          <ac:chgData name="Allison Leiton" userId="4fced9d0-94dc-4592-b6ab-d0a14a2052b4" providerId="ADAL" clId="{870068DD-9FE5-4886-B3C4-A894253CD4CE}" dt="2024-03-19T11:36:49.578" v="50" actId="478"/>
          <ac:cxnSpMkLst>
            <pc:docMk/>
            <pc:sldMk cId="529220307" sldId="257"/>
            <ac:cxnSpMk id="11" creationId="{9310E5E6-7F2C-9393-169E-1FCAE7C6BC83}"/>
          </ac:cxnSpMkLst>
        </pc:cxnChg>
      </pc:sldChg>
      <pc:sldChg chg="addSp delSp mod">
        <pc:chgData name="Allison Leiton" userId="4fced9d0-94dc-4592-b6ab-d0a14a2052b4" providerId="ADAL" clId="{870068DD-9FE5-4886-B3C4-A894253CD4CE}" dt="2024-03-19T11:36:44.255" v="48" actId="478"/>
        <pc:sldMkLst>
          <pc:docMk/>
          <pc:sldMk cId="1397169243" sldId="277"/>
        </pc:sldMkLst>
        <pc:picChg chg="add del">
          <ac:chgData name="Allison Leiton" userId="4fced9d0-94dc-4592-b6ab-d0a14a2052b4" providerId="ADAL" clId="{870068DD-9FE5-4886-B3C4-A894253CD4CE}" dt="2024-03-19T11:36:44.255" v="48" actId="478"/>
          <ac:picMkLst>
            <pc:docMk/>
            <pc:sldMk cId="1397169243" sldId="277"/>
            <ac:picMk id="7" creationId="{8B0C92B3-8ADA-97DE-11A7-8A7CB0CEA8EE}"/>
          </ac:picMkLst>
        </pc:picChg>
        <pc:cxnChg chg="add del">
          <ac:chgData name="Allison Leiton" userId="4fced9d0-94dc-4592-b6ab-d0a14a2052b4" providerId="ADAL" clId="{870068DD-9FE5-4886-B3C4-A894253CD4CE}" dt="2024-03-19T11:36:43.739" v="47" actId="478"/>
          <ac:cxnSpMkLst>
            <pc:docMk/>
            <pc:sldMk cId="1397169243" sldId="277"/>
            <ac:cxnSpMk id="19" creationId="{59970FC5-BB0F-8B0A-1282-4D9483539B4F}"/>
          </ac:cxnSpMkLst>
        </pc:cxnChg>
      </pc:sldChg>
      <pc:sldChg chg="delSp mod">
        <pc:chgData name="Allison Leiton" userId="4fced9d0-94dc-4592-b6ab-d0a14a2052b4" providerId="ADAL" clId="{870068DD-9FE5-4886-B3C4-A894253CD4CE}" dt="2024-03-19T11:36:54.548" v="52" actId="478"/>
        <pc:sldMkLst>
          <pc:docMk/>
          <pc:sldMk cId="4220041804" sldId="278"/>
        </pc:sldMkLst>
        <pc:picChg chg="del">
          <ac:chgData name="Allison Leiton" userId="4fced9d0-94dc-4592-b6ab-d0a14a2052b4" providerId="ADAL" clId="{870068DD-9FE5-4886-B3C4-A894253CD4CE}" dt="2024-03-19T11:36:52.545" v="51" actId="478"/>
          <ac:picMkLst>
            <pc:docMk/>
            <pc:sldMk cId="4220041804" sldId="278"/>
            <ac:picMk id="8" creationId="{0025C54E-533C-294E-3ACC-D3C5E3BD1C7F}"/>
          </ac:picMkLst>
        </pc:picChg>
        <pc:cxnChg chg="del">
          <ac:chgData name="Allison Leiton" userId="4fced9d0-94dc-4592-b6ab-d0a14a2052b4" providerId="ADAL" clId="{870068DD-9FE5-4886-B3C4-A894253CD4CE}" dt="2024-03-19T11:36:54.548" v="52" actId="478"/>
          <ac:cxnSpMkLst>
            <pc:docMk/>
            <pc:sldMk cId="4220041804" sldId="278"/>
            <ac:cxnSpMk id="11" creationId="{F80E1A14-AAED-0EA5-F6C8-7A2A04EF0BFF}"/>
          </ac:cxnSpMkLst>
        </pc:cxnChg>
      </pc:sldChg>
      <pc:sldChg chg="delSp mod">
        <pc:chgData name="Allison Leiton" userId="4fced9d0-94dc-4592-b6ab-d0a14a2052b4" providerId="ADAL" clId="{870068DD-9FE5-4886-B3C4-A894253CD4CE}" dt="2024-03-19T11:36:59.399" v="54" actId="478"/>
        <pc:sldMkLst>
          <pc:docMk/>
          <pc:sldMk cId="973825310" sldId="279"/>
        </pc:sldMkLst>
        <pc:picChg chg="del">
          <ac:chgData name="Allison Leiton" userId="4fced9d0-94dc-4592-b6ab-d0a14a2052b4" providerId="ADAL" clId="{870068DD-9FE5-4886-B3C4-A894253CD4CE}" dt="2024-03-19T11:36:57.368" v="53" actId="478"/>
          <ac:picMkLst>
            <pc:docMk/>
            <pc:sldMk cId="973825310" sldId="279"/>
            <ac:picMk id="8" creationId="{5D838116-DC1A-2507-3D6A-63AF9800C577}"/>
          </ac:picMkLst>
        </pc:picChg>
        <pc:cxnChg chg="del">
          <ac:chgData name="Allison Leiton" userId="4fced9d0-94dc-4592-b6ab-d0a14a2052b4" providerId="ADAL" clId="{870068DD-9FE5-4886-B3C4-A894253CD4CE}" dt="2024-03-19T11:36:59.399" v="54" actId="478"/>
          <ac:cxnSpMkLst>
            <pc:docMk/>
            <pc:sldMk cId="973825310" sldId="279"/>
            <ac:cxnSpMk id="11" creationId="{C9EB2E9E-FEF2-1AB4-4C4D-2796329CEA85}"/>
          </ac:cxnSpMkLst>
        </pc:cxnChg>
      </pc:sldChg>
      <pc:sldChg chg="delSp mod">
        <pc:chgData name="Allison Leiton" userId="4fced9d0-94dc-4592-b6ab-d0a14a2052b4" providerId="ADAL" clId="{870068DD-9FE5-4886-B3C4-A894253CD4CE}" dt="2024-03-19T11:37:04.834" v="56" actId="478"/>
        <pc:sldMkLst>
          <pc:docMk/>
          <pc:sldMk cId="3094921252" sldId="280"/>
        </pc:sldMkLst>
        <pc:picChg chg="del">
          <ac:chgData name="Allison Leiton" userId="4fced9d0-94dc-4592-b6ab-d0a14a2052b4" providerId="ADAL" clId="{870068DD-9FE5-4886-B3C4-A894253CD4CE}" dt="2024-03-19T11:37:02.926" v="55" actId="478"/>
          <ac:picMkLst>
            <pc:docMk/>
            <pc:sldMk cId="3094921252" sldId="280"/>
            <ac:picMk id="8" creationId="{E3AE5E21-700A-0285-1C1B-A16354DDE0FF}"/>
          </ac:picMkLst>
        </pc:picChg>
        <pc:cxnChg chg="del">
          <ac:chgData name="Allison Leiton" userId="4fced9d0-94dc-4592-b6ab-d0a14a2052b4" providerId="ADAL" clId="{870068DD-9FE5-4886-B3C4-A894253CD4CE}" dt="2024-03-19T11:37:04.834" v="56" actId="478"/>
          <ac:cxnSpMkLst>
            <pc:docMk/>
            <pc:sldMk cId="3094921252" sldId="280"/>
            <ac:cxnSpMk id="11" creationId="{B0685251-1AD2-7C89-1708-D9CF34D855B1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7:10.007" v="58" actId="478"/>
        <pc:sldMkLst>
          <pc:docMk/>
          <pc:sldMk cId="1393906505" sldId="281"/>
        </pc:sldMkLst>
        <pc:spChg chg="mod">
          <ac:chgData name="Allison Leiton" userId="4fced9d0-94dc-4592-b6ab-d0a14a2052b4" providerId="ADAL" clId="{870068DD-9FE5-4886-B3C4-A894253CD4CE}" dt="2024-03-07T10:17:36.818" v="7" actId="207"/>
          <ac:spMkLst>
            <pc:docMk/>
            <pc:sldMk cId="1393906505" sldId="281"/>
            <ac:spMk id="5" creationId="{D2A52232-93BC-C3E7-9870-9F5402642DFF}"/>
          </ac:spMkLst>
        </pc:spChg>
        <pc:spChg chg="mod">
          <ac:chgData name="Allison Leiton" userId="4fced9d0-94dc-4592-b6ab-d0a14a2052b4" providerId="ADAL" clId="{870068DD-9FE5-4886-B3C4-A894253CD4CE}" dt="2024-03-07T10:17:36.818" v="7" actId="207"/>
          <ac:spMkLst>
            <pc:docMk/>
            <pc:sldMk cId="1393906505" sldId="281"/>
            <ac:spMk id="9" creationId="{63CE75EE-FB60-D513-3376-348C01ED5F81}"/>
          </ac:spMkLst>
        </pc:spChg>
        <pc:picChg chg="del">
          <ac:chgData name="Allison Leiton" userId="4fced9d0-94dc-4592-b6ab-d0a14a2052b4" providerId="ADAL" clId="{870068DD-9FE5-4886-B3C4-A894253CD4CE}" dt="2024-03-19T11:37:07.942" v="57" actId="478"/>
          <ac:picMkLst>
            <pc:docMk/>
            <pc:sldMk cId="1393906505" sldId="281"/>
            <ac:picMk id="8" creationId="{4BA876FD-FDFC-A2C9-3D29-80AFB7AD7B9D}"/>
          </ac:picMkLst>
        </pc:picChg>
        <pc:cxnChg chg="del">
          <ac:chgData name="Allison Leiton" userId="4fced9d0-94dc-4592-b6ab-d0a14a2052b4" providerId="ADAL" clId="{870068DD-9FE5-4886-B3C4-A894253CD4CE}" dt="2024-03-19T11:37:10.007" v="58" actId="478"/>
          <ac:cxnSpMkLst>
            <pc:docMk/>
            <pc:sldMk cId="1393906505" sldId="281"/>
            <ac:cxnSpMk id="11" creationId="{EF4A76B4-778A-14A2-DA4A-84E9FB4B477E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7:17.270" v="60" actId="478"/>
        <pc:sldMkLst>
          <pc:docMk/>
          <pc:sldMk cId="47782265" sldId="282"/>
        </pc:sldMkLst>
        <pc:spChg chg="mod">
          <ac:chgData name="Allison Leiton" userId="4fced9d0-94dc-4592-b6ab-d0a14a2052b4" providerId="ADAL" clId="{870068DD-9FE5-4886-B3C4-A894253CD4CE}" dt="2024-03-07T10:17:58.337" v="8" actId="207"/>
          <ac:spMkLst>
            <pc:docMk/>
            <pc:sldMk cId="47782265" sldId="282"/>
            <ac:spMk id="5" creationId="{71BB7A1E-7265-3A36-6682-1D93F50AD159}"/>
          </ac:spMkLst>
        </pc:spChg>
        <pc:spChg chg="mod">
          <ac:chgData name="Allison Leiton" userId="4fced9d0-94dc-4592-b6ab-d0a14a2052b4" providerId="ADAL" clId="{870068DD-9FE5-4886-B3C4-A894253CD4CE}" dt="2024-03-07T10:17:58.337" v="8" actId="207"/>
          <ac:spMkLst>
            <pc:docMk/>
            <pc:sldMk cId="47782265" sldId="282"/>
            <ac:spMk id="9" creationId="{E3335BDD-3AA5-7057-2E84-49CE9F826A2B}"/>
          </ac:spMkLst>
        </pc:spChg>
        <pc:picChg chg="del">
          <ac:chgData name="Allison Leiton" userId="4fced9d0-94dc-4592-b6ab-d0a14a2052b4" providerId="ADAL" clId="{870068DD-9FE5-4886-B3C4-A894253CD4CE}" dt="2024-03-19T11:37:13.821" v="59" actId="478"/>
          <ac:picMkLst>
            <pc:docMk/>
            <pc:sldMk cId="47782265" sldId="282"/>
            <ac:picMk id="8" creationId="{78499C7D-8EFE-293C-A789-D857E16584AB}"/>
          </ac:picMkLst>
        </pc:picChg>
        <pc:cxnChg chg="del">
          <ac:chgData name="Allison Leiton" userId="4fced9d0-94dc-4592-b6ab-d0a14a2052b4" providerId="ADAL" clId="{870068DD-9FE5-4886-B3C4-A894253CD4CE}" dt="2024-03-19T11:37:17.270" v="60" actId="478"/>
          <ac:cxnSpMkLst>
            <pc:docMk/>
            <pc:sldMk cId="47782265" sldId="282"/>
            <ac:cxnSpMk id="11" creationId="{077B4C38-173C-6E76-8D2A-5C6CDDA13FFE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7:21.813" v="62" actId="478"/>
        <pc:sldMkLst>
          <pc:docMk/>
          <pc:sldMk cId="2288953236" sldId="283"/>
        </pc:sldMkLst>
        <pc:spChg chg="mod">
          <ac:chgData name="Allison Leiton" userId="4fced9d0-94dc-4592-b6ab-d0a14a2052b4" providerId="ADAL" clId="{870068DD-9FE5-4886-B3C4-A894253CD4CE}" dt="2024-03-07T10:18:01.756" v="9" actId="207"/>
          <ac:spMkLst>
            <pc:docMk/>
            <pc:sldMk cId="2288953236" sldId="283"/>
            <ac:spMk id="5" creationId="{42239EDA-6D2B-2734-D2DA-1AEEB4ED41B1}"/>
          </ac:spMkLst>
        </pc:spChg>
        <pc:spChg chg="mod">
          <ac:chgData name="Allison Leiton" userId="4fced9d0-94dc-4592-b6ab-d0a14a2052b4" providerId="ADAL" clId="{870068DD-9FE5-4886-B3C4-A894253CD4CE}" dt="2024-03-07T10:18:01.756" v="9" actId="207"/>
          <ac:spMkLst>
            <pc:docMk/>
            <pc:sldMk cId="2288953236" sldId="283"/>
            <ac:spMk id="9" creationId="{026EE1C9-2C23-354B-558E-14F2CE72C36C}"/>
          </ac:spMkLst>
        </pc:spChg>
        <pc:picChg chg="del">
          <ac:chgData name="Allison Leiton" userId="4fced9d0-94dc-4592-b6ab-d0a14a2052b4" providerId="ADAL" clId="{870068DD-9FE5-4886-B3C4-A894253CD4CE}" dt="2024-03-19T11:37:19.858" v="61" actId="478"/>
          <ac:picMkLst>
            <pc:docMk/>
            <pc:sldMk cId="2288953236" sldId="283"/>
            <ac:picMk id="8" creationId="{4F6463BA-46C1-7E52-FE54-34C55BDE5F4A}"/>
          </ac:picMkLst>
        </pc:picChg>
        <pc:cxnChg chg="del">
          <ac:chgData name="Allison Leiton" userId="4fced9d0-94dc-4592-b6ab-d0a14a2052b4" providerId="ADAL" clId="{870068DD-9FE5-4886-B3C4-A894253CD4CE}" dt="2024-03-19T11:37:21.813" v="62" actId="478"/>
          <ac:cxnSpMkLst>
            <pc:docMk/>
            <pc:sldMk cId="2288953236" sldId="283"/>
            <ac:cxnSpMk id="11" creationId="{E2CC7D0C-EAD9-BC51-1AB6-76C46D6BFD4A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7:27.621" v="64" actId="478"/>
        <pc:sldMkLst>
          <pc:docMk/>
          <pc:sldMk cId="2714979228" sldId="284"/>
        </pc:sldMkLst>
        <pc:spChg chg="mod">
          <ac:chgData name="Allison Leiton" userId="4fced9d0-94dc-4592-b6ab-d0a14a2052b4" providerId="ADAL" clId="{870068DD-9FE5-4886-B3C4-A894253CD4CE}" dt="2024-03-07T10:18:20.141" v="10" actId="207"/>
          <ac:spMkLst>
            <pc:docMk/>
            <pc:sldMk cId="2714979228" sldId="284"/>
            <ac:spMk id="5" creationId="{4E333A97-01E1-0A1D-DC29-6803B4C9E693}"/>
          </ac:spMkLst>
        </pc:spChg>
        <pc:spChg chg="mod">
          <ac:chgData name="Allison Leiton" userId="4fced9d0-94dc-4592-b6ab-d0a14a2052b4" providerId="ADAL" clId="{870068DD-9FE5-4886-B3C4-A894253CD4CE}" dt="2024-03-07T10:18:20.141" v="10" actId="207"/>
          <ac:spMkLst>
            <pc:docMk/>
            <pc:sldMk cId="2714979228" sldId="284"/>
            <ac:spMk id="9" creationId="{F9D0C8CA-BA41-AB2B-5B36-896C598C8BF0}"/>
          </ac:spMkLst>
        </pc:spChg>
        <pc:picChg chg="del">
          <ac:chgData name="Allison Leiton" userId="4fced9d0-94dc-4592-b6ab-d0a14a2052b4" providerId="ADAL" clId="{870068DD-9FE5-4886-B3C4-A894253CD4CE}" dt="2024-03-19T11:37:25.113" v="63" actId="478"/>
          <ac:picMkLst>
            <pc:docMk/>
            <pc:sldMk cId="2714979228" sldId="284"/>
            <ac:picMk id="8" creationId="{EB30D8E2-20B0-247A-8203-37B6C5948DC6}"/>
          </ac:picMkLst>
        </pc:picChg>
        <pc:cxnChg chg="del">
          <ac:chgData name="Allison Leiton" userId="4fced9d0-94dc-4592-b6ab-d0a14a2052b4" providerId="ADAL" clId="{870068DD-9FE5-4886-B3C4-A894253CD4CE}" dt="2024-03-19T11:37:27.621" v="64" actId="478"/>
          <ac:cxnSpMkLst>
            <pc:docMk/>
            <pc:sldMk cId="2714979228" sldId="284"/>
            <ac:cxnSpMk id="11" creationId="{32FC7370-6302-9923-3BBD-ECA4F494137C}"/>
          </ac:cxnSpMkLst>
        </pc:cxnChg>
      </pc:sldChg>
      <pc:sldChg chg="delSp mod">
        <pc:chgData name="Allison Leiton" userId="4fced9d0-94dc-4592-b6ab-d0a14a2052b4" providerId="ADAL" clId="{870068DD-9FE5-4886-B3C4-A894253CD4CE}" dt="2024-03-19T11:37:32.434" v="66" actId="478"/>
        <pc:sldMkLst>
          <pc:docMk/>
          <pc:sldMk cId="2978031118" sldId="285"/>
        </pc:sldMkLst>
        <pc:picChg chg="del">
          <ac:chgData name="Allison Leiton" userId="4fced9d0-94dc-4592-b6ab-d0a14a2052b4" providerId="ADAL" clId="{870068DD-9FE5-4886-B3C4-A894253CD4CE}" dt="2024-03-19T11:37:30.631" v="65" actId="478"/>
          <ac:picMkLst>
            <pc:docMk/>
            <pc:sldMk cId="2978031118" sldId="285"/>
            <ac:picMk id="8" creationId="{9CEC8DA8-690E-0232-2996-CB60553D9CDD}"/>
          </ac:picMkLst>
        </pc:picChg>
        <pc:cxnChg chg="del">
          <ac:chgData name="Allison Leiton" userId="4fced9d0-94dc-4592-b6ab-d0a14a2052b4" providerId="ADAL" clId="{870068DD-9FE5-4886-B3C4-A894253CD4CE}" dt="2024-03-19T11:37:32.434" v="66" actId="478"/>
          <ac:cxnSpMkLst>
            <pc:docMk/>
            <pc:sldMk cId="2978031118" sldId="285"/>
            <ac:cxnSpMk id="11" creationId="{7629F65A-7B1A-F273-FA6E-27D8C85B9367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8:14.742" v="82" actId="478"/>
        <pc:sldMkLst>
          <pc:docMk/>
          <pc:sldMk cId="3700972503" sldId="290"/>
        </pc:sldMkLst>
        <pc:spChg chg="mod">
          <ac:chgData name="Allison Leiton" userId="4fced9d0-94dc-4592-b6ab-d0a14a2052b4" providerId="ADAL" clId="{870068DD-9FE5-4886-B3C4-A894253CD4CE}" dt="2024-03-07T10:22:30.421" v="44" actId="207"/>
          <ac:spMkLst>
            <pc:docMk/>
            <pc:sldMk cId="3700972503" sldId="290"/>
            <ac:spMk id="3" creationId="{93AE6223-98F0-011C-D8D1-4E0D6CD3D124}"/>
          </ac:spMkLst>
        </pc:spChg>
        <pc:picChg chg="del">
          <ac:chgData name="Allison Leiton" userId="4fced9d0-94dc-4592-b6ab-d0a14a2052b4" providerId="ADAL" clId="{870068DD-9FE5-4886-B3C4-A894253CD4CE}" dt="2024-03-19T11:38:12.833" v="81" actId="478"/>
          <ac:picMkLst>
            <pc:docMk/>
            <pc:sldMk cId="3700972503" sldId="290"/>
            <ac:picMk id="8" creationId="{0025C54E-533C-294E-3ACC-D3C5E3BD1C7F}"/>
          </ac:picMkLst>
        </pc:picChg>
        <pc:cxnChg chg="del">
          <ac:chgData name="Allison Leiton" userId="4fced9d0-94dc-4592-b6ab-d0a14a2052b4" providerId="ADAL" clId="{870068DD-9FE5-4886-B3C4-A894253CD4CE}" dt="2024-03-19T11:38:14.742" v="82" actId="478"/>
          <ac:cxnSpMkLst>
            <pc:docMk/>
            <pc:sldMk cId="3700972503" sldId="290"/>
            <ac:cxnSpMk id="11" creationId="{F80E1A14-AAED-0EA5-F6C8-7A2A04EF0BFF}"/>
          </ac:cxnSpMkLst>
        </pc:cxnChg>
      </pc:sldChg>
      <pc:sldChg chg="addSp delSp modSp mod modAnim">
        <pc:chgData name="Allison Leiton" userId="4fced9d0-94dc-4592-b6ab-d0a14a2052b4" providerId="ADAL" clId="{870068DD-9FE5-4886-B3C4-A894253CD4CE}" dt="2024-03-19T12:10:41.982" v="122" actId="1076"/>
        <pc:sldMkLst>
          <pc:docMk/>
          <pc:sldMk cId="3653273868" sldId="291"/>
        </pc:sldMkLst>
        <pc:spChg chg="add mod">
          <ac:chgData name="Allison Leiton" userId="4fced9d0-94dc-4592-b6ab-d0a14a2052b4" providerId="ADAL" clId="{870068DD-9FE5-4886-B3C4-A894253CD4CE}" dt="2024-03-19T12:10:41.982" v="122" actId="1076"/>
          <ac:spMkLst>
            <pc:docMk/>
            <pc:sldMk cId="3653273868" sldId="291"/>
            <ac:spMk id="2" creationId="{15687BD8-2085-EE7D-DEF3-E14C1AC4A3E5}"/>
          </ac:spMkLst>
        </pc:spChg>
        <pc:spChg chg="mod">
          <ac:chgData name="Allison Leiton" userId="4fced9d0-94dc-4592-b6ab-d0a14a2052b4" providerId="ADAL" clId="{870068DD-9FE5-4886-B3C4-A894253CD4CE}" dt="2024-03-07T10:21:39.539" v="35" actId="207"/>
          <ac:spMkLst>
            <pc:docMk/>
            <pc:sldMk cId="3653273868" sldId="291"/>
            <ac:spMk id="3" creationId="{0A0774D8-8B1D-C062-6AC0-C2C3E5113C2A}"/>
          </ac:spMkLst>
        </pc:spChg>
        <pc:spChg chg="mod">
          <ac:chgData name="Allison Leiton" userId="4fced9d0-94dc-4592-b6ab-d0a14a2052b4" providerId="ADAL" clId="{870068DD-9FE5-4886-B3C4-A894253CD4CE}" dt="2024-03-07T10:21:28.183" v="34" actId="207"/>
          <ac:spMkLst>
            <pc:docMk/>
            <pc:sldMk cId="3653273868" sldId="291"/>
            <ac:spMk id="5" creationId="{61A80755-9CE3-1625-ABE1-D19A531604C5}"/>
          </ac:spMkLst>
        </pc:spChg>
        <pc:spChg chg="mod">
          <ac:chgData name="Allison Leiton" userId="4fced9d0-94dc-4592-b6ab-d0a14a2052b4" providerId="ADAL" clId="{870068DD-9FE5-4886-B3C4-A894253CD4CE}" dt="2024-03-07T10:21:39.539" v="35" actId="207"/>
          <ac:spMkLst>
            <pc:docMk/>
            <pc:sldMk cId="3653273868" sldId="291"/>
            <ac:spMk id="16" creationId="{68988209-2EC8-A2DB-F5F1-13ECF68EA1D0}"/>
          </ac:spMkLst>
        </pc:spChg>
        <pc:spChg chg="mod">
          <ac:chgData name="Allison Leiton" userId="4fced9d0-94dc-4592-b6ab-d0a14a2052b4" providerId="ADAL" clId="{870068DD-9FE5-4886-B3C4-A894253CD4CE}" dt="2024-03-07T10:21:39.539" v="35" actId="207"/>
          <ac:spMkLst>
            <pc:docMk/>
            <pc:sldMk cId="3653273868" sldId="291"/>
            <ac:spMk id="17" creationId="{EA5F7B6C-E0F9-A76F-3AF7-BEE9F50CB7AE}"/>
          </ac:spMkLst>
        </pc:spChg>
        <pc:spChg chg="mod">
          <ac:chgData name="Allison Leiton" userId="4fced9d0-94dc-4592-b6ab-d0a14a2052b4" providerId="ADAL" clId="{870068DD-9FE5-4886-B3C4-A894253CD4CE}" dt="2024-03-07T10:22:05.752" v="37" actId="14100"/>
          <ac:spMkLst>
            <pc:docMk/>
            <pc:sldMk cId="3653273868" sldId="291"/>
            <ac:spMk id="18" creationId="{6E15E2E0-CB89-4AC4-8B78-05544BFC11F0}"/>
          </ac:spMkLst>
        </pc:spChg>
        <pc:spChg chg="mod">
          <ac:chgData name="Allison Leiton" userId="4fced9d0-94dc-4592-b6ab-d0a14a2052b4" providerId="ADAL" clId="{870068DD-9FE5-4886-B3C4-A894253CD4CE}" dt="2024-03-19T12:08:15.166" v="100" actId="113"/>
          <ac:spMkLst>
            <pc:docMk/>
            <pc:sldMk cId="3653273868" sldId="291"/>
            <ac:spMk id="20" creationId="{2A882D43-3E2A-E49F-A841-38FED26E1B49}"/>
          </ac:spMkLst>
        </pc:spChg>
        <pc:grpChg chg="add mod">
          <ac:chgData name="Allison Leiton" userId="4fced9d0-94dc-4592-b6ab-d0a14a2052b4" providerId="ADAL" clId="{870068DD-9FE5-4886-B3C4-A894253CD4CE}" dt="2024-03-19T12:10:41.982" v="122" actId="1076"/>
          <ac:grpSpMkLst>
            <pc:docMk/>
            <pc:sldMk cId="3653273868" sldId="291"/>
            <ac:grpSpMk id="8" creationId="{1F25017F-6860-A1DA-19DB-880CADBA1FA3}"/>
          </ac:grpSpMkLst>
        </pc:grpChg>
        <pc:picChg chg="del">
          <ac:chgData name="Allison Leiton" userId="4fced9d0-94dc-4592-b6ab-d0a14a2052b4" providerId="ADAL" clId="{870068DD-9FE5-4886-B3C4-A894253CD4CE}" dt="2024-03-19T11:37:58.265" v="75" actId="478"/>
          <ac:picMkLst>
            <pc:docMk/>
            <pc:sldMk cId="3653273868" sldId="291"/>
            <ac:picMk id="8" creationId="{6593635B-3420-3B9F-E26C-503FBF1E9C03}"/>
          </ac:picMkLst>
        </pc:picChg>
        <pc:picChg chg="del">
          <ac:chgData name="Allison Leiton" userId="4fced9d0-94dc-4592-b6ab-d0a14a2052b4" providerId="ADAL" clId="{870068DD-9FE5-4886-B3C4-A894253CD4CE}" dt="2024-03-19T12:07:21.782" v="87" actId="478"/>
          <ac:picMkLst>
            <pc:docMk/>
            <pc:sldMk cId="3653273868" sldId="291"/>
            <ac:picMk id="15" creationId="{2EF8E890-9F7D-CDFF-10C1-95698EDC5862}"/>
          </ac:picMkLst>
        </pc:picChg>
        <pc:picChg chg="add mod">
          <ac:chgData name="Allison Leiton" userId="4fced9d0-94dc-4592-b6ab-d0a14a2052b4" providerId="ADAL" clId="{870068DD-9FE5-4886-B3C4-A894253CD4CE}" dt="2024-03-19T12:10:41.982" v="122" actId="1076"/>
          <ac:picMkLst>
            <pc:docMk/>
            <pc:sldMk cId="3653273868" sldId="291"/>
            <ac:picMk id="1026" creationId="{EE19B1A6-0A12-1CC7-5734-404FA4AAA3A5}"/>
          </ac:picMkLst>
        </pc:picChg>
        <pc:picChg chg="add mod">
          <ac:chgData name="Allison Leiton" userId="4fced9d0-94dc-4592-b6ab-d0a14a2052b4" providerId="ADAL" clId="{870068DD-9FE5-4886-B3C4-A894253CD4CE}" dt="2024-03-19T12:09:29.107" v="106" actId="732"/>
          <ac:picMkLst>
            <pc:docMk/>
            <pc:sldMk cId="3653273868" sldId="291"/>
            <ac:picMk id="1028" creationId="{39E0681A-F2D4-38CB-0BBF-6B49E4C5E3A3}"/>
          </ac:picMkLst>
        </pc:picChg>
        <pc:cxnChg chg="del">
          <ac:chgData name="Allison Leiton" userId="4fced9d0-94dc-4592-b6ab-d0a14a2052b4" providerId="ADAL" clId="{870068DD-9FE5-4886-B3C4-A894253CD4CE}" dt="2024-03-19T11:38:00.110" v="76" actId="478"/>
          <ac:cxnSpMkLst>
            <pc:docMk/>
            <pc:sldMk cId="3653273868" sldId="291"/>
            <ac:cxnSpMk id="11" creationId="{D4898AEE-4850-5E05-CA7D-D6CAAA86B83E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8:04.572" v="78" actId="478"/>
        <pc:sldMkLst>
          <pc:docMk/>
          <pc:sldMk cId="838438962" sldId="292"/>
        </pc:sldMkLst>
        <pc:spChg chg="mod">
          <ac:chgData name="Allison Leiton" userId="4fced9d0-94dc-4592-b6ab-d0a14a2052b4" providerId="ADAL" clId="{870068DD-9FE5-4886-B3C4-A894253CD4CE}" dt="2024-03-07T10:22:12.261" v="38" actId="207"/>
          <ac:spMkLst>
            <pc:docMk/>
            <pc:sldMk cId="838438962" sldId="292"/>
            <ac:spMk id="3" creationId="{8A784990-FDCC-1187-6AA1-23EC7D478FED}"/>
          </ac:spMkLst>
        </pc:spChg>
        <pc:spChg chg="mod">
          <ac:chgData name="Allison Leiton" userId="4fced9d0-94dc-4592-b6ab-d0a14a2052b4" providerId="ADAL" clId="{870068DD-9FE5-4886-B3C4-A894253CD4CE}" dt="2024-03-07T10:22:12.261" v="38" actId="207"/>
          <ac:spMkLst>
            <pc:docMk/>
            <pc:sldMk cId="838438962" sldId="292"/>
            <ac:spMk id="5" creationId="{E802EEA9-BE6C-494A-CE6D-B74B04486500}"/>
          </ac:spMkLst>
        </pc:spChg>
        <pc:picChg chg="del">
          <ac:chgData name="Allison Leiton" userId="4fced9d0-94dc-4592-b6ab-d0a14a2052b4" providerId="ADAL" clId="{870068DD-9FE5-4886-B3C4-A894253CD4CE}" dt="2024-03-19T11:38:02.733" v="77" actId="478"/>
          <ac:picMkLst>
            <pc:docMk/>
            <pc:sldMk cId="838438962" sldId="292"/>
            <ac:picMk id="8" creationId="{B75B4690-618E-2A99-8F53-4531A6EE9B16}"/>
          </ac:picMkLst>
        </pc:picChg>
        <pc:cxnChg chg="del">
          <ac:chgData name="Allison Leiton" userId="4fced9d0-94dc-4592-b6ab-d0a14a2052b4" providerId="ADAL" clId="{870068DD-9FE5-4886-B3C4-A894253CD4CE}" dt="2024-03-19T11:38:04.572" v="78" actId="478"/>
          <ac:cxnSpMkLst>
            <pc:docMk/>
            <pc:sldMk cId="838438962" sldId="292"/>
            <ac:cxnSpMk id="11" creationId="{366B2A76-9351-EA78-D5C5-C03E01FCCE62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7:49.099" v="72" actId="478"/>
        <pc:sldMkLst>
          <pc:docMk/>
          <pc:sldMk cId="251778215" sldId="293"/>
        </pc:sldMkLst>
        <pc:spChg chg="mod">
          <ac:chgData name="Allison Leiton" userId="4fced9d0-94dc-4592-b6ab-d0a14a2052b4" providerId="ADAL" clId="{870068DD-9FE5-4886-B3C4-A894253CD4CE}" dt="2024-03-07T10:18:28.974" v="11" actId="207"/>
          <ac:spMkLst>
            <pc:docMk/>
            <pc:sldMk cId="251778215" sldId="293"/>
            <ac:spMk id="2" creationId="{DF3185B4-6A03-C81C-4AF0-FF08E1E0D42D}"/>
          </ac:spMkLst>
        </pc:spChg>
        <pc:spChg chg="mod">
          <ac:chgData name="Allison Leiton" userId="4fced9d0-94dc-4592-b6ab-d0a14a2052b4" providerId="ADAL" clId="{870068DD-9FE5-4886-B3C4-A894253CD4CE}" dt="2024-03-07T10:18:28.974" v="11" actId="207"/>
          <ac:spMkLst>
            <pc:docMk/>
            <pc:sldMk cId="251778215" sldId="293"/>
            <ac:spMk id="5" creationId="{8B1CC30E-57D3-40FA-8C39-B70720E1D55A}"/>
          </ac:spMkLst>
        </pc:spChg>
        <pc:picChg chg="del">
          <ac:chgData name="Allison Leiton" userId="4fced9d0-94dc-4592-b6ab-d0a14a2052b4" providerId="ADAL" clId="{870068DD-9FE5-4886-B3C4-A894253CD4CE}" dt="2024-03-19T11:37:46.402" v="71" actId="478"/>
          <ac:picMkLst>
            <pc:docMk/>
            <pc:sldMk cId="251778215" sldId="293"/>
            <ac:picMk id="8" creationId="{7835FBB1-D68B-4929-8FCD-EF20408BB420}"/>
          </ac:picMkLst>
        </pc:picChg>
        <pc:cxnChg chg="del">
          <ac:chgData name="Allison Leiton" userId="4fced9d0-94dc-4592-b6ab-d0a14a2052b4" providerId="ADAL" clId="{870068DD-9FE5-4886-B3C4-A894253CD4CE}" dt="2024-03-19T11:37:49.099" v="72" actId="478"/>
          <ac:cxnSpMkLst>
            <pc:docMk/>
            <pc:sldMk cId="251778215" sldId="293"/>
            <ac:cxnSpMk id="11" creationId="{4A25B970-4BC7-5F96-A855-CAC518272CD7}"/>
          </ac:cxnSpMkLst>
        </pc:cxnChg>
      </pc:sldChg>
      <pc:sldChg chg="addSp delSp modSp mod">
        <pc:chgData name="Allison Leiton" userId="4fced9d0-94dc-4592-b6ab-d0a14a2052b4" providerId="ADAL" clId="{870068DD-9FE5-4886-B3C4-A894253CD4CE}" dt="2024-03-19T11:37:55.506" v="74" actId="478"/>
        <pc:sldMkLst>
          <pc:docMk/>
          <pc:sldMk cId="3298645418" sldId="294"/>
        </pc:sldMkLst>
        <pc:spChg chg="add del mod">
          <ac:chgData name="Allison Leiton" userId="4fced9d0-94dc-4592-b6ab-d0a14a2052b4" providerId="ADAL" clId="{870068DD-9FE5-4886-B3C4-A894253CD4CE}" dt="2024-03-07T10:19:53.704" v="21" actId="478"/>
          <ac:spMkLst>
            <pc:docMk/>
            <pc:sldMk cId="3298645418" sldId="294"/>
            <ac:spMk id="2" creationId="{201792DA-5403-FB1D-4A17-836F5F5EDB13}"/>
          </ac:spMkLst>
        </pc:spChg>
        <pc:spChg chg="mod">
          <ac:chgData name="Allison Leiton" userId="4fced9d0-94dc-4592-b6ab-d0a14a2052b4" providerId="ADAL" clId="{870068DD-9FE5-4886-B3C4-A894253CD4CE}" dt="2024-03-07T10:20:49.717" v="29" actId="14100"/>
          <ac:spMkLst>
            <pc:docMk/>
            <pc:sldMk cId="3298645418" sldId="294"/>
            <ac:spMk id="3" creationId="{9947B277-7B6D-6E58-79C6-31BD627354F7}"/>
          </ac:spMkLst>
        </pc:spChg>
        <pc:spChg chg="mod">
          <ac:chgData name="Allison Leiton" userId="4fced9d0-94dc-4592-b6ab-d0a14a2052b4" providerId="ADAL" clId="{870068DD-9FE5-4886-B3C4-A894253CD4CE}" dt="2024-03-07T10:18:44.736" v="13" actId="207"/>
          <ac:spMkLst>
            <pc:docMk/>
            <pc:sldMk cId="3298645418" sldId="294"/>
            <ac:spMk id="5" creationId="{D520E0D7-A47B-5DCC-1CD6-EF48F4C55D91}"/>
          </ac:spMkLst>
        </pc:spChg>
        <pc:spChg chg="mod">
          <ac:chgData name="Allison Leiton" userId="4fced9d0-94dc-4592-b6ab-d0a14a2052b4" providerId="ADAL" clId="{870068DD-9FE5-4886-B3C4-A894253CD4CE}" dt="2024-03-07T10:20:52.760" v="30" actId="14100"/>
          <ac:spMkLst>
            <pc:docMk/>
            <pc:sldMk cId="3298645418" sldId="294"/>
            <ac:spMk id="9" creationId="{344D0420-37A0-11D8-DC81-DEA6818A3B34}"/>
          </ac:spMkLst>
        </pc:spChg>
        <pc:spChg chg="mod">
          <ac:chgData name="Allison Leiton" userId="4fced9d0-94dc-4592-b6ab-d0a14a2052b4" providerId="ADAL" clId="{870068DD-9FE5-4886-B3C4-A894253CD4CE}" dt="2024-03-07T10:21:01.765" v="32" actId="27636"/>
          <ac:spMkLst>
            <pc:docMk/>
            <pc:sldMk cId="3298645418" sldId="294"/>
            <ac:spMk id="15" creationId="{8904AAB6-E53D-7F37-DC1C-5FA3384E0F1D}"/>
          </ac:spMkLst>
        </pc:spChg>
        <pc:spChg chg="mod">
          <ac:chgData name="Allison Leiton" userId="4fced9d0-94dc-4592-b6ab-d0a14a2052b4" providerId="ADAL" clId="{870068DD-9FE5-4886-B3C4-A894253CD4CE}" dt="2024-03-07T10:21:06.484" v="33" actId="255"/>
          <ac:spMkLst>
            <pc:docMk/>
            <pc:sldMk cId="3298645418" sldId="294"/>
            <ac:spMk id="16" creationId="{0D7F098A-1D58-6673-A80D-A0227DFDA6B9}"/>
          </ac:spMkLst>
        </pc:spChg>
        <pc:spChg chg="add del mod">
          <ac:chgData name="Allison Leiton" userId="4fced9d0-94dc-4592-b6ab-d0a14a2052b4" providerId="ADAL" clId="{870068DD-9FE5-4886-B3C4-A894253CD4CE}" dt="2024-03-07T10:20:45.041" v="28" actId="478"/>
          <ac:spMkLst>
            <pc:docMk/>
            <pc:sldMk cId="3298645418" sldId="294"/>
            <ac:spMk id="17" creationId="{ECC3E170-9C7C-B2E7-D516-F8A40B6559B0}"/>
          </ac:spMkLst>
        </pc:spChg>
        <pc:picChg chg="del">
          <ac:chgData name="Allison Leiton" userId="4fced9d0-94dc-4592-b6ab-d0a14a2052b4" providerId="ADAL" clId="{870068DD-9FE5-4886-B3C4-A894253CD4CE}" dt="2024-03-19T11:37:53.691" v="73" actId="478"/>
          <ac:picMkLst>
            <pc:docMk/>
            <pc:sldMk cId="3298645418" sldId="294"/>
            <ac:picMk id="8" creationId="{9ED4E604-271D-0E9E-AC00-D418460A8825}"/>
          </ac:picMkLst>
        </pc:picChg>
        <pc:cxnChg chg="del">
          <ac:chgData name="Allison Leiton" userId="4fced9d0-94dc-4592-b6ab-d0a14a2052b4" providerId="ADAL" clId="{870068DD-9FE5-4886-B3C4-A894253CD4CE}" dt="2024-03-19T11:37:55.506" v="74" actId="478"/>
          <ac:cxnSpMkLst>
            <pc:docMk/>
            <pc:sldMk cId="3298645418" sldId="294"/>
            <ac:cxnSpMk id="11" creationId="{7205B6D7-BC22-FA48-AE1E-A0A345A9CD48}"/>
          </ac:cxnSpMkLst>
        </pc:cxnChg>
      </pc:sldChg>
      <pc:sldChg chg="delSp modSp mod">
        <pc:chgData name="Allison Leiton" userId="4fced9d0-94dc-4592-b6ab-d0a14a2052b4" providerId="ADAL" clId="{870068DD-9FE5-4886-B3C4-A894253CD4CE}" dt="2024-03-19T11:38:10.211" v="80" actId="478"/>
        <pc:sldMkLst>
          <pc:docMk/>
          <pc:sldMk cId="3183060724" sldId="295"/>
        </pc:sldMkLst>
        <pc:spChg chg="mod">
          <ac:chgData name="Allison Leiton" userId="4fced9d0-94dc-4592-b6ab-d0a14a2052b4" providerId="ADAL" clId="{870068DD-9FE5-4886-B3C4-A894253CD4CE}" dt="2024-03-07T10:22:19.301" v="40" actId="207"/>
          <ac:spMkLst>
            <pc:docMk/>
            <pc:sldMk cId="3183060724" sldId="295"/>
            <ac:spMk id="5" creationId="{77F7C67A-EED0-74F9-374B-DD47AD08DC06}"/>
          </ac:spMkLst>
        </pc:spChg>
        <pc:picChg chg="del">
          <ac:chgData name="Allison Leiton" userId="4fced9d0-94dc-4592-b6ab-d0a14a2052b4" providerId="ADAL" clId="{870068DD-9FE5-4886-B3C4-A894253CD4CE}" dt="2024-03-19T11:38:08.347" v="79" actId="478"/>
          <ac:picMkLst>
            <pc:docMk/>
            <pc:sldMk cId="3183060724" sldId="295"/>
            <ac:picMk id="8" creationId="{A50B0BFE-D2C3-99BE-A0D5-9237CB1A19F6}"/>
          </ac:picMkLst>
        </pc:picChg>
        <pc:cxnChg chg="del">
          <ac:chgData name="Allison Leiton" userId="4fced9d0-94dc-4592-b6ab-d0a14a2052b4" providerId="ADAL" clId="{870068DD-9FE5-4886-B3C4-A894253CD4CE}" dt="2024-03-19T11:38:10.211" v="80" actId="478"/>
          <ac:cxnSpMkLst>
            <pc:docMk/>
            <pc:sldMk cId="3183060724" sldId="295"/>
            <ac:cxnSpMk id="11" creationId="{0470A1B7-E652-D908-233A-9A662CA328C2}"/>
          </ac:cxnSpMkLst>
        </pc:cxnChg>
      </pc:sldChg>
      <pc:sldChg chg="delSp mod">
        <pc:chgData name="Allison Leiton" userId="4fced9d0-94dc-4592-b6ab-d0a14a2052b4" providerId="ADAL" clId="{870068DD-9FE5-4886-B3C4-A894253CD4CE}" dt="2024-03-19T11:37:43.749" v="70" actId="478"/>
        <pc:sldMkLst>
          <pc:docMk/>
          <pc:sldMk cId="1880526465" sldId="296"/>
        </pc:sldMkLst>
        <pc:picChg chg="del">
          <ac:chgData name="Allison Leiton" userId="4fced9d0-94dc-4592-b6ab-d0a14a2052b4" providerId="ADAL" clId="{870068DD-9FE5-4886-B3C4-A894253CD4CE}" dt="2024-03-19T11:37:41.890" v="69" actId="478"/>
          <ac:picMkLst>
            <pc:docMk/>
            <pc:sldMk cId="1880526465" sldId="296"/>
            <ac:picMk id="8" creationId="{0148CA9C-B033-B0BC-4867-728D6C3C57A3}"/>
          </ac:picMkLst>
        </pc:picChg>
        <pc:cxnChg chg="del">
          <ac:chgData name="Allison Leiton" userId="4fced9d0-94dc-4592-b6ab-d0a14a2052b4" providerId="ADAL" clId="{870068DD-9FE5-4886-B3C4-A894253CD4CE}" dt="2024-03-19T11:37:43.749" v="70" actId="478"/>
          <ac:cxnSpMkLst>
            <pc:docMk/>
            <pc:sldMk cId="1880526465" sldId="296"/>
            <ac:cxnSpMk id="11" creationId="{EEC429B2-568C-9167-AE4A-BFFC9AF041E2}"/>
          </ac:cxnSpMkLst>
        </pc:cxnChg>
      </pc:sldChg>
      <pc:sldChg chg="delSp mod">
        <pc:chgData name="Allison Leiton" userId="4fced9d0-94dc-4592-b6ab-d0a14a2052b4" providerId="ADAL" clId="{870068DD-9FE5-4886-B3C4-A894253CD4CE}" dt="2024-03-19T11:37:38.383" v="68" actId="478"/>
        <pc:sldMkLst>
          <pc:docMk/>
          <pc:sldMk cId="4252908547" sldId="297"/>
        </pc:sldMkLst>
        <pc:picChg chg="del">
          <ac:chgData name="Allison Leiton" userId="4fced9d0-94dc-4592-b6ab-d0a14a2052b4" providerId="ADAL" clId="{870068DD-9FE5-4886-B3C4-A894253CD4CE}" dt="2024-03-19T11:37:36.441" v="67" actId="478"/>
          <ac:picMkLst>
            <pc:docMk/>
            <pc:sldMk cId="4252908547" sldId="297"/>
            <ac:picMk id="8" creationId="{A904E64F-73A2-4531-356F-4A568EB94F4D}"/>
          </ac:picMkLst>
        </pc:picChg>
        <pc:cxnChg chg="del">
          <ac:chgData name="Allison Leiton" userId="4fced9d0-94dc-4592-b6ab-d0a14a2052b4" providerId="ADAL" clId="{870068DD-9FE5-4886-B3C4-A894253CD4CE}" dt="2024-03-19T11:37:38.383" v="68" actId="478"/>
          <ac:cxnSpMkLst>
            <pc:docMk/>
            <pc:sldMk cId="4252908547" sldId="297"/>
            <ac:cxnSpMk id="11" creationId="{22DC3364-958C-B7EE-1473-B914274AE9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EBEA0-0ABF-48B9-A57F-F9447735502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6993E-8BC4-4094-9F5B-A205303F7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32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41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85C7-33E8-D4AF-8B21-A82D962B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FEDF05-28F4-3150-228B-5410F1643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2A1EAE-AEE0-C359-BC84-76BD72879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877C6F-D2C0-1D63-508E-79A1D8F1B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548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3475-6B06-18DB-FD7B-100B11A9E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7BF809-756E-25D0-340E-0FC733E4E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43505A-3C61-049E-2F91-F2B1384EC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D429D1-C679-3146-5B7E-EE9F33771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309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15D4-FDEA-4EC0-A7EE-69C9D0D3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F5B118-C571-9638-1EAA-74C159FDF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F3EE61-B333-BD23-ABE3-1F5B5F6D2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A9E6B-9CAD-66D7-CE6C-AED00386A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7311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63A3-A27D-3F32-E235-05B791E24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65F3CA-B92A-4C60-605F-BA7A950FD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2ADB4A-2ABC-464C-94AD-4E220FB98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4263A9-C345-141E-D2F2-AEB5470CE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670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96BBB-8C51-1A3D-B2E3-14095DB6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54A878-2878-BF46-7A78-36DA6F5E1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DC03E3-F50B-7A1E-C5CD-92C6F7958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778139-4649-DD61-6104-8B57F04BE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751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D8182-97B1-672C-1DE4-F839E4581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875EB4-F491-04F6-8F24-A6DFB89C6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346930-C4E1-299A-CBF8-C1FDD0973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530F48-0F09-20AD-520D-CB07BE0EF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644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7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6AA45-21AB-A0E4-F417-754717778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236D04-CE03-76DE-1EFF-3516DD3B7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E950C3-8D4C-E620-7B7C-6BDE5DF5E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D1AF8E-5751-6279-F6D2-C9D8E709F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940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BA2B-31E1-7EBA-D386-99B6A6F34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059400-FFA9-BAD3-293D-6B4E956F1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9D5407-B4BE-B3BC-BA0D-CFBB60820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10B946-E9B6-E624-6F47-AB8DE8307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628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6D28-8461-285F-01CA-014871DD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CD9447-13D5-A1DA-EEDC-0D42C9E7D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386398-11A4-8218-B43D-D36788789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D72E1B-797A-1882-06ED-959BF9A85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8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1E35C-CCCA-CB2F-3AAD-B278118D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CFE400-51B6-138B-889B-5E71AE898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76A156-021C-C92E-16B4-206881D30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0E197-4705-77F0-3BFA-D93D961D1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732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4C1FE-11E0-4720-DFE3-756EED3D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6D69DE-D778-B909-261F-E9DACFEC5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2EB1E0A-800F-4123-7243-3CA722384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F76B42-0521-912B-A9B9-EAE2ED627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686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C6D2-B7BC-5443-31E2-4B6CD6F58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712D9D-70E3-7481-3282-7ABCE4A88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394D27-D9E5-BCB2-61DA-F43B79D34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A6C0A-7375-F78A-41CD-567F8544D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666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C737F-2E09-E80B-5831-64DD54DE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754783-7513-32AC-5BED-4D0988CAF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6E505-0749-6188-0373-0DF24E2C2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9651D7-31D7-28CB-0331-EBC719AFB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696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D9C0-E14E-EE7C-D1C3-5ADBF23B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91DE7C-075A-7230-F200-871E0D639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AFE2C5-5705-766F-1AF2-FFA53E82E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D66CFF-44EF-28F8-3738-32BAF47D6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38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66E7-512F-41D2-83E0-2F1B5902C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CFB3A-ECBA-4D65-AB10-2AE32AA4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0657B-0DAA-475E-B956-8318101F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F1219-A3B5-40E3-914F-7974EB4F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1E21C7-0258-43B1-B81E-D67C7227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20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3B235-FDE8-445F-BCC2-3841385C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AC934D-FBB3-47F4-B7F5-AAB7F6A81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034AC-5CE8-450D-9EF8-EB1B90F8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F270A-7F12-4A6F-8225-C5AC3B1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BA225-A278-4813-9C76-F78A9834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04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E65BF0-63B0-4147-97A3-06DA95A3E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BE309C-F9A2-48B7-A242-B40A0C206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E39A66-355F-4780-BAA3-1107E71F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14F9D-6D42-41A1-8020-50EB63B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99721-7414-4B85-9417-5311EC02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0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2DB3A-288F-40BF-8797-3E8601B0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826C5-B262-414B-807D-E2C7075E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037FC-AF8E-4FCC-9A81-0E51BE7A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CCE71-5F88-4C86-A8B9-D7706EE3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45A51-2B11-486F-B94B-645754CD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5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C731F-4032-41E4-AD19-025BD643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252C77-BF26-43CC-B043-A8FE5D26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7EE6A-012B-4D39-8971-AF4355AB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F8A030-4E73-4ED3-B8E0-13A211E8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02C32-E459-444A-ABAA-1BA5294C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82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7408E-87A7-408B-9FF1-D6124DDA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12DB9-44C1-42E5-9D70-74364EA35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C0CDA0-0ED5-4009-A568-98F2D18D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9A3D9-DC62-4803-82B7-D306A96B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7DF86-84C8-4B3C-8585-8B36FED7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8941C6-E486-4F72-80E6-D49C35DB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6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47EF4-AE80-445E-9656-B6202AC7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4DB46-8A69-42B5-8E28-B9A15DC78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E617D5-FA30-42C6-A5CD-EB52DAB64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ABDACE-325F-433D-A686-6FF47639A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D44497-9B09-403E-8D78-52185307E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2C661D-D448-4AA0-B280-F2E1FF5C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BB7CB-8C44-4E7A-B96A-1D6FAE59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9539ED-A3A8-4A8C-B00C-1AAA2276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9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08DFF-64A9-421B-9C6F-45283A9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7E1B2F-0916-4476-847A-C4476D35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B87247-8F8B-49A4-BE86-40655908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7A103F-41B8-4597-8FEB-3F5F1AAB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981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7EF3BB-AE84-4765-AF12-A8EBF643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8FD29-28EE-40D5-9898-3580B92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F96C6C-6D68-4CAC-AAC9-1F0BDAE1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90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5957C-08E7-4885-8A9D-D99DEF8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337F-09E5-42D9-BA56-E450D581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0DA741-7AE3-4475-B428-887D1A88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9C412-C55D-4F2C-8B06-FE9CAF29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EDA8C-F2CF-41C5-8337-D5F4E3F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550CB4-FE44-400A-B2A8-7CB7CCCF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694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AA5F9-D601-4A01-A094-7640CC2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69D60A-C5F1-4F1A-882D-4C9888A6F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BAD5DE-5F63-48F1-B946-8B517A4A2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07DBC9-1781-4590-9C43-BDBAD7B8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E2FC-5F12-4B38-8953-C3571931738E}" type="datetimeFigureOut">
              <a:rPr lang="es-CL" smtClean="0"/>
              <a:t>10-04-2024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3E17B2-DE53-4319-9053-F7FC1650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083411-ED66-4FE8-A7D4-3988E804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7F79-5167-4685-8E0A-6F9F881CC8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4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5B4D6E-D8AE-42A6-94AD-DD07E677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A5A2F4-2BDD-4511-9570-327F0110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7EF91-385C-4363-9D97-DF877F5D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CEE2FC-5F12-4B38-8953-C3571931738E}" type="datetimeFigureOut">
              <a:rPr lang="es-CL" smtClean="0"/>
              <a:pPr/>
              <a:t>10-04-2024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6B702-3C6A-4B39-A4E2-8AEC9FD86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6A115-553B-401B-BBFD-5EF092441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D37F79-5167-4685-8E0A-6F9F881CC86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2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uas.cl/" TargetMode="External"/><Relationship Id="rId5" Type="http://schemas.openxmlformats.org/officeDocument/2006/relationships/hyperlink" Target="http://www.registrosocial.gob.cl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registrosocial.gob.cl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://www.beneficiosestudiantiles.cl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64972D-103C-9716-9F12-881B5C5BB1C5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F9473-17C2-9715-A02E-9C82A8E4C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496" y="2519718"/>
            <a:ext cx="5621357" cy="1765085"/>
          </a:xfrm>
        </p:spPr>
        <p:txBody>
          <a:bodyPr anchor="t">
            <a:normAutofit/>
          </a:bodyPr>
          <a:lstStyle/>
          <a:p>
            <a:pPr algn="l"/>
            <a:r>
              <a:rPr lang="es-CL" b="1" dirty="0"/>
              <a:t>Mi estrategia financiera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67D3E-F49C-927C-37C8-95C3A726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 dirty="0"/>
              <a:t>Módulo 3 - Taller 8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FE12D9-61AB-CF44-497D-5EAAB2FC52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4BE34B79-50D0-F838-36D4-AB30C385EC9A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C8C6B30C-9450-ACFB-5D25-44FE78728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DA6F1417-D3B9-4D20-4FDD-B366C94A1FBA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3B2B2C69-5823-784A-A323-1772D1B03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8B0C92B3-8ADA-97DE-11A7-8A7CB0CEA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FF0BEF-6D36-F6C2-485C-03B08E48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9970FC5-BB0F-8B0A-1282-4D9483539B4F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A9144AC4-6AC7-5FC8-B2EC-67B767113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52" y="1069070"/>
            <a:ext cx="5172927" cy="5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DCB87-0173-B129-6BA4-5E4C1178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C0462F4-B986-8D60-8DA6-53B9F709726E}"/>
              </a:ext>
            </a:extLst>
          </p:cNvPr>
          <p:cNvSpPr/>
          <p:nvPr/>
        </p:nvSpPr>
        <p:spPr>
          <a:xfrm rot="5400000">
            <a:off x="1537656" y="133765"/>
            <a:ext cx="792751" cy="266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07C6D7-93CD-938B-551B-9F2C19D2B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D82D307-D980-9C6A-8E74-AA819552D454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8D8C4614-594B-29A6-33A2-BEC78DFF3322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8C652879-C185-9691-FD1E-0CC26DCC3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8297842B-90E2-7648-27F6-8835FE625E22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F4304DF1-8BAC-FB32-4C36-A467D3277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762A528-7221-0663-070D-C65021D3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0E740C3-27F5-AE52-9830-BC9369E0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Becas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8DB297-1EB3-57BB-1305-69A9B77B693B}"/>
              </a:ext>
            </a:extLst>
          </p:cNvPr>
          <p:cNvSpPr txBox="1"/>
          <p:nvPr/>
        </p:nvSpPr>
        <p:spPr>
          <a:xfrm>
            <a:off x="603414" y="2075356"/>
            <a:ext cx="56980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¿De qué tratan las becas?</a:t>
            </a:r>
            <a:endParaRPr lang="es-CL" sz="2500" b="1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17D9843-9EC8-6932-AFCB-DC08AC8AAE70}"/>
              </a:ext>
            </a:extLst>
          </p:cNvPr>
          <p:cNvSpPr/>
          <p:nvPr/>
        </p:nvSpPr>
        <p:spPr>
          <a:xfrm>
            <a:off x="602349" y="2786348"/>
            <a:ext cx="2532738" cy="3218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D2791-3A16-B03E-DB42-498598375F85}"/>
              </a:ext>
            </a:extLst>
          </p:cNvPr>
          <p:cNvSpPr txBox="1"/>
          <p:nvPr/>
        </p:nvSpPr>
        <p:spPr>
          <a:xfrm>
            <a:off x="740105" y="300197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 Bicentenario (BB)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42205D-5618-8F7B-6BE4-CF0BB0D731C6}"/>
              </a:ext>
            </a:extLst>
          </p:cNvPr>
          <p:cNvSpPr txBox="1"/>
          <p:nvPr/>
        </p:nvSpPr>
        <p:spPr>
          <a:xfrm>
            <a:off x="678872" y="3758495"/>
            <a:ext cx="22523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 apoya en el pago de tu carrera en cualquier universidad con al menos cuatro años de acreditación. (*) Beneficio para estudiantes nuevas/os y antiguas/os.</a:t>
            </a:r>
            <a:endParaRPr lang="es-CL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FC3B2772-36FE-F2DD-D525-C72C3A135CA5}"/>
              </a:ext>
            </a:extLst>
          </p:cNvPr>
          <p:cNvSpPr/>
          <p:nvPr/>
        </p:nvSpPr>
        <p:spPr>
          <a:xfrm>
            <a:off x="3450448" y="2786348"/>
            <a:ext cx="2532738" cy="3218466"/>
          </a:xfrm>
          <a:prstGeom prst="roundRect">
            <a:avLst/>
          </a:prstGeom>
          <a:solidFill>
            <a:srgbClr val="935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E5F4559-2B49-DDB2-A165-02009853E6F5}"/>
              </a:ext>
            </a:extLst>
          </p:cNvPr>
          <p:cNvSpPr txBox="1"/>
          <p:nvPr/>
        </p:nvSpPr>
        <p:spPr>
          <a:xfrm>
            <a:off x="3588204" y="300197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 Nuevo Milenio (BNM)</a:t>
            </a:r>
            <a:endParaRPr lang="es-CL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2DBC159-F2C9-E7D6-1B7D-2AAA87CF21F5}"/>
              </a:ext>
            </a:extLst>
          </p:cNvPr>
          <p:cNvSpPr txBox="1"/>
          <p:nvPr/>
        </p:nvSpPr>
        <p:spPr>
          <a:xfrm>
            <a:off x="3588204" y="3758495"/>
            <a:ext cx="2252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 tu carrera técnico profesional con el apoyo del Mineduc. (*) Beneficio para estudiantes nuevas/os y antiguas/os.</a:t>
            </a:r>
            <a:endParaRPr lang="es-CL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1CEF3EC2-176A-5B65-EB04-D1A945CD8C7C}"/>
              </a:ext>
            </a:extLst>
          </p:cNvPr>
          <p:cNvSpPr/>
          <p:nvPr/>
        </p:nvSpPr>
        <p:spPr>
          <a:xfrm>
            <a:off x="6298547" y="2786348"/>
            <a:ext cx="2532738" cy="321846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D6D6AE8-9BD1-B718-3F38-8601FBDCE5B2}"/>
              </a:ext>
            </a:extLst>
          </p:cNvPr>
          <p:cNvSpPr txBox="1"/>
          <p:nvPr/>
        </p:nvSpPr>
        <p:spPr>
          <a:xfrm>
            <a:off x="6436303" y="300197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Beca Juan Gómez Millas (BJGM)</a:t>
            </a:r>
            <a:endParaRPr lang="es-CL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808A1E2-E990-5385-5C7B-9F28B69A1BF6}"/>
              </a:ext>
            </a:extLst>
          </p:cNvPr>
          <p:cNvSpPr txBox="1"/>
          <p:nvPr/>
        </p:nvSpPr>
        <p:spPr>
          <a:xfrm>
            <a:off x="6436303" y="3758495"/>
            <a:ext cx="225230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Obtienes apoyo para financiar tus estudios en cualquier institución acreditada. (*) Beneficio para estudiantes nuevas/os y antiguas/os.</a:t>
            </a:r>
            <a:endParaRPr lang="es-CL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8A02F8C3-D3CD-E0CA-2C81-544EBDD938E1}"/>
              </a:ext>
            </a:extLst>
          </p:cNvPr>
          <p:cNvSpPr/>
          <p:nvPr/>
        </p:nvSpPr>
        <p:spPr>
          <a:xfrm>
            <a:off x="9146646" y="2786348"/>
            <a:ext cx="2532738" cy="32184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876ADA6-99CE-B8C7-1E10-E7F6D73CEEBC}"/>
              </a:ext>
            </a:extLst>
          </p:cNvPr>
          <p:cNvSpPr txBox="1"/>
          <p:nvPr/>
        </p:nvSpPr>
        <p:spPr>
          <a:xfrm>
            <a:off x="9284402" y="300197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 Excelencia Académica (BEA)</a:t>
            </a:r>
            <a:endParaRPr lang="es-CL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1FF9236-C233-8C0D-5EAA-E9F921F8AB3E}"/>
              </a:ext>
            </a:extLst>
          </p:cNvPr>
          <p:cNvSpPr txBox="1"/>
          <p:nvPr/>
        </p:nvSpPr>
        <p:spPr>
          <a:xfrm>
            <a:off x="9260822" y="3758495"/>
            <a:ext cx="2252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tienes las notas más altas de tu generación, premiamos tus logros académicos ayudándote a financiar tu carrera.</a:t>
            </a:r>
            <a:endParaRPr lang="es-C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B155-D3E2-7687-5ADA-C4EB9590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CBF37CB6-76FE-D481-5A3F-BFC850C0EE47}"/>
              </a:ext>
            </a:extLst>
          </p:cNvPr>
          <p:cNvSpPr/>
          <p:nvPr/>
        </p:nvSpPr>
        <p:spPr>
          <a:xfrm rot="5400000">
            <a:off x="1537656" y="133765"/>
            <a:ext cx="792751" cy="266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FA2D50-8DD5-235D-7A7F-3E1FC4F41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9DEBDAF-6585-B354-B1BC-6CDB516C6934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41BCE5F3-48C5-C3D9-3992-83A8514A6B16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86448518-E235-8AB9-B07D-EBEA635DE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4DC52A4D-BEC6-6514-691D-E5E3CDB564DF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56E665A3-D27D-8182-72E9-90E75D5BE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6E562B7-AB46-5B6E-F2C5-8173B853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8C11D263-F9B5-815D-AFC2-7B5D5188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Becas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844529-4F18-72B6-8B2B-E7F799D2B074}"/>
              </a:ext>
            </a:extLst>
          </p:cNvPr>
          <p:cNvSpPr txBox="1"/>
          <p:nvPr/>
        </p:nvSpPr>
        <p:spPr>
          <a:xfrm>
            <a:off x="603414" y="2075356"/>
            <a:ext cx="56980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¿De qué tratan las becas?</a:t>
            </a:r>
            <a:endParaRPr lang="es-CL" sz="2500" b="1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2835CE-5D1D-1DF0-9EC5-DE92F6B9BC70}"/>
              </a:ext>
            </a:extLst>
          </p:cNvPr>
          <p:cNvSpPr/>
          <p:nvPr/>
        </p:nvSpPr>
        <p:spPr>
          <a:xfrm>
            <a:off x="602349" y="2788373"/>
            <a:ext cx="2532738" cy="3218466"/>
          </a:xfrm>
          <a:prstGeom prst="roundRect">
            <a:avLst/>
          </a:prstGeom>
          <a:solidFill>
            <a:srgbClr val="54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9CD336-F741-B125-2FA1-BAF27B49A384}"/>
              </a:ext>
            </a:extLst>
          </p:cNvPr>
          <p:cNvSpPr txBox="1"/>
          <p:nvPr/>
        </p:nvSpPr>
        <p:spPr>
          <a:xfrm>
            <a:off x="740105" y="3004002"/>
            <a:ext cx="22523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 Vocación de Profesor - Pedagogías (BVP Pedagogía)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6F1734-A3C9-E411-163D-837CE7B27E3F}"/>
              </a:ext>
            </a:extLst>
          </p:cNvPr>
          <p:cNvSpPr txBox="1"/>
          <p:nvPr/>
        </p:nvSpPr>
        <p:spPr>
          <a:xfrm>
            <a:off x="678872" y="3760520"/>
            <a:ext cx="2252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tu sueño es educar y obtuviste más de 625 puntos en la Prueba de Acceso a la Educación Superior (PAES), te apoyamos financiando el costo total de tu carrera.</a:t>
            </a:r>
            <a:endParaRPr lang="es-CL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18E412D3-E01B-04B3-EA25-8BE3A8D1AE8F}"/>
              </a:ext>
            </a:extLst>
          </p:cNvPr>
          <p:cNvSpPr/>
          <p:nvPr/>
        </p:nvSpPr>
        <p:spPr>
          <a:xfrm>
            <a:off x="3450448" y="2788373"/>
            <a:ext cx="2532738" cy="3218466"/>
          </a:xfrm>
          <a:prstGeom prst="roundRect">
            <a:avLst/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DEA14-306B-B1B8-BC73-097A32BF58C9}"/>
              </a:ext>
            </a:extLst>
          </p:cNvPr>
          <p:cNvSpPr txBox="1"/>
          <p:nvPr/>
        </p:nvSpPr>
        <p:spPr>
          <a:xfrm>
            <a:off x="3588204" y="3004002"/>
            <a:ext cx="22523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 Distinción a las Trayectorias Educativas (DTE)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344535E-0BA9-3D55-27BB-1B8A07E0216D}"/>
              </a:ext>
            </a:extLst>
          </p:cNvPr>
          <p:cNvSpPr txBox="1"/>
          <p:nvPr/>
        </p:nvSpPr>
        <p:spPr>
          <a:xfrm>
            <a:off x="3588204" y="3760520"/>
            <a:ext cx="2252306" cy="205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</a:rPr>
              <a:t>Si obtuviste una de las Distinciones a las Trayectorias Educativas (DTE) en la Prueba de Acceso a la Educación Superior (PAES), te ayudamos a financiar tu carrera.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493E392D-9003-7161-A34D-4EC2361E3A92}"/>
              </a:ext>
            </a:extLst>
          </p:cNvPr>
          <p:cNvSpPr/>
          <p:nvPr/>
        </p:nvSpPr>
        <p:spPr>
          <a:xfrm>
            <a:off x="6298547" y="2788373"/>
            <a:ext cx="2532738" cy="3218466"/>
          </a:xfrm>
          <a:prstGeom prst="roundRect">
            <a:avLst/>
          </a:prstGeom>
          <a:solidFill>
            <a:srgbClr val="43A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CA07018-22C5-78EF-FC55-4D9BD05A4BC9}"/>
              </a:ext>
            </a:extLst>
          </p:cNvPr>
          <p:cNvSpPr txBox="1"/>
          <p:nvPr/>
        </p:nvSpPr>
        <p:spPr>
          <a:xfrm>
            <a:off x="6436303" y="3004002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Becas de Reparación</a:t>
            </a:r>
            <a:endParaRPr lang="es-CL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834CC0D-31EA-C937-81D1-41F210F8D6E5}"/>
              </a:ext>
            </a:extLst>
          </p:cNvPr>
          <p:cNvSpPr txBox="1"/>
          <p:nvPr/>
        </p:nvSpPr>
        <p:spPr>
          <a:xfrm>
            <a:off x="6436303" y="3760520"/>
            <a:ext cx="2252306" cy="131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Dirigida a las personas que se encuentran en el Informe </a:t>
            </a:r>
            <a:r>
              <a:rPr lang="es-CL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Valech</a:t>
            </a: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o a alguna/o de sus hijas/os o nietas/os.</a:t>
            </a:r>
            <a:endParaRPr lang="es-CL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A99268B-64F7-845E-1126-FA4A21E75009}"/>
              </a:ext>
            </a:extLst>
          </p:cNvPr>
          <p:cNvSpPr/>
          <p:nvPr/>
        </p:nvSpPr>
        <p:spPr>
          <a:xfrm>
            <a:off x="9144839" y="2788373"/>
            <a:ext cx="2532738" cy="3218466"/>
          </a:xfrm>
          <a:prstGeom prst="roundRect">
            <a:avLst/>
          </a:prstGeom>
          <a:solidFill>
            <a:srgbClr val="935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A287F7-1C3A-6353-FDFB-B95EDF2893A3}"/>
              </a:ext>
            </a:extLst>
          </p:cNvPr>
          <p:cNvSpPr txBox="1"/>
          <p:nvPr/>
        </p:nvSpPr>
        <p:spPr>
          <a:xfrm>
            <a:off x="9282595" y="3004002"/>
            <a:ext cx="22523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 para Hijas e Hijos de Profesionales de la Educación (BHP)</a:t>
            </a:r>
            <a:endParaRPr lang="es-CL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91A681-2EEA-CC32-012F-E2EADB1A2052}"/>
              </a:ext>
            </a:extLst>
          </p:cNvPr>
          <p:cNvSpPr txBox="1"/>
          <p:nvPr/>
        </p:nvSpPr>
        <p:spPr>
          <a:xfrm>
            <a:off x="9282595" y="3760520"/>
            <a:ext cx="22523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5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Beneficio p</a:t>
            </a:r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 hijas e hijos de profesoras/es o asistentes docentes de enseñanza básica o media. (*) Beneficio para estudiantes nuevas/os y antiguas/os.</a:t>
            </a:r>
            <a:endParaRPr lang="es-CL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 animBg="1"/>
      <p:bldP spid="38" grpId="0"/>
      <p:bldP spid="39" grpId="0"/>
      <p:bldP spid="3" grpId="0" animBg="1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9AC10-2A38-56A8-0FF8-90FED8F7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15E3CF3-0D79-84F0-E9F6-EC97202FB54C}"/>
              </a:ext>
            </a:extLst>
          </p:cNvPr>
          <p:cNvSpPr/>
          <p:nvPr/>
        </p:nvSpPr>
        <p:spPr>
          <a:xfrm rot="5400000">
            <a:off x="1537656" y="133765"/>
            <a:ext cx="792751" cy="266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836AE6-5FD2-00EE-F8CA-4373C7EFD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4C41366-C07C-7F6D-D4A1-2762BB9A806E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C7FB09CA-2009-0B3A-A2AC-F08091320A45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69F266E7-98F3-6104-90C0-3913FBE08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390FAC3-71D0-8B60-45A9-07A5109C3DA6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9046D986-DD03-A90B-6ED6-AF4A81488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F2094C0-771E-6A42-E58C-FFF9DD0F3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818DB91-4FD3-8676-D62A-39FA75AA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Becas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C68EF7-BBAE-530F-91E7-BE4B1C2F71AE}"/>
              </a:ext>
            </a:extLst>
          </p:cNvPr>
          <p:cNvSpPr txBox="1"/>
          <p:nvPr/>
        </p:nvSpPr>
        <p:spPr>
          <a:xfrm>
            <a:off x="603414" y="2075356"/>
            <a:ext cx="56980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¿De qué tratan las becas?</a:t>
            </a:r>
            <a:endParaRPr lang="es-CL" sz="2500" b="1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418BE6C-3774-D45B-5DDC-BB184F7FAC8A}"/>
              </a:ext>
            </a:extLst>
          </p:cNvPr>
          <p:cNvSpPr/>
          <p:nvPr/>
        </p:nvSpPr>
        <p:spPr>
          <a:xfrm>
            <a:off x="602349" y="2777158"/>
            <a:ext cx="2532738" cy="3218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8435327-3F7D-D00B-6EAC-B95F63215BEF}"/>
              </a:ext>
            </a:extLst>
          </p:cNvPr>
          <p:cNvSpPr txBox="1"/>
          <p:nvPr/>
        </p:nvSpPr>
        <p:spPr>
          <a:xfrm>
            <a:off x="740105" y="299278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 Excelencia Técnica (BET)</a:t>
            </a:r>
            <a:endParaRPr lang="es-C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F1174C-7319-C1C0-C52C-DC72AACB1823}"/>
              </a:ext>
            </a:extLst>
          </p:cNvPr>
          <p:cNvSpPr txBox="1"/>
          <p:nvPr/>
        </p:nvSpPr>
        <p:spPr>
          <a:xfrm>
            <a:off x="678872" y="3749305"/>
            <a:ext cx="2252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Apoyo econ</a:t>
            </a:r>
            <a:r>
              <a:rPr lang="es-CL" sz="15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mico a las/os mejores egresadas/os de Enseñanza Media, que ingresen a carreras técnico-profesionales.</a:t>
            </a:r>
            <a:endParaRPr lang="es-CL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659CB81A-60EC-932F-0D0F-D76CDCCC0290}"/>
              </a:ext>
            </a:extLst>
          </p:cNvPr>
          <p:cNvSpPr/>
          <p:nvPr/>
        </p:nvSpPr>
        <p:spPr>
          <a:xfrm>
            <a:off x="3450448" y="2799588"/>
            <a:ext cx="2532738" cy="321846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EA72F83-CC0C-F2ED-DB0F-78DE6FCA96CC}"/>
              </a:ext>
            </a:extLst>
          </p:cNvPr>
          <p:cNvSpPr txBox="1"/>
          <p:nvPr/>
        </p:nvSpPr>
        <p:spPr>
          <a:xfrm>
            <a:off x="3588204" y="3015217"/>
            <a:ext cx="2252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 de Articulación (BAR)</a:t>
            </a:r>
            <a:endParaRPr lang="es-CL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B041F6E-D124-CDA7-80C1-114DAA820125}"/>
              </a:ext>
            </a:extLst>
          </p:cNvPr>
          <p:cNvSpPr txBox="1"/>
          <p:nvPr/>
        </p:nvSpPr>
        <p:spPr>
          <a:xfrm>
            <a:off x="3588204" y="3771735"/>
            <a:ext cx="225230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500" dirty="0">
                <a:solidFill>
                  <a:schemeClr val="bg1"/>
                </a:solidFill>
                <a:latin typeface="Arial" panose="020B0604020202020204" pitchFamily="34" charset="0"/>
              </a:rPr>
              <a:t>Si cursaste una carrera técnica, puedes continuar en una profesional con este beneficio.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DC9EA1F-E952-19ED-C99C-B07420E47CB7}"/>
              </a:ext>
            </a:extLst>
          </p:cNvPr>
          <p:cNvSpPr/>
          <p:nvPr/>
        </p:nvSpPr>
        <p:spPr>
          <a:xfrm>
            <a:off x="6298547" y="2799901"/>
            <a:ext cx="2532738" cy="3218466"/>
          </a:xfrm>
          <a:prstGeom prst="roundRect">
            <a:avLst/>
          </a:prstGeom>
          <a:solidFill>
            <a:srgbClr val="43A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BADF7F-7B20-5C53-56A5-ADECC02AE1CE}"/>
              </a:ext>
            </a:extLst>
          </p:cNvPr>
          <p:cNvSpPr txBox="1"/>
          <p:nvPr/>
        </p:nvSpPr>
        <p:spPr>
          <a:xfrm>
            <a:off x="6436303" y="3015530"/>
            <a:ext cx="22523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Becas para estudiantes en situación de discapacidad</a:t>
            </a:r>
            <a:endParaRPr lang="es-CL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6B0D57-CC8F-64B9-DDB9-F6C18F6B9025}"/>
              </a:ext>
            </a:extLst>
          </p:cNvPr>
          <p:cNvSpPr txBox="1"/>
          <p:nvPr/>
        </p:nvSpPr>
        <p:spPr>
          <a:xfrm>
            <a:off x="6436303" y="3772048"/>
            <a:ext cx="225230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Cupos especiales de las becas Bicentenario, Juan Gómez Millas y Nuevo Milenio para alumnas/os con esta condición, que tengan un promedio de notas Enseñanza Media desde 5,0.</a:t>
            </a:r>
            <a:endParaRPr lang="es-CL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04880AF-9D7E-5FB7-0EE2-6837CFA246F1}"/>
              </a:ext>
            </a:extLst>
          </p:cNvPr>
          <p:cNvSpPr/>
          <p:nvPr/>
        </p:nvSpPr>
        <p:spPr>
          <a:xfrm>
            <a:off x="9146646" y="2799588"/>
            <a:ext cx="2532738" cy="32184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E8B0997-A39E-E282-EFF9-2BAFFF9DF5EC}"/>
              </a:ext>
            </a:extLst>
          </p:cNvPr>
          <p:cNvSpPr txBox="1"/>
          <p:nvPr/>
        </p:nvSpPr>
        <p:spPr>
          <a:xfrm>
            <a:off x="9284402" y="3015217"/>
            <a:ext cx="225230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 Juan Gómez Millas para Estudiantes Extranjera/os (BJGME)</a:t>
            </a:r>
            <a:r>
              <a:rPr lang="es-CL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s-CL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71A14C-401A-4451-0DB5-3709FD75E873}"/>
              </a:ext>
            </a:extLst>
          </p:cNvPr>
          <p:cNvSpPr txBox="1"/>
          <p:nvPr/>
        </p:nvSpPr>
        <p:spPr>
          <a:xfrm>
            <a:off x="9223169" y="3771735"/>
            <a:ext cx="225230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Una oportunidad de financiamiento para jóvenes extranjeras/os que cursen sus estudios superiores en Chile.</a:t>
            </a:r>
            <a:endParaRPr lang="es-CL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379F8BC-BF8D-2F0F-D049-2FD841266740}"/>
              </a:ext>
            </a:extLst>
          </p:cNvPr>
          <p:cNvSpPr/>
          <p:nvPr/>
        </p:nvSpPr>
        <p:spPr>
          <a:xfrm>
            <a:off x="6650182" y="902525"/>
            <a:ext cx="6044540" cy="1172831"/>
          </a:xfrm>
          <a:prstGeom prst="roundRect">
            <a:avLst/>
          </a:prstGeom>
          <a:solidFill>
            <a:srgbClr val="F2F4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1DED27E-8ED6-1900-E38E-A44838699B1F}"/>
              </a:ext>
            </a:extLst>
          </p:cNvPr>
          <p:cNvSpPr txBox="1"/>
          <p:nvPr/>
        </p:nvSpPr>
        <p:spPr>
          <a:xfrm>
            <a:off x="6894112" y="1144370"/>
            <a:ext cx="4808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Recuerda que en TODOTP, están los links de cada beca para que puedas conocer más detalles.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8805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3" grpId="0" animBg="1"/>
      <p:bldP spid="9" grpId="0"/>
      <p:bldP spid="15" grpId="0"/>
      <p:bldP spid="16" grpId="0" animBg="1"/>
      <p:bldP spid="18" grpId="0"/>
      <p:bldP spid="20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8A51-CCE1-25E4-2E7D-4C9AFF08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FA78E288-2219-C3E5-A7B5-2C427AD04412}"/>
              </a:ext>
            </a:extLst>
          </p:cNvPr>
          <p:cNvSpPr/>
          <p:nvPr/>
        </p:nvSpPr>
        <p:spPr>
          <a:xfrm rot="5400000">
            <a:off x="1805653" y="-134233"/>
            <a:ext cx="850521" cy="3257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9C5DD1-9667-05BE-785F-E4A1D4D3F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D3E3D41-8BCF-7D7D-C7AA-B624AF935604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0B8DEA74-7955-53EF-3FC3-972069E11254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AAB6C0A-D833-821A-F23D-AB6399494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5CB4A884-AF97-615E-B19B-073364DD8799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960B983D-A7FB-AEEF-ED51-081A48ED70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A6DA0D0-657F-0577-80BA-CB2ED037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D3541306-7B00-8B77-1692-DA161C12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Créditos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1CC30E-57D3-40FA-8C39-B70720E1D55A}"/>
              </a:ext>
            </a:extLst>
          </p:cNvPr>
          <p:cNvSpPr txBox="1"/>
          <p:nvPr/>
        </p:nvSpPr>
        <p:spPr>
          <a:xfrm>
            <a:off x="603414" y="2075356"/>
            <a:ext cx="102841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¿Qué son los Créditos de Educación Superior?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F3185B4-6A03-C81C-4AF0-FF08E1E0D42D}"/>
              </a:ext>
            </a:extLst>
          </p:cNvPr>
          <p:cNvSpPr txBox="1">
            <a:spLocks/>
          </p:cNvSpPr>
          <p:nvPr/>
        </p:nvSpPr>
        <p:spPr>
          <a:xfrm>
            <a:off x="602347" y="2708171"/>
            <a:ext cx="10751453" cy="346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Estos son préstamos que te ayudan a cubrir parte del costo de tus estudios, y se entregan a las instituciones. </a:t>
            </a:r>
          </a:p>
          <a:p>
            <a:pPr marL="342900" indent="-3429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Debes devolver esos recursos después de egresar o titularte, en plazos que van desde 10 hasta 20 años, dependiendo del valor de tu deuda. </a:t>
            </a:r>
          </a:p>
          <a:p>
            <a:pPr marL="342900" indent="-3429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El monto anual que deberás pagar corresponderá a un porcentaje de tus ingresos anuales (entre el 5% y el 10% aproximadamente).</a:t>
            </a:r>
          </a:p>
          <a:p>
            <a:pPr marL="342900" indent="-3429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Hay 2 tipos de créditos que entrega el ministerio de educación.</a:t>
            </a:r>
          </a:p>
        </p:txBody>
      </p:sp>
    </p:spTree>
    <p:extLst>
      <p:ext uri="{BB962C8B-B14F-4D97-AF65-F5344CB8AC3E}">
        <p14:creationId xmlns:p14="http://schemas.microsoft.com/office/powerpoint/2010/main" val="2517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1416E-755A-5212-822F-568639B66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FD83E40B-27E2-1F05-F185-E3102658059F}"/>
              </a:ext>
            </a:extLst>
          </p:cNvPr>
          <p:cNvSpPr/>
          <p:nvPr/>
        </p:nvSpPr>
        <p:spPr>
          <a:xfrm rot="5400000">
            <a:off x="1805653" y="-134233"/>
            <a:ext cx="850521" cy="3257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22ACE5-82F2-7B3B-72C8-066C2A9B9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DA1CE80-DF00-92B1-8894-D1B846CAE56F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80A30B85-537A-71B7-A223-6F32865B06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C2D5F8D2-0753-8FB0-674C-8136AB908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0DE004FD-A4C5-0308-DEED-3AF41EDD1A41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968CC31-A4CA-9B10-4721-0B76A4B07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777CF7-C851-50EA-7184-037E1905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3F1EBB3E-0F53-F445-E331-C6716003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Créditos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20E0D7-A47B-5DCC-1CD6-EF48F4C55D91}"/>
              </a:ext>
            </a:extLst>
          </p:cNvPr>
          <p:cNvSpPr txBox="1"/>
          <p:nvPr/>
        </p:nvSpPr>
        <p:spPr>
          <a:xfrm>
            <a:off x="603414" y="2075356"/>
            <a:ext cx="10284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rial" panose="020B0604020202020204" pitchFamily="34" charset="0"/>
              </a:rPr>
              <a:t>ipos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rial" panose="020B0604020202020204" pitchFamily="34" charset="0"/>
              </a:rPr>
              <a:t> de créditos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947B277-7B6D-6E58-79C6-31BD627354F7}"/>
              </a:ext>
            </a:extLst>
          </p:cNvPr>
          <p:cNvSpPr/>
          <p:nvPr/>
        </p:nvSpPr>
        <p:spPr>
          <a:xfrm>
            <a:off x="724395" y="2755074"/>
            <a:ext cx="4850932" cy="3417223"/>
          </a:xfrm>
          <a:prstGeom prst="roundRect">
            <a:avLst>
              <a:gd name="adj" fmla="val 936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4D0420-37A0-11D8-DC81-DEA6818A3B34}"/>
              </a:ext>
            </a:extLst>
          </p:cNvPr>
          <p:cNvSpPr/>
          <p:nvPr/>
        </p:nvSpPr>
        <p:spPr>
          <a:xfrm>
            <a:off x="6502868" y="2755074"/>
            <a:ext cx="4850932" cy="3417223"/>
          </a:xfrm>
          <a:prstGeom prst="roundRect">
            <a:avLst>
              <a:gd name="adj" fmla="val 76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904AAB6-E53D-7F37-DC1C-5FA3384E0F1D}"/>
              </a:ext>
            </a:extLst>
          </p:cNvPr>
          <p:cNvSpPr txBox="1">
            <a:spLocks/>
          </p:cNvSpPr>
          <p:nvPr/>
        </p:nvSpPr>
        <p:spPr>
          <a:xfrm>
            <a:off x="838201" y="3006249"/>
            <a:ext cx="4505696" cy="2782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CL" sz="2100" b="1" dirty="0">
                <a:solidFill>
                  <a:schemeClr val="bg1"/>
                </a:solidFill>
                <a:ea typeface="Arial" panose="020B0604020202020204" pitchFamily="34" charset="0"/>
              </a:rPr>
              <a:t>Fondo Solidario de Crédito Universitario</a:t>
            </a:r>
            <a:endParaRPr lang="es-CL" sz="21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El Fondo Solidario es compatible con las becas de arancel y el Crédito con Garantía Estatal.</a:t>
            </a:r>
            <a:endParaRPr lang="es-C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CL" sz="18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 Requisitos</a:t>
            </a:r>
            <a:endParaRPr lang="es-C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Pertenecer al 80% de la población de menores ingresos del país. </a:t>
            </a:r>
            <a:endParaRPr lang="es-C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Puntaje igual o superior a 485 puntos en la PAES</a:t>
            </a:r>
            <a:endParaRPr lang="es-C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D7F098A-1D58-6673-A80D-A0227DFDA6B9}"/>
              </a:ext>
            </a:extLst>
          </p:cNvPr>
          <p:cNvSpPr txBox="1">
            <a:spLocks/>
          </p:cNvSpPr>
          <p:nvPr/>
        </p:nvSpPr>
        <p:spPr>
          <a:xfrm>
            <a:off x="6616674" y="3001586"/>
            <a:ext cx="4534256" cy="3170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L" sz="2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Crédito con Garantía Estatal (CAE)</a:t>
            </a:r>
            <a:endParaRPr lang="es-CL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L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Una vez asignado, el beneficio se extiende por toda la carrera, sin necesidad de postular nuevamente.</a:t>
            </a:r>
            <a:endParaRPr lang="es-CL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L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Requisitos</a:t>
            </a:r>
            <a:endParaRPr lang="es-CL" sz="2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CL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Si vas a postular a una </a:t>
            </a:r>
            <a:r>
              <a:rPr lang="es-CL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Universidad o Escuela Matriz de las FF.AA</a:t>
            </a:r>
            <a:r>
              <a:rPr lang="es-CL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.:  se debe tener un puntaje igual o superior a 485 puntos.</a:t>
            </a:r>
            <a:endParaRPr lang="es-CL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CL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Si vas a postular a un </a:t>
            </a:r>
            <a:r>
              <a:rPr lang="es-CL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Centro De Formación Técnica o Instituto Profesional</a:t>
            </a:r>
            <a:r>
              <a:rPr lang="es-CL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NEM igual o superior a 5,29, o bien, un puntaje igual o superior a 485 puntos</a:t>
            </a:r>
            <a:endParaRPr lang="es-CL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5ED4-C61B-1ED8-FB61-102A08B40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F118011-E757-7955-3CA9-38985DBFD2D9}"/>
              </a:ext>
            </a:extLst>
          </p:cNvPr>
          <p:cNvSpPr/>
          <p:nvPr/>
        </p:nvSpPr>
        <p:spPr>
          <a:xfrm rot="5400000">
            <a:off x="2406521" y="-735101"/>
            <a:ext cx="824444" cy="44327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81F111-2CCE-11B5-FD7B-47F656FD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C50C015-AD1B-7C30-77B3-ED3C898462BB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C91692DB-8921-D4BF-0234-1BB8851025E9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6AD0CF96-B16C-421A-3D12-78C3056A1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27FD6C8-C2C7-3406-9F16-DD6D5A2D9AA9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E88424D-A32B-85A2-613E-280C9779C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331D046-3D2F-B42C-06A1-A769B0BA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84F2DD24-1EEB-9F3E-A811-4DF9E224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Postulación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0755-9CE3-1625-ABE1-D19A531604C5}"/>
              </a:ext>
            </a:extLst>
          </p:cNvPr>
          <p:cNvSpPr txBox="1"/>
          <p:nvPr/>
        </p:nvSpPr>
        <p:spPr>
          <a:xfrm>
            <a:off x="603414" y="2088270"/>
            <a:ext cx="101305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¿Cómo postulo a estas 3 fuentes de financiamiento?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	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0774D8-8B1D-C062-6AC0-C2C3E5113C2A}"/>
              </a:ext>
            </a:extLst>
          </p:cNvPr>
          <p:cNvSpPr txBox="1"/>
          <p:nvPr/>
        </p:nvSpPr>
        <p:spPr>
          <a:xfrm>
            <a:off x="4785756" y="2982063"/>
            <a:ext cx="686393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L" sz="23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Para postular se recomienda contar con el Registro Social de Hogares (RSH) </a:t>
            </a:r>
            <a:r>
              <a:rPr lang="es-CL" sz="23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que se puede solicitar en </a:t>
            </a:r>
            <a:r>
              <a:rPr lang="es-CL" sz="23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http://www.registrosocial.gob.cl/</a:t>
            </a:r>
            <a:r>
              <a:rPr lang="es-CL" sz="23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. </a:t>
            </a:r>
            <a:r>
              <a:rPr lang="es-CL" sz="2300" dirty="0">
                <a:solidFill>
                  <a:schemeClr val="accent1">
                    <a:lumMod val="75000"/>
                  </a:schemeClr>
                </a:solidFill>
                <a:latin typeface="Arial"/>
                <a:ea typeface="gobCL" charset="0"/>
                <a:cs typeface="gobCL" charset="0"/>
              </a:rPr>
              <a:t>Si tu hogar no tiene RSH, solicita su ingreso mediante un adulto de tu familia. Si ya tienes RSH verifica que los datos de tu hogar  estén actualizados. Recomendamos hacer este trámite 6 meses antes.</a:t>
            </a:r>
            <a:endParaRPr lang="es-CL" sz="2300" dirty="0">
              <a:solidFill>
                <a:schemeClr val="accent1">
                  <a:lumMod val="75000"/>
                </a:schemeClr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A5F7B6C-E0F9-A76F-3AF7-BEE9F50CB7AE}"/>
              </a:ext>
            </a:extLst>
          </p:cNvPr>
          <p:cNvSpPr/>
          <p:nvPr/>
        </p:nvSpPr>
        <p:spPr>
          <a:xfrm>
            <a:off x="4714506" y="2919179"/>
            <a:ext cx="7077693" cy="3241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988209-2EC8-A2DB-F5F1-13ECF68EA1D0}"/>
              </a:ext>
            </a:extLst>
          </p:cNvPr>
          <p:cNvSpPr txBox="1"/>
          <p:nvPr/>
        </p:nvSpPr>
        <p:spPr>
          <a:xfrm>
            <a:off x="4762007" y="2919179"/>
            <a:ext cx="68639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CL" sz="240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Para postular debe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 completar el 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Formulario Único de Acreditación Socioeconómica (FUAS)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y estarás optando con el mismo formulario a 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Gratuidad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 las 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ecas de Arancel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al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Fondo Solidario de Crédito Universitario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al 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Crédito con Garantía Estatal (CAE)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y a la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s-C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Gothic"/>
                <a:cs typeface="Times New Roman"/>
              </a:rPr>
              <a:t>Beca de Alimentación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que otorga </a:t>
            </a:r>
            <a:r>
              <a:rPr lang="es-CL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Junaeb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 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E15E2E0-CB89-4AC4-8B78-05544BFC11F0}"/>
              </a:ext>
            </a:extLst>
          </p:cNvPr>
          <p:cNvSpPr/>
          <p:nvPr/>
        </p:nvSpPr>
        <p:spPr>
          <a:xfrm>
            <a:off x="4705342" y="2941660"/>
            <a:ext cx="7077693" cy="3241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A882D43-3E2A-E49F-A841-38FED26E1B49}"/>
              </a:ext>
            </a:extLst>
          </p:cNvPr>
          <p:cNvSpPr txBox="1"/>
          <p:nvPr/>
        </p:nvSpPr>
        <p:spPr>
          <a:xfrm>
            <a:off x="4752843" y="2941660"/>
            <a:ext cx="7048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Lo primero es inscribirse al FUAS: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Ingresar al sitio 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www.fuas.cl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  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y seguir las instrucciones para completar el formulario online. Los datos que informe el estudiante serán validados con las bases de distintos organismos del Estado.</a:t>
            </a:r>
            <a:endParaRPr lang="es-CL" sz="2400" dirty="0">
              <a:solidFill>
                <a:schemeClr val="accent1">
                  <a:lumMod val="75000"/>
                </a:schemeClr>
              </a:solidFill>
              <a:latin typeface="Arial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028" name="Picture 4" descr="Registro Social de Hogares (RSH) – Ministerio de Desarrollo Social y Familia">
            <a:extLst>
              <a:ext uri="{FF2B5EF4-FFF2-40B4-BE49-F238E27FC236}">
                <a16:creationId xmlns:a16="http://schemas.microsoft.com/office/drawing/2014/main" id="{39E0681A-F2D4-38CB-0BBF-6B49E4C5E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5353"/>
          <a:stretch/>
        </p:blipFill>
        <p:spPr bwMode="auto">
          <a:xfrm>
            <a:off x="978089" y="2789513"/>
            <a:ext cx="3061079" cy="27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F25017F-6860-A1DA-19DB-880CADBA1FA3}"/>
              </a:ext>
            </a:extLst>
          </p:cNvPr>
          <p:cNvGrpSpPr/>
          <p:nvPr/>
        </p:nvGrpSpPr>
        <p:grpSpPr>
          <a:xfrm>
            <a:off x="555524" y="2656026"/>
            <a:ext cx="4001891" cy="3046988"/>
            <a:chOff x="469007" y="2658461"/>
            <a:chExt cx="4207636" cy="320364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5687BD8-2085-EE7D-DEF3-E14C1AC4A3E5}"/>
                </a:ext>
              </a:extLst>
            </p:cNvPr>
            <p:cNvSpPr/>
            <p:nvPr/>
          </p:nvSpPr>
          <p:spPr>
            <a:xfrm>
              <a:off x="493236" y="2658461"/>
              <a:ext cx="4183407" cy="3203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26" name="Picture 2" descr="Material de difusión | Beneficios Estudiantiles Educación Superior">
              <a:extLst>
                <a:ext uri="{FF2B5EF4-FFF2-40B4-BE49-F238E27FC236}">
                  <a16:creationId xmlns:a16="http://schemas.microsoft.com/office/drawing/2014/main" id="{EE19B1A6-0A12-1CC7-5734-404FA4AAA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" t="7229" r="59043" b="54580"/>
            <a:stretch/>
          </p:blipFill>
          <p:spPr bwMode="auto">
            <a:xfrm>
              <a:off x="469007" y="2789513"/>
              <a:ext cx="4079244" cy="243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2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C6805-3FCA-3C6C-5400-D4556641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7243C966-9B40-5C56-F63E-178993559F89}"/>
              </a:ext>
            </a:extLst>
          </p:cNvPr>
          <p:cNvSpPr/>
          <p:nvPr/>
        </p:nvSpPr>
        <p:spPr>
          <a:xfrm rot="5400000">
            <a:off x="3107165" y="-1435745"/>
            <a:ext cx="824446" cy="58340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B7A01B-3726-9034-9404-9DEF817CE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640C985-FBB4-74F8-2419-D8A3D4A34D2A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88595F0E-CFC8-360E-E811-FB20688F6D80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19A61867-55B5-C141-75F0-DE4791AFD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4792FB93-D156-145A-AA4D-09790B61F532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4810AF7-B859-2333-ADF9-C9E7D1D0A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CC774C2-7E8C-E3DA-E743-F6D7CD57B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2810A0FD-D9FC-145D-0E0A-199BC870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Arancel ajustado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02EEA9-BE6C-494A-CE6D-B74B04486500}"/>
              </a:ext>
            </a:extLst>
          </p:cNvPr>
          <p:cNvSpPr txBox="1"/>
          <p:nvPr/>
        </p:nvSpPr>
        <p:spPr>
          <a:xfrm>
            <a:off x="4379767" y="2075538"/>
            <a:ext cx="101305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CL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¿Qué es el arancel ajustado?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	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784990-FDCC-1187-6AA1-23EC7D478FED}"/>
              </a:ext>
            </a:extLst>
          </p:cNvPr>
          <p:cNvSpPr txBox="1"/>
          <p:nvPr/>
        </p:nvSpPr>
        <p:spPr>
          <a:xfrm>
            <a:off x="4488873" y="2649607"/>
            <a:ext cx="71489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Recuerda que las y los postulantes que no califiquen para gratuidad por su nivel socioeconómico y que deseen acceder al cobro del </a:t>
            </a:r>
            <a:r>
              <a:rPr lang="es-CL" sz="2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arancel ajustado</a:t>
            </a:r>
            <a:r>
              <a:rPr lang="es-CL" sz="2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(tarifa reducida para pagar un arancel que se ajusta a la capacidad económica del estudiante y su familia) podrán solicitarlo en las Instituciones de Educación Superior adscritas a esta política, presentando su certificado de Registro Social de Hogares (RSH) que pueden solicitar en </a:t>
            </a:r>
            <a:r>
              <a:rPr lang="es-CL" sz="2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http://www.registrosocial.gob.cl/</a:t>
            </a:r>
            <a:endParaRPr lang="es-CL" sz="2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287D2C2C-D63E-03B5-7640-A8962C2EE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092"/>
            <a:ext cx="3491346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58D6-5B2F-F0B7-25CD-57052F9E5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42AD770-C152-2F14-58C8-03CA5E3C1750}"/>
              </a:ext>
            </a:extLst>
          </p:cNvPr>
          <p:cNvSpPr/>
          <p:nvPr/>
        </p:nvSpPr>
        <p:spPr>
          <a:xfrm rot="5400000">
            <a:off x="2817456" y="-1146037"/>
            <a:ext cx="845721" cy="52759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B1BCE0-00C2-9E1F-55CD-365817AD0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AC19128-3FF7-E3FD-9C64-0FD9E1EC68AB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3814C80F-6B97-FDE5-64A8-58F51EE37755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0452736-8198-1AB5-CE20-34B313D57A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47D6B493-254E-1853-FDD9-C43FB43A0A9B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B7D49CB4-1833-8B02-298B-F1DE1208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F402355-85B5-B11F-296F-EA1E7EA7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D1326602-CDE5-9AC1-42F5-9B53F925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Financiamiento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7C67A-EED0-74F9-374B-DD47AD08DC06}"/>
              </a:ext>
            </a:extLst>
          </p:cNvPr>
          <p:cNvSpPr txBox="1"/>
          <p:nvPr/>
        </p:nvSpPr>
        <p:spPr>
          <a:xfrm>
            <a:off x="602347" y="2112275"/>
            <a:ext cx="101305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</a:t>
            </a:r>
            <a:r>
              <a:rPr lang="es-CL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Hay otras formas de financiamiento?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	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6D1372A-A2AA-B728-319C-10BBEE1FC20E}"/>
              </a:ext>
            </a:extLst>
          </p:cNvPr>
          <p:cNvSpPr/>
          <p:nvPr/>
        </p:nvSpPr>
        <p:spPr>
          <a:xfrm>
            <a:off x="602348" y="2786348"/>
            <a:ext cx="2103283" cy="3218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73732C0-B501-143F-5FBD-1C616F744AD8}"/>
              </a:ext>
            </a:extLst>
          </p:cNvPr>
          <p:cNvSpPr/>
          <p:nvPr/>
        </p:nvSpPr>
        <p:spPr>
          <a:xfrm>
            <a:off x="2872070" y="2786347"/>
            <a:ext cx="2103283" cy="32184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C9005CE-4B71-6E8A-6CD2-71CECBC9E6C8}"/>
              </a:ext>
            </a:extLst>
          </p:cNvPr>
          <p:cNvSpPr/>
          <p:nvPr/>
        </p:nvSpPr>
        <p:spPr>
          <a:xfrm>
            <a:off x="5141792" y="2802324"/>
            <a:ext cx="2103283" cy="321846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191A1D7-B8DC-8060-9479-FD4344D1C9AB}"/>
              </a:ext>
            </a:extLst>
          </p:cNvPr>
          <p:cNvSpPr/>
          <p:nvPr/>
        </p:nvSpPr>
        <p:spPr>
          <a:xfrm>
            <a:off x="9681236" y="2786346"/>
            <a:ext cx="2103283" cy="3218466"/>
          </a:xfrm>
          <a:prstGeom prst="roundRect">
            <a:avLst/>
          </a:prstGeom>
          <a:solidFill>
            <a:srgbClr val="54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921529C-EC93-B652-7313-E7C16A98CAB0}"/>
              </a:ext>
            </a:extLst>
          </p:cNvPr>
          <p:cNvSpPr/>
          <p:nvPr/>
        </p:nvSpPr>
        <p:spPr>
          <a:xfrm>
            <a:off x="7411514" y="2802324"/>
            <a:ext cx="2103283" cy="3218466"/>
          </a:xfrm>
          <a:prstGeom prst="roundRect">
            <a:avLst/>
          </a:prstGeom>
          <a:solidFill>
            <a:srgbClr val="935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9A3808-B35F-7864-A294-F80C2EC50842}"/>
              </a:ext>
            </a:extLst>
          </p:cNvPr>
          <p:cNvSpPr txBox="1"/>
          <p:nvPr/>
        </p:nvSpPr>
        <p:spPr>
          <a:xfrm>
            <a:off x="728230" y="3001976"/>
            <a:ext cx="185152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Municipios</a:t>
            </a:r>
            <a:endParaRPr lang="es-CL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E6C6EC1-C62D-76A7-48EB-B73F7F841778}"/>
              </a:ext>
            </a:extLst>
          </p:cNvPr>
          <p:cNvSpPr txBox="1"/>
          <p:nvPr/>
        </p:nvSpPr>
        <p:spPr>
          <a:xfrm>
            <a:off x="2997951" y="2853139"/>
            <a:ext cx="18515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Instituciones de educación</a:t>
            </a:r>
            <a:endParaRPr lang="es-CL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3462ACB-68AA-9FCC-ADBD-D7E6A6945520}"/>
              </a:ext>
            </a:extLst>
          </p:cNvPr>
          <p:cNvSpPr txBox="1"/>
          <p:nvPr/>
        </p:nvSpPr>
        <p:spPr>
          <a:xfrm>
            <a:off x="5225143" y="2999333"/>
            <a:ext cx="19562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9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Cajas de compensación</a:t>
            </a:r>
            <a:endParaRPr lang="es-CL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7777B6-AEAD-D728-A832-3083CEEB4EBD}"/>
              </a:ext>
            </a:extLst>
          </p:cNvPr>
          <p:cNvSpPr txBox="1"/>
          <p:nvPr/>
        </p:nvSpPr>
        <p:spPr>
          <a:xfrm>
            <a:off x="7485021" y="2999333"/>
            <a:ext cx="19562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9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Empresas privadas</a:t>
            </a:r>
            <a:endParaRPr lang="es-CL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1E80C9-1D19-5D1B-AD25-667C75FCAEB6}"/>
              </a:ext>
            </a:extLst>
          </p:cNvPr>
          <p:cNvSpPr txBox="1"/>
          <p:nvPr/>
        </p:nvSpPr>
        <p:spPr>
          <a:xfrm>
            <a:off x="9754742" y="2999333"/>
            <a:ext cx="195626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Fundaciones</a:t>
            </a:r>
            <a:endParaRPr lang="es-CL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752725C-7A4B-F5B3-2716-6B89F250B1AE}"/>
              </a:ext>
            </a:extLst>
          </p:cNvPr>
          <p:cNvSpPr txBox="1"/>
          <p:nvPr/>
        </p:nvSpPr>
        <p:spPr>
          <a:xfrm>
            <a:off x="716525" y="3506516"/>
            <a:ext cx="1851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Muchas municipalidades ofrecen becas a sus residentes. Por ejemplo, becas para estudiantes de buen desempeño académico, personas con discapacidad o estudiantes en situación de vulnerabilidad socioeconómica.</a:t>
            </a:r>
            <a:endParaRPr lang="es-CL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DEA3995-5111-A982-4BD1-ADDC1033AE4A}"/>
              </a:ext>
            </a:extLst>
          </p:cNvPr>
          <p:cNvSpPr txBox="1"/>
          <p:nvPr/>
        </p:nvSpPr>
        <p:spPr>
          <a:xfrm>
            <a:off x="2997951" y="3506888"/>
            <a:ext cx="18515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  <a:latin typeface="Arial" panose="020B0604020202020204" pitchFamily="34" charset="0"/>
              </a:rPr>
              <a:t>Todas las instituciones de Educación Superior cuentan con beneficios internos para entregar a sus alumnas/os. Te recomendamos que te informes directamente en la casa de estudios de tu interés sobre las alternativas de financiamiento que te ofrece (revisar condiciones del crédito/tasas de interés), ya que puede ser complementaria a las ayudas estudiantiles del Ministerio de Educación.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72DA35-4927-1FA8-0145-D31A0FE22E32}"/>
              </a:ext>
            </a:extLst>
          </p:cNvPr>
          <p:cNvSpPr txBox="1"/>
          <p:nvPr/>
        </p:nvSpPr>
        <p:spPr>
          <a:xfrm>
            <a:off x="5221594" y="3724936"/>
            <a:ext cx="18560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Algunas cajas de compensación en Chile también ofrecen becas y ayudas económicas para estudiantes. Es recomendable revisar sus sitios web o contactarlas directamente para más información.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DF25ED1-B09D-0363-C4D7-503C8D3D8262}"/>
              </a:ext>
            </a:extLst>
          </p:cNvPr>
          <p:cNvSpPr txBox="1"/>
          <p:nvPr/>
        </p:nvSpPr>
        <p:spPr>
          <a:xfrm>
            <a:off x="7508772" y="3724936"/>
            <a:ext cx="1834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Algunas empresas ofrecen becas o programas de patrocinio para estudiantes en áreas relevantes para su industria.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4CC48C-5ED2-414C-C46E-953C5A73E3EE}"/>
              </a:ext>
            </a:extLst>
          </p:cNvPr>
          <p:cNvSpPr txBox="1"/>
          <p:nvPr/>
        </p:nvSpPr>
        <p:spPr>
          <a:xfrm>
            <a:off x="9764364" y="3506888"/>
            <a:ext cx="19128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Existen fundaciones que otorgan becas a estudiantes con méritos académicos o que se encuentran en situaciones especiales. Estas fundaciones suelen tener criterios específicos de elegibilidad, por lo que es importante investigar y encontrar aquellas que se alineen con tu perfil.</a:t>
            </a:r>
          </a:p>
        </p:txBody>
      </p:sp>
    </p:spTree>
    <p:extLst>
      <p:ext uri="{BB962C8B-B14F-4D97-AF65-F5344CB8AC3E}">
        <p14:creationId xmlns:p14="http://schemas.microsoft.com/office/powerpoint/2010/main" val="3183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4" grpId="0"/>
      <p:bldP spid="25" grpId="0"/>
      <p:bldP spid="26" grpId="0"/>
      <p:bldP spid="27" grpId="0"/>
      <p:bldP spid="31" grpId="0"/>
      <p:bldP spid="33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E6223-98F0-011C-D8D1-4E0D6CD3D124}"/>
              </a:ext>
            </a:extLst>
          </p:cNvPr>
          <p:cNvSpPr txBox="1">
            <a:spLocks/>
          </p:cNvSpPr>
          <p:nvPr/>
        </p:nvSpPr>
        <p:spPr>
          <a:xfrm>
            <a:off x="4918457" y="2270774"/>
            <a:ext cx="6704019" cy="3702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¿Qué temas más les interesaron y en cuales les gustaría profundizar?</a:t>
            </a: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Visita la página </a:t>
            </a:r>
            <a:r>
              <a:rPr lang="es-CL" sz="2500" dirty="0">
                <a:ea typeface="Arial" panose="020B0604020202020204" pitchFamily="34" charset="0"/>
                <a:hlinkClick r:id="rId5"/>
              </a:rPr>
              <a:t>www.beneficiosestudiantiles.cl</a:t>
            </a:r>
            <a:r>
              <a:rPr lang="es-CL" sz="2500" dirty="0">
                <a:ea typeface="Arial" panose="020B0604020202020204" pitchFamily="34" charset="0"/>
              </a:rPr>
              <a:t> </a:t>
            </a:r>
            <a:r>
              <a:rPr lang="es-CL" sz="25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para buscar más información. </a:t>
            </a:r>
            <a:endParaRPr lang="es-CL" sz="2500" dirty="0">
              <a:solidFill>
                <a:schemeClr val="accent1">
                  <a:lumMod val="75000"/>
                </a:schemeClr>
              </a:solidFill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</a:rPr>
              <a:t>Recuerden que hay un taller virtual disponible en TODO TP, que tiene links de cada beca que hoy revisamos y videos explicativos sobre el FUAS, para que puedas profundizar en la información a tu propio ritmo.</a:t>
            </a:r>
            <a:endParaRPr lang="es-CL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ángulo: esquinas superiores redondeadas 14">
            <a:extLst>
              <a:ext uri="{FF2B5EF4-FFF2-40B4-BE49-F238E27FC236}">
                <a16:creationId xmlns:a16="http://schemas.microsoft.com/office/drawing/2014/main" id="{C1C4D4E3-5404-6A33-C22B-1CB5BE2A29E8}"/>
              </a:ext>
            </a:extLst>
          </p:cNvPr>
          <p:cNvSpPr/>
          <p:nvPr/>
        </p:nvSpPr>
        <p:spPr>
          <a:xfrm rot="5400000">
            <a:off x="1692288" y="-20867"/>
            <a:ext cx="952491" cy="31323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D66DA61-D366-4DB6-3D5E-7905F790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997"/>
            <a:ext cx="10515600" cy="1325563"/>
          </a:xfrm>
        </p:spPr>
        <p:txBody>
          <a:bodyPr/>
          <a:lstStyle/>
          <a:p>
            <a:r>
              <a:rPr lang="es-ES" b="1" dirty="0"/>
              <a:t>Cierre</a:t>
            </a:r>
            <a:endParaRPr lang="es-CL" b="1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4BF876-5E5C-9DA1-D77D-0B89B7D98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524" y="2270774"/>
            <a:ext cx="4283248" cy="35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B4F6-E2B1-A0AC-B48C-F00C2D69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29859AD-08D3-F43B-369C-B12B0B2E7BC0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C819A5-4CE3-AB6B-FB3A-A1B123CD7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496" y="2519718"/>
            <a:ext cx="5621357" cy="1765085"/>
          </a:xfrm>
        </p:spPr>
        <p:txBody>
          <a:bodyPr anchor="t">
            <a:normAutofit/>
          </a:bodyPr>
          <a:lstStyle/>
          <a:p>
            <a:pPr algn="l"/>
            <a:r>
              <a:rPr lang="es-CL" b="1" dirty="0"/>
              <a:t>Mi estrategia financiera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A88034-557E-0059-6EC7-3C6BFC368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 dirty="0"/>
              <a:t>Módulo 3 - Taller 8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55C1043-5632-4C01-DB51-7DB806F76267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22E398E3-90D0-884D-BA27-E19C11D30AB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EA973332-5501-4D4B-ACD6-1218772FE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EEF45809-799C-E643-E673-D33139CCB347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07798839-9FF2-1AB5-2B57-BF3872040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771DD8FA-0819-1517-7504-511E5D968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17E69F0-431A-4140-E8D2-FB67492F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3E637542-F986-AA30-266A-2BC30DFE9099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43BB14F-C327-1433-1B9C-A46FFE20A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52" y="1069070"/>
            <a:ext cx="5172927" cy="5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7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D7FC5443-6B75-E0B5-41D1-724D5A104503}"/>
              </a:ext>
            </a:extLst>
          </p:cNvPr>
          <p:cNvSpPr/>
          <p:nvPr/>
        </p:nvSpPr>
        <p:spPr>
          <a:xfrm rot="5400000">
            <a:off x="2053354" y="-381933"/>
            <a:ext cx="1038168" cy="39401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1D3884-5792-6198-E495-3AD3F685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012031"/>
            <a:ext cx="3940175" cy="216217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CL" b="1"/>
              <a:t>Objetivo del taller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8E1C6-E954-085C-DA1F-1F3C8D0E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89350"/>
            <a:ext cx="4188206" cy="2268537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CL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Estudiantes identifican alternativas de financiamiento para la trayectoria formativa que les interesa.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506411-9C71-066F-68ED-4F7FA7EE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86"/>
          <a:stretch/>
        </p:blipFill>
        <p:spPr>
          <a:xfrm>
            <a:off x="834207" y="3144817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4361921-148E-EF26-0A99-E89A556CAB5C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C8C80038-DB69-FB63-0218-B838EB09E14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C465540-CE91-B4E0-DFBB-389818098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2C31AC22-8D49-F061-573A-20600F4610BB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F11EBC26-53D7-A67C-D8A8-FC064D92E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D99B1C4-A4D4-7296-D80B-8E6CEE4C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16" name="Imagen 15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58AAFC5-D3D0-3D2E-989D-54F759D4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64" y="2107239"/>
            <a:ext cx="6056854" cy="37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053354" y="-381933"/>
            <a:ext cx="1038168" cy="39401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997"/>
            <a:ext cx="10515600" cy="1325563"/>
          </a:xfrm>
        </p:spPr>
        <p:txBody>
          <a:bodyPr/>
          <a:lstStyle/>
          <a:p>
            <a:r>
              <a:rPr lang="es-ES" b="1" dirty="0"/>
              <a:t>Apertura</a:t>
            </a:r>
            <a:endParaRPr lang="es-CL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5023262" y="2234452"/>
            <a:ext cx="6330538" cy="260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¿Han pensado en cómo financiarán la carrera que elijan? </a:t>
            </a:r>
          </a:p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¿Pueden nombrar algunas fuentes de financiamiento?</a:t>
            </a:r>
          </a:p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¿Saben cómo postular a ellas?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0A60DA-5857-8F14-A9E1-D128BC44EC70}"/>
              </a:ext>
            </a:extLst>
          </p:cNvPr>
          <p:cNvSpPr txBox="1"/>
          <p:nvPr/>
        </p:nvSpPr>
        <p:spPr>
          <a:xfrm>
            <a:off x="5118313" y="5049334"/>
            <a:ext cx="63305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L" sz="2800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¡Aquí les mostraremos un panorama de cómo pueden financiar una carrera, pongan atención! </a:t>
            </a:r>
          </a:p>
        </p:txBody>
      </p:sp>
      <p:pic>
        <p:nvPicPr>
          <p:cNvPr id="9" name="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2584D5-77A4-B922-96E0-497F6F66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" y="2234452"/>
            <a:ext cx="4764034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C250-680E-C98B-D90C-1CE4A04CC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3784377D-929A-6AE9-4F22-A0FD55D1997C}"/>
              </a:ext>
            </a:extLst>
          </p:cNvPr>
          <p:cNvSpPr/>
          <p:nvPr/>
        </p:nvSpPr>
        <p:spPr>
          <a:xfrm rot="5400000">
            <a:off x="4500917" y="-2829497"/>
            <a:ext cx="863267" cy="866040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8AD11-1128-4E43-8077-593927A2C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04FBB11-93E8-6D52-D4C8-B9FA9B0B35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0D0A8CCF-DD88-FE4F-3540-B7F7092E03AD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6B52EA3-2FFB-3E90-DEE3-087A20F86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17E1DB29-6147-EFEC-63E8-4797E39254AC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BB9D1F79-F0C2-2241-76A6-8F2520512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0814986-05E5-ED32-0EF7-476D508CA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62AE70EB-CD23-978B-9747-7EE2A899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Fuentes de financiamiento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341269-C715-8398-27BE-222800414AAE}"/>
              </a:ext>
            </a:extLst>
          </p:cNvPr>
          <p:cNvSpPr txBox="1"/>
          <p:nvPr/>
        </p:nvSpPr>
        <p:spPr>
          <a:xfrm>
            <a:off x="602348" y="2195992"/>
            <a:ext cx="10285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Existen 3 grandes fuentes para financiar una carrera:</a:t>
            </a:r>
            <a:endParaRPr lang="es-CL" sz="2800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77585E-FA85-4F43-B4AC-3332438FEA34}"/>
              </a:ext>
            </a:extLst>
          </p:cNvPr>
          <p:cNvSpPr/>
          <p:nvPr/>
        </p:nvSpPr>
        <p:spPr>
          <a:xfrm>
            <a:off x="1469247" y="3198511"/>
            <a:ext cx="2439390" cy="16137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000" dirty="0">
                <a:latin typeface="Arial" panose="020B0604020202020204" pitchFamily="34" charset="0"/>
                <a:cs typeface="Arial" panose="020B0604020202020204" pitchFamily="34" charset="0"/>
              </a:rPr>
              <a:t>Gratuidad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87B000C-3606-4EE4-9842-147AC3B84B80}"/>
              </a:ext>
            </a:extLst>
          </p:cNvPr>
          <p:cNvSpPr/>
          <p:nvPr/>
        </p:nvSpPr>
        <p:spPr>
          <a:xfrm>
            <a:off x="4683161" y="3198511"/>
            <a:ext cx="2439390" cy="16137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000" dirty="0">
                <a:latin typeface="Arial" panose="020B0604020202020204" pitchFamily="34" charset="0"/>
                <a:cs typeface="Arial" panose="020B0604020202020204" pitchFamily="34" charset="0"/>
              </a:rPr>
              <a:t>Becas de</a:t>
            </a:r>
          </a:p>
          <a:p>
            <a:pPr algn="ctr"/>
            <a:r>
              <a:rPr lang="es-CL" sz="3000" dirty="0">
                <a:latin typeface="Arial" panose="020B0604020202020204" pitchFamily="34" charset="0"/>
                <a:cs typeface="Arial" panose="020B0604020202020204" pitchFamily="34" charset="0"/>
              </a:rPr>
              <a:t>arancel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2C2F566-3639-D070-505E-CD7C5549F1BF}"/>
              </a:ext>
            </a:extLst>
          </p:cNvPr>
          <p:cNvSpPr/>
          <p:nvPr/>
        </p:nvSpPr>
        <p:spPr>
          <a:xfrm>
            <a:off x="7724899" y="3198510"/>
            <a:ext cx="2439390" cy="161374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000" dirty="0"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07403A-797E-6A11-273A-AC5A5D0FE04D}"/>
              </a:ext>
            </a:extLst>
          </p:cNvPr>
          <p:cNvSpPr txBox="1"/>
          <p:nvPr/>
        </p:nvSpPr>
        <p:spPr>
          <a:xfrm>
            <a:off x="-17965" y="5410029"/>
            <a:ext cx="12209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Estas fuentes son del Ministerio de Educación</a:t>
            </a:r>
            <a:endParaRPr lang="es-CL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74C32-8C38-23CE-5733-CA840C02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3FEE7158-887D-A856-E24B-EC7F8FFB0AF1}"/>
              </a:ext>
            </a:extLst>
          </p:cNvPr>
          <p:cNvSpPr/>
          <p:nvPr/>
        </p:nvSpPr>
        <p:spPr>
          <a:xfrm rot="5400000">
            <a:off x="2144536" y="-473116"/>
            <a:ext cx="837775" cy="39221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A644C0-AD1F-6166-6265-C0FBF159E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13D38FE-BE92-4F2F-2E3D-42E10B2F8FBC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496A5262-DC9D-14D2-F1D0-15A94D652B9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08E76B79-1BF6-AB2E-E42A-9165134ED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00902A1C-18E7-5C93-1DA8-A33057E9719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95047809-5B74-82BD-953E-363DBC478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5BE679C-4056-E5B0-0F83-A0246153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0641DC3-D7EE-13DE-022E-767C312A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Conceptos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832C62-616A-D931-DB63-83D71670E617}"/>
              </a:ext>
            </a:extLst>
          </p:cNvPr>
          <p:cNvSpPr txBox="1"/>
          <p:nvPr/>
        </p:nvSpPr>
        <p:spPr>
          <a:xfrm>
            <a:off x="602348" y="2195992"/>
            <a:ext cx="10285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Diferenciemos 2 conceptos:</a:t>
            </a:r>
            <a:endParaRPr lang="es-CL" sz="2800" b="1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08B5C2E-2578-8362-B391-6D232E84A199}"/>
              </a:ext>
            </a:extLst>
          </p:cNvPr>
          <p:cNvSpPr/>
          <p:nvPr/>
        </p:nvSpPr>
        <p:spPr>
          <a:xfrm>
            <a:off x="712519" y="3111334"/>
            <a:ext cx="4785756" cy="2652103"/>
          </a:xfrm>
          <a:prstGeom prst="roundRect">
            <a:avLst/>
          </a:prstGeom>
          <a:solidFill>
            <a:srgbClr val="F2F4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B74E238-CA12-543F-0E01-42507873E2FD}"/>
              </a:ext>
            </a:extLst>
          </p:cNvPr>
          <p:cNvSpPr/>
          <p:nvPr/>
        </p:nvSpPr>
        <p:spPr>
          <a:xfrm>
            <a:off x="6708747" y="3111334"/>
            <a:ext cx="4785756" cy="2652103"/>
          </a:xfrm>
          <a:prstGeom prst="roundRect">
            <a:avLst/>
          </a:prstGeom>
          <a:solidFill>
            <a:srgbClr val="F2F4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89797146-43A0-43E3-9449-E8DF41223A62}"/>
              </a:ext>
            </a:extLst>
          </p:cNvPr>
          <p:cNvSpPr txBox="1">
            <a:spLocks/>
          </p:cNvSpPr>
          <p:nvPr/>
        </p:nvSpPr>
        <p:spPr>
          <a:xfrm>
            <a:off x="956953" y="3869991"/>
            <a:ext cx="4196938" cy="134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000" dirty="0">
                <a:solidFill>
                  <a:schemeClr val="accent1"/>
                </a:solidFill>
                <a:cs typeface="+mn-cs"/>
              </a:rPr>
              <a:t>La comprenderemos como la tarifa que se paga para inscribirse y confirmar el cupo en un programa educativo. 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F4CE5E8D-5522-4A6C-B5AA-EB15EAFD6208}"/>
              </a:ext>
            </a:extLst>
          </p:cNvPr>
          <p:cNvSpPr txBox="1">
            <a:spLocks/>
          </p:cNvSpPr>
          <p:nvPr/>
        </p:nvSpPr>
        <p:spPr>
          <a:xfrm>
            <a:off x="7002486" y="3815141"/>
            <a:ext cx="4038102" cy="156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costo que debe pagar un estudiante para cursar un año de carrera en una institución de Educación Superior, ya sea en cuotas mensuales o en un solo pago.</a:t>
            </a: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8930CB4-74A7-4517-AFD0-AA3F17A4667B}"/>
              </a:ext>
            </a:extLst>
          </p:cNvPr>
          <p:cNvSpPr txBox="1"/>
          <p:nvPr/>
        </p:nvSpPr>
        <p:spPr>
          <a:xfrm>
            <a:off x="956953" y="3342636"/>
            <a:ext cx="26021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Matrícula</a:t>
            </a:r>
            <a:endParaRPr lang="es-CL" sz="25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F8BB20-2D0E-451A-9ADB-E7ED5D2942D8}"/>
              </a:ext>
            </a:extLst>
          </p:cNvPr>
          <p:cNvSpPr txBox="1"/>
          <p:nvPr/>
        </p:nvSpPr>
        <p:spPr>
          <a:xfrm>
            <a:off x="7002486" y="3287788"/>
            <a:ext cx="27471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Arancel</a:t>
            </a:r>
            <a:endParaRPr lang="es-CL" sz="2500" dirty="0"/>
          </a:p>
        </p:txBody>
      </p:sp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CE2F371B-63B0-D513-4D8F-513D33095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45" y="2708008"/>
            <a:ext cx="1081984" cy="1081984"/>
          </a:xfrm>
          <a:prstGeom prst="rect">
            <a:avLst/>
          </a:prstGeom>
        </p:spPr>
      </p:pic>
      <p:pic>
        <p:nvPicPr>
          <p:cNvPr id="29" name="Imagen 28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C4707933-3171-3CF6-500F-DAC648A0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7" y="2865544"/>
            <a:ext cx="770757" cy="10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E0A0C-FB2E-34E2-287B-F704451C8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61893A6E-18C1-9BA9-42B1-581BF1DBD467}"/>
              </a:ext>
            </a:extLst>
          </p:cNvPr>
          <p:cNvSpPr/>
          <p:nvPr/>
        </p:nvSpPr>
        <p:spPr>
          <a:xfrm rot="5400000">
            <a:off x="2144536" y="-473116"/>
            <a:ext cx="837775" cy="39221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7F630F-E3A9-8E65-0858-AB2B24EF8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0D48C71-0DA9-3151-FC52-96F1D79D863F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4B4979C7-D4EE-6148-643D-4802F115F81F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5697E9BD-D374-9D1F-3A2A-622C8B8F3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8B0CD658-9B4D-4A41-361F-DB2671022A49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A1C600D6-A4AB-007A-BBEA-68C8C04B7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A059946-6E21-7BB9-32AA-BCED2BC8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FB3328DB-4783-8FB6-017F-95FCA1DC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Gratuidad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A52232-93BC-C3E7-9870-9F5402642DFF}"/>
              </a:ext>
            </a:extLst>
          </p:cNvPr>
          <p:cNvSpPr txBox="1"/>
          <p:nvPr/>
        </p:nvSpPr>
        <p:spPr>
          <a:xfrm>
            <a:off x="602348" y="2195992"/>
            <a:ext cx="10285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¿Qué es la Gratuidad?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3CE75EE-FB60-D513-3376-348C01ED5F81}"/>
              </a:ext>
            </a:extLst>
          </p:cNvPr>
          <p:cNvSpPr txBox="1">
            <a:spLocks/>
          </p:cNvSpPr>
          <p:nvPr/>
        </p:nvSpPr>
        <p:spPr>
          <a:xfrm>
            <a:off x="712519" y="3008357"/>
            <a:ext cx="10641281" cy="3168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Es un beneficio que permite a estudiantes de familias de menores ingresos del país cursar estudios en instituciones (Universidades, Institutos profesionales y Centros de formación técnica) adscritas al sistema de gratuidad.</a:t>
            </a:r>
          </a:p>
          <a:p>
            <a:pPr marL="457200" indent="-45720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Esto significa que estas instituciones han acordado no cobrar arancel ni matrícula a los estudiantes que califiquen para la gratuidad según los criterios establecidos por el gobierno chileno.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2D20-8002-043E-DFA6-1F6A1160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2ED1C3C0-451B-A1F9-D847-2E8E8956FD7E}"/>
              </a:ext>
            </a:extLst>
          </p:cNvPr>
          <p:cNvSpPr/>
          <p:nvPr/>
        </p:nvSpPr>
        <p:spPr>
          <a:xfrm rot="5400000">
            <a:off x="2144536" y="-473116"/>
            <a:ext cx="837775" cy="39221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FD402-37D6-5194-277F-001BA481E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29CC109-E18B-B4B2-DF0E-6872E5A7C40E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29BDE27C-3190-F0D5-2354-540C86E9DB7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1C115E09-1B41-03A7-465C-1D59F476C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B079610A-9750-A03B-EBDA-D382A6AE5E16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C714873-D554-4A15-70E5-073838391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099C57B-1339-5E72-411C-CC8D1F1EA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C5C29E88-FDEC-8C80-6C05-7C125D65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Gratuidad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BB7A1E-7265-3A36-6682-1D93F50AD159}"/>
              </a:ext>
            </a:extLst>
          </p:cNvPr>
          <p:cNvSpPr txBox="1"/>
          <p:nvPr/>
        </p:nvSpPr>
        <p:spPr>
          <a:xfrm>
            <a:off x="602348" y="2195992"/>
            <a:ext cx="102851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Para optar al beneficio de Gratuidad, ¿qué requisitos se solicitan?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3335BDD-3AA5-7057-2E84-49CE9F826A2B}"/>
              </a:ext>
            </a:extLst>
          </p:cNvPr>
          <p:cNvSpPr txBox="1">
            <a:spLocks/>
          </p:cNvSpPr>
          <p:nvPr/>
        </p:nvSpPr>
        <p:spPr>
          <a:xfrm>
            <a:off x="712519" y="2847478"/>
            <a:ext cx="10641281" cy="332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Para estudiantes que egresan de enseñanza media: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/>
              </a:buClr>
              <a:buFont typeface="+mj-lt"/>
              <a:buAutoNum type="arabicPeriod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Provenir de los hogares pertenecientes al 60% de menores ingresos del país.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/>
              </a:buClr>
              <a:buFont typeface="+mj-lt"/>
              <a:buAutoNum type="arabicPeriod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Matricularse en alguna de las instituciones adscritas a gratuidad.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/>
              </a:buClr>
              <a:buFont typeface="+mj-lt"/>
              <a:buAutoNum type="arabicPeriod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Tener nacionalidad chilena, o bien ser extranjera/o con residencia definitiva o residencia temporal. En caso de tener residencia temporal, la o el estudiante debe además contar con enseñanza media completa cursada en Chile.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F1B7-1CC4-77E9-A185-F249C2C35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5CE686F-061C-8589-7CC8-63D21D87A151}"/>
              </a:ext>
            </a:extLst>
          </p:cNvPr>
          <p:cNvSpPr/>
          <p:nvPr/>
        </p:nvSpPr>
        <p:spPr>
          <a:xfrm rot="5400000">
            <a:off x="1537656" y="133765"/>
            <a:ext cx="792751" cy="266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5E3B41-07C2-C9B7-A3D8-F2240DF3D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DEAA315-E354-3425-83A8-9B624105927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0CC45246-BFE1-2174-21C3-07C81CFC7D62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6586F76C-0A40-3148-E601-3C9A54817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69E8A6A7-4F9C-B82D-910E-5122C0E2D545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CE728765-1167-BD17-A3EE-605708BAE7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1D5427F-2FCD-3451-06BF-8B9EDEA16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59F5E89E-6CCE-36F2-EFF1-052B1C85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Becas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39EDA-6D2B-2734-D2DA-1AEEB4ED41B1}"/>
              </a:ext>
            </a:extLst>
          </p:cNvPr>
          <p:cNvSpPr txBox="1"/>
          <p:nvPr/>
        </p:nvSpPr>
        <p:spPr>
          <a:xfrm>
            <a:off x="603414" y="2075356"/>
            <a:ext cx="56980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¿Qué son las Becas de arancel?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26EE1C9-2C23-354B-558E-14F2CE72C36C}"/>
              </a:ext>
            </a:extLst>
          </p:cNvPr>
          <p:cNvSpPr txBox="1">
            <a:spLocks/>
          </p:cNvSpPr>
          <p:nvPr/>
        </p:nvSpPr>
        <p:spPr>
          <a:xfrm>
            <a:off x="603414" y="2726842"/>
            <a:ext cx="5987391" cy="3804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Una beca es un apoyo económico que entrega el Ministerio de Educación para que puedas financiar el total o parte del arancel anual de tu carrera, y en algunos casos, la matrícula.</a:t>
            </a:r>
          </a:p>
          <a:p>
            <a:pPr marL="457200" indent="-457200" algn="just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Estos recursos son entregados directamente a las instituciones de Educación Superior, no a las o los estudiantes. A diferencia de un crédito, no debes devolver estos recursos al egresar o titularte.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9A9209-5E98-A403-4786-F6D6012EB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86284"/>
            <a:ext cx="4968185" cy="35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3F22C-A525-FBFF-4AC2-E3ED8D96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12318AFE-1587-6766-25A8-EB1AEDD21151}"/>
              </a:ext>
            </a:extLst>
          </p:cNvPr>
          <p:cNvSpPr/>
          <p:nvPr/>
        </p:nvSpPr>
        <p:spPr>
          <a:xfrm rot="5400000">
            <a:off x="1537656" y="133765"/>
            <a:ext cx="792751" cy="266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A1C526-168C-FF61-322B-CA110E054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34EA580-A448-CE96-F1E8-5CCB2ECF9D60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E7CDE072-69CC-C0FF-127C-088BF85C8A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8DD08323-D18D-B3CF-56D9-99F80981E1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21147AEC-3F65-1656-A289-D04C4195C3E1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18306965-3B02-6E30-822E-1B781B543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8 -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B446478-4E17-A685-BE8D-0B554E8EC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8B70BA40-077C-4DF9-0F81-95CFA1D9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62"/>
            <a:ext cx="10515600" cy="92699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Becas</a:t>
            </a:r>
            <a:endParaRPr lang="es-CL" sz="5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333A97-01E1-0A1D-DC29-6803B4C9E693}"/>
              </a:ext>
            </a:extLst>
          </p:cNvPr>
          <p:cNvSpPr txBox="1"/>
          <p:nvPr/>
        </p:nvSpPr>
        <p:spPr>
          <a:xfrm>
            <a:off x="603414" y="2075356"/>
            <a:ext cx="56980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¿Cuáles son los requisitos?</a:t>
            </a:r>
            <a:endParaRPr lang="es-CL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9D0C8CA-BA41-AB2B-5B36-896C598C8BF0}"/>
              </a:ext>
            </a:extLst>
          </p:cNvPr>
          <p:cNvSpPr txBox="1">
            <a:spLocks/>
          </p:cNvSpPr>
          <p:nvPr/>
        </p:nvSpPr>
        <p:spPr>
          <a:xfrm>
            <a:off x="603414" y="2726842"/>
            <a:ext cx="5987391" cy="306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En general todas becas solicitan un puntaje igual o superior a 510 puntos en PAES y un NEM de 5,0 o más. </a:t>
            </a:r>
          </a:p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75000"/>
                  </a:schemeClr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También hay otros requisitos particulares a cada una de las becas.</a:t>
            </a:r>
            <a:endParaRPr lang="es-CL" sz="2600" dirty="0">
              <a:solidFill>
                <a:schemeClr val="accent1">
                  <a:lumMod val="75000"/>
                </a:schemeClr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A432D74D-82BB-A933-C35E-8CE6F4809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86284"/>
            <a:ext cx="4968185" cy="35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olores duoc 2">
      <a:dk1>
        <a:srgbClr val="1D1D1B"/>
      </a:dk1>
      <a:lt1>
        <a:srgbClr val="FFFFFF"/>
      </a:lt1>
      <a:dk2>
        <a:srgbClr val="1D1D1B"/>
      </a:dk2>
      <a:lt2>
        <a:srgbClr val="FFB71B"/>
      </a:lt2>
      <a:accent1>
        <a:srgbClr val="4A4A49"/>
      </a:accent1>
      <a:accent2>
        <a:srgbClr val="00A19B"/>
      </a:accent2>
      <a:accent3>
        <a:srgbClr val="EE7623"/>
      </a:accent3>
      <a:accent4>
        <a:srgbClr val="DB0032"/>
      </a:accent4>
      <a:accent5>
        <a:srgbClr val="C2D500"/>
      </a:accent5>
      <a:accent6>
        <a:srgbClr val="EA5C5F"/>
      </a:accent6>
      <a:hlink>
        <a:srgbClr val="54C0E8"/>
      </a:hlink>
      <a:folHlink>
        <a:srgbClr val="2A7D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f1e8c0-2ae5-4c32-9266-d4fb32dc015b">
      <Terms xmlns="http://schemas.microsoft.com/office/infopath/2007/PartnerControls"/>
    </lcf76f155ced4ddcb4097134ff3c332f>
    <TaxCatchAll xmlns="e2157016-8f29-430c-a7e3-99ba242204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420882169D944A8757AF6FE88DBCA" ma:contentTypeVersion="13" ma:contentTypeDescription="Crear nuevo documento." ma:contentTypeScope="" ma:versionID="25ae5ca5d58264838c4ae1f508c618cf">
  <xsd:schema xmlns:xsd="http://www.w3.org/2001/XMLSchema" xmlns:xs="http://www.w3.org/2001/XMLSchema" xmlns:p="http://schemas.microsoft.com/office/2006/metadata/properties" xmlns:ns2="6cf1e8c0-2ae5-4c32-9266-d4fb32dc015b" xmlns:ns3="e2157016-8f29-430c-a7e3-99ba242204a4" targetNamespace="http://schemas.microsoft.com/office/2006/metadata/properties" ma:root="true" ma:fieldsID="46b6157c37d0b6e1c45fd7128dc2a226" ns2:_="" ns3:_="">
    <xsd:import namespace="6cf1e8c0-2ae5-4c32-9266-d4fb32dc015b"/>
    <xsd:import namespace="e2157016-8f29-430c-a7e3-99ba24220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e8c0-2ae5-4c32-9266-d4fb32dc0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e2f773bf-f00b-42a6-8b07-050935be2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7016-8f29-430c-a7e3-99ba242204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f55d1-bbe3-45ed-bc71-a660502aff74}" ma:internalName="TaxCatchAll" ma:showField="CatchAllData" ma:web="e2157016-8f29-430c-a7e3-99ba24220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89C20-83A3-48EE-A8DA-27BFAF5D8D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2633D-5641-4BDB-89AD-8A1090ED446F}">
  <ds:schemaRefs>
    <ds:schemaRef ds:uri="89f90f16-4415-434b-b635-3ad81054ce3b"/>
    <ds:schemaRef ds:uri="d1a746f5-9ff2-4bc7-95d4-66fb8f9d2e0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A99A26-DEB7-413D-825B-600E92633555}"/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1808</Words>
  <Application>Microsoft Office PowerPoint</Application>
  <PresentationFormat>Panorámica</PresentationFormat>
  <Paragraphs>169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MS Gothic</vt:lpstr>
      <vt:lpstr>Arial</vt:lpstr>
      <vt:lpstr>Calibri</vt:lpstr>
      <vt:lpstr>Red Hat Display</vt:lpstr>
      <vt:lpstr>Times New Roman</vt:lpstr>
      <vt:lpstr>Tema de Office</vt:lpstr>
      <vt:lpstr>Mi estrategia financiera</vt:lpstr>
      <vt:lpstr>Objetivo del taller</vt:lpstr>
      <vt:lpstr>Apertura</vt:lpstr>
      <vt:lpstr>Fuentes de financiamiento</vt:lpstr>
      <vt:lpstr>Conceptos</vt:lpstr>
      <vt:lpstr>Gratuidad</vt:lpstr>
      <vt:lpstr>Gratuidad</vt:lpstr>
      <vt:lpstr>Becas</vt:lpstr>
      <vt:lpstr>Becas</vt:lpstr>
      <vt:lpstr>Becas</vt:lpstr>
      <vt:lpstr>Becas</vt:lpstr>
      <vt:lpstr>Becas</vt:lpstr>
      <vt:lpstr>Créditos</vt:lpstr>
      <vt:lpstr>Créditos</vt:lpstr>
      <vt:lpstr>Postulación</vt:lpstr>
      <vt:lpstr>Arancel ajustado</vt:lpstr>
      <vt:lpstr>Financiamiento</vt:lpstr>
      <vt:lpstr>Cierre</vt:lpstr>
      <vt:lpstr>Mi estrategia financiera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estrategia financiera</dc:title>
  <dc:creator>Gregorio Mercado</dc:creator>
  <cp:lastModifiedBy>Sergio Manuschevich N</cp:lastModifiedBy>
  <cp:revision>4</cp:revision>
  <dcterms:created xsi:type="dcterms:W3CDTF">2024-01-26T22:40:41Z</dcterms:created>
  <dcterms:modified xsi:type="dcterms:W3CDTF">2024-04-10T19:23:42Z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0x010100ED3420882169D944A8757AF6FE88DBCA</vt:lpwstr>
  </property>
  <property fmtid="{D5CDD505-2E9C-101B-9397-08002B2CF9AE}" pid="3" name="MediaServiceImageTags">
    <vt:lpwstr/>
  </property>
</Properties>
</file>