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7" r:id="rId4"/>
  </p:sldMasterIdLst>
  <p:notesMasterIdLst>
    <p:notesMasterId r:id="rId18"/>
  </p:notesMasterIdLst>
  <p:sldIdLst>
    <p:sldId id="277" r:id="rId5"/>
    <p:sldId id="279" r:id="rId6"/>
    <p:sldId id="291" r:id="rId7"/>
    <p:sldId id="278" r:id="rId8"/>
    <p:sldId id="287" r:id="rId9"/>
    <p:sldId id="292" r:id="rId10"/>
    <p:sldId id="296" r:id="rId11"/>
    <p:sldId id="289" r:id="rId12"/>
    <p:sldId id="294" r:id="rId13"/>
    <p:sldId id="290" r:id="rId14"/>
    <p:sldId id="295" r:id="rId15"/>
    <p:sldId id="288" r:id="rId16"/>
    <p:sldId id="297" r:id="rId17"/>
  </p:sldIdLst>
  <p:sldSz cx="12192000" cy="6858000"/>
  <p:notesSz cx="6858000" cy="9144000"/>
  <p:embeddedFontLst>
    <p:embeddedFont>
      <p:font typeface="Red Hat Display" panose="02010303040201060303" pitchFamily="2" charset="0"/>
      <p:regular r:id="rId19"/>
      <p:bold r:id="rId20"/>
      <p:italic r:id="rId21"/>
      <p:boldItalic r:id="rId22"/>
    </p:embeddedFont>
  </p:embeddedFontLst>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599"/>
    <a:srgbClr val="86A83E"/>
    <a:srgbClr val="F9F9F9"/>
    <a:srgbClr val="AD2D75"/>
    <a:srgbClr val="535B5E"/>
    <a:srgbClr val="FFFFFF"/>
    <a:srgbClr val="F8F8F8"/>
    <a:srgbClr val="739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39373-F010-4AFB-B196-62FFF39C5E6E}" v="61" dt="2024-03-19T11:43:11.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o Bremer" userId="443f3be2-27eb-4bb3-a68a-14b30c69a2ea" providerId="ADAL" clId="{20E36A74-C261-B94B-BE9F-7F7CD4A96DA9}"/>
    <pc:docChg chg="undo redo custSel addSld delSld modSld sldOrd">
      <pc:chgData name="Marko Bremer" userId="443f3be2-27eb-4bb3-a68a-14b30c69a2ea" providerId="ADAL" clId="{20E36A74-C261-B94B-BE9F-7F7CD4A96DA9}" dt="2024-03-12T15:16:55.831" v="1504"/>
      <pc:docMkLst>
        <pc:docMk/>
      </pc:docMkLst>
      <pc:sldChg chg="del">
        <pc:chgData name="Marko Bremer" userId="443f3be2-27eb-4bb3-a68a-14b30c69a2ea" providerId="ADAL" clId="{20E36A74-C261-B94B-BE9F-7F7CD4A96DA9}" dt="2024-02-26T19:52:56.761" v="0" actId="2696"/>
        <pc:sldMkLst>
          <pc:docMk/>
          <pc:sldMk cId="824191435" sldId="256"/>
        </pc:sldMkLst>
      </pc:sldChg>
      <pc:sldChg chg="modSp new mod">
        <pc:chgData name="Marko Bremer" userId="443f3be2-27eb-4bb3-a68a-14b30c69a2ea" providerId="ADAL" clId="{20E36A74-C261-B94B-BE9F-7F7CD4A96DA9}" dt="2024-02-26T19:54:30.131" v="33" actId="20577"/>
        <pc:sldMkLst>
          <pc:docMk/>
          <pc:sldMk cId="2878496520" sldId="256"/>
        </pc:sldMkLst>
        <pc:spChg chg="mod">
          <ac:chgData name="Marko Bremer" userId="443f3be2-27eb-4bb3-a68a-14b30c69a2ea" providerId="ADAL" clId="{20E36A74-C261-B94B-BE9F-7F7CD4A96DA9}" dt="2024-02-26T19:54:19.282" v="12" actId="20577"/>
          <ac:spMkLst>
            <pc:docMk/>
            <pc:sldMk cId="2878496520" sldId="256"/>
            <ac:spMk id="2" creationId="{F7604192-5794-57E0-43DC-EF42675397E1}"/>
          </ac:spMkLst>
        </pc:spChg>
        <pc:spChg chg="mod">
          <ac:chgData name="Marko Bremer" userId="443f3be2-27eb-4bb3-a68a-14b30c69a2ea" providerId="ADAL" clId="{20E36A74-C261-B94B-BE9F-7F7CD4A96DA9}" dt="2024-02-26T19:54:30.131" v="33" actId="20577"/>
          <ac:spMkLst>
            <pc:docMk/>
            <pc:sldMk cId="2878496520" sldId="256"/>
            <ac:spMk id="3" creationId="{E90162C5-B2FF-87BF-386B-24D4B6555F58}"/>
          </ac:spMkLst>
        </pc:spChg>
      </pc:sldChg>
      <pc:sldChg chg="del">
        <pc:chgData name="Marko Bremer" userId="443f3be2-27eb-4bb3-a68a-14b30c69a2ea" providerId="ADAL" clId="{20E36A74-C261-B94B-BE9F-7F7CD4A96DA9}" dt="2024-02-26T19:52:58.559" v="2" actId="2696"/>
        <pc:sldMkLst>
          <pc:docMk/>
          <pc:sldMk cId="842206879" sldId="257"/>
        </pc:sldMkLst>
      </pc:sldChg>
      <pc:sldChg chg="modSp new mod modNotesTx">
        <pc:chgData name="Marko Bremer" userId="443f3be2-27eb-4bb3-a68a-14b30c69a2ea" providerId="ADAL" clId="{20E36A74-C261-B94B-BE9F-7F7CD4A96DA9}" dt="2024-02-26T20:05:01.881" v="646" actId="20577"/>
        <pc:sldMkLst>
          <pc:docMk/>
          <pc:sldMk cId="3111691585" sldId="257"/>
        </pc:sldMkLst>
        <pc:spChg chg="mod">
          <ac:chgData name="Marko Bremer" userId="443f3be2-27eb-4bb3-a68a-14b30c69a2ea" providerId="ADAL" clId="{20E36A74-C261-B94B-BE9F-7F7CD4A96DA9}" dt="2024-02-26T19:54:43.354" v="53" actId="20577"/>
          <ac:spMkLst>
            <pc:docMk/>
            <pc:sldMk cId="3111691585" sldId="257"/>
            <ac:spMk id="2" creationId="{03ED1B1D-4B0A-65A0-5383-61A1117FFFDD}"/>
          </ac:spMkLst>
        </pc:spChg>
        <pc:spChg chg="mod">
          <ac:chgData name="Marko Bremer" userId="443f3be2-27eb-4bb3-a68a-14b30c69a2ea" providerId="ADAL" clId="{20E36A74-C261-B94B-BE9F-7F7CD4A96DA9}" dt="2024-02-26T19:57:06.939" v="300" actId="20577"/>
          <ac:spMkLst>
            <pc:docMk/>
            <pc:sldMk cId="3111691585" sldId="257"/>
            <ac:spMk id="3" creationId="{29020815-8E02-BC1E-A9FF-BE850493FA9A}"/>
          </ac:spMkLst>
        </pc:spChg>
      </pc:sldChg>
      <pc:sldChg chg="del">
        <pc:chgData name="Marko Bremer" userId="443f3be2-27eb-4bb3-a68a-14b30c69a2ea" providerId="ADAL" clId="{20E36A74-C261-B94B-BE9F-7F7CD4A96DA9}" dt="2024-02-26T19:52:59.093" v="3" actId="2696"/>
        <pc:sldMkLst>
          <pc:docMk/>
          <pc:sldMk cId="891272613" sldId="258"/>
        </pc:sldMkLst>
      </pc:sldChg>
      <pc:sldChg chg="modSp new mod modAnim modNotesTx">
        <pc:chgData name="Marko Bremer" userId="443f3be2-27eb-4bb3-a68a-14b30c69a2ea" providerId="ADAL" clId="{20E36A74-C261-B94B-BE9F-7F7CD4A96DA9}" dt="2024-02-26T20:04:26.655" v="590"/>
        <pc:sldMkLst>
          <pc:docMk/>
          <pc:sldMk cId="1286479580" sldId="258"/>
        </pc:sldMkLst>
        <pc:spChg chg="mod">
          <ac:chgData name="Marko Bremer" userId="443f3be2-27eb-4bb3-a68a-14b30c69a2ea" providerId="ADAL" clId="{20E36A74-C261-B94B-BE9F-7F7CD4A96DA9}" dt="2024-02-26T19:55:20.320" v="65" actId="20577"/>
          <ac:spMkLst>
            <pc:docMk/>
            <pc:sldMk cId="1286479580" sldId="258"/>
            <ac:spMk id="2" creationId="{5BE885BA-1E8E-D632-6BA5-30F725395E20}"/>
          </ac:spMkLst>
        </pc:spChg>
        <pc:spChg chg="mod">
          <ac:chgData name="Marko Bremer" userId="443f3be2-27eb-4bb3-a68a-14b30c69a2ea" providerId="ADAL" clId="{20E36A74-C261-B94B-BE9F-7F7CD4A96DA9}" dt="2024-02-26T19:55:48.706" v="110"/>
          <ac:spMkLst>
            <pc:docMk/>
            <pc:sldMk cId="1286479580" sldId="258"/>
            <ac:spMk id="3" creationId="{27134EA7-D58A-F3A0-34F2-CAF20CF6E4BE}"/>
          </ac:spMkLst>
        </pc:spChg>
      </pc:sldChg>
      <pc:sldChg chg="addSp modSp new del modAnim">
        <pc:chgData name="Marko Bremer" userId="443f3be2-27eb-4bb3-a68a-14b30c69a2ea" providerId="ADAL" clId="{20E36A74-C261-B94B-BE9F-7F7CD4A96DA9}" dt="2024-03-12T15:04:34.003" v="928" actId="2696"/>
        <pc:sldMkLst>
          <pc:docMk/>
          <pc:sldMk cId="713044647" sldId="259"/>
        </pc:sldMkLst>
        <pc:picChg chg="add mod">
          <ac:chgData name="Marko Bremer" userId="443f3be2-27eb-4bb3-a68a-14b30c69a2ea" providerId="ADAL" clId="{20E36A74-C261-B94B-BE9F-7F7CD4A96DA9}" dt="2024-02-26T19:58:49.252" v="302"/>
          <ac:picMkLst>
            <pc:docMk/>
            <pc:sldMk cId="713044647" sldId="259"/>
            <ac:picMk id="2" creationId="{82E4FA6E-4528-1614-3B07-F938DEEFBAC3}"/>
          </ac:picMkLst>
        </pc:picChg>
      </pc:sldChg>
      <pc:sldChg chg="del">
        <pc:chgData name="Marko Bremer" userId="443f3be2-27eb-4bb3-a68a-14b30c69a2ea" providerId="ADAL" clId="{20E36A74-C261-B94B-BE9F-7F7CD4A96DA9}" dt="2024-02-26T19:52:58.080" v="1" actId="2696"/>
        <pc:sldMkLst>
          <pc:docMk/>
          <pc:sldMk cId="3374798813" sldId="259"/>
        </pc:sldMkLst>
      </pc:sldChg>
      <pc:sldChg chg="modSp new mod modNotesTx">
        <pc:chgData name="Marko Bremer" userId="443f3be2-27eb-4bb3-a68a-14b30c69a2ea" providerId="ADAL" clId="{20E36A74-C261-B94B-BE9F-7F7CD4A96DA9}" dt="2024-02-26T20:00:34.502" v="388" actId="20577"/>
        <pc:sldMkLst>
          <pc:docMk/>
          <pc:sldMk cId="3996733289" sldId="260"/>
        </pc:sldMkLst>
        <pc:spChg chg="mod">
          <ac:chgData name="Marko Bremer" userId="443f3be2-27eb-4bb3-a68a-14b30c69a2ea" providerId="ADAL" clId="{20E36A74-C261-B94B-BE9F-7F7CD4A96DA9}" dt="2024-02-26T19:59:25.054" v="313" actId="20577"/>
          <ac:spMkLst>
            <pc:docMk/>
            <pc:sldMk cId="3996733289" sldId="260"/>
            <ac:spMk id="2" creationId="{E71291C4-F9FC-96F9-0A6E-4D70CAF3AA1F}"/>
          </ac:spMkLst>
        </pc:spChg>
        <pc:spChg chg="mod">
          <ac:chgData name="Marko Bremer" userId="443f3be2-27eb-4bb3-a68a-14b30c69a2ea" providerId="ADAL" clId="{20E36A74-C261-B94B-BE9F-7F7CD4A96DA9}" dt="2024-02-26T20:00:09.520" v="385" actId="20577"/>
          <ac:spMkLst>
            <pc:docMk/>
            <pc:sldMk cId="3996733289" sldId="260"/>
            <ac:spMk id="3" creationId="{8BE41817-8342-76C0-4B56-980E3F4C71AD}"/>
          </ac:spMkLst>
        </pc:spChg>
      </pc:sldChg>
      <pc:sldChg chg="modSp new del mod">
        <pc:chgData name="Marko Bremer" userId="443f3be2-27eb-4bb3-a68a-14b30c69a2ea" providerId="ADAL" clId="{20E36A74-C261-B94B-BE9F-7F7CD4A96DA9}" dt="2024-02-26T20:02:56.369" v="571" actId="2696"/>
        <pc:sldMkLst>
          <pc:docMk/>
          <pc:sldMk cId="3729185813" sldId="261"/>
        </pc:sldMkLst>
        <pc:spChg chg="mod">
          <ac:chgData name="Marko Bremer" userId="443f3be2-27eb-4bb3-a68a-14b30c69a2ea" providerId="ADAL" clId="{20E36A74-C261-B94B-BE9F-7F7CD4A96DA9}" dt="2024-02-26T20:01:23.201" v="502" actId="20577"/>
          <ac:spMkLst>
            <pc:docMk/>
            <pc:sldMk cId="3729185813" sldId="261"/>
            <ac:spMk id="2" creationId="{4D157FE5-9856-2CAC-5DB8-FE43ECD28FB7}"/>
          </ac:spMkLst>
        </pc:spChg>
        <pc:spChg chg="mod">
          <ac:chgData name="Marko Bremer" userId="443f3be2-27eb-4bb3-a68a-14b30c69a2ea" providerId="ADAL" clId="{20E36A74-C261-B94B-BE9F-7F7CD4A96DA9}" dt="2024-02-26T20:01:10.982" v="476" actId="20577"/>
          <ac:spMkLst>
            <pc:docMk/>
            <pc:sldMk cId="3729185813" sldId="261"/>
            <ac:spMk id="3" creationId="{90F5AB69-9445-1B7F-1CBB-D056CA6D70E7}"/>
          </ac:spMkLst>
        </pc:spChg>
        <pc:spChg chg="mod">
          <ac:chgData name="Marko Bremer" userId="443f3be2-27eb-4bb3-a68a-14b30c69a2ea" providerId="ADAL" clId="{20E36A74-C261-B94B-BE9F-7F7CD4A96DA9}" dt="2024-02-26T20:00:52.917" v="419" actId="20577"/>
          <ac:spMkLst>
            <pc:docMk/>
            <pc:sldMk cId="3729185813" sldId="261"/>
            <ac:spMk id="4" creationId="{7152F69B-451E-53F4-FCF2-2C7FBF182699}"/>
          </ac:spMkLst>
        </pc:spChg>
      </pc:sldChg>
      <pc:sldChg chg="modSp add mod modNotesTx">
        <pc:chgData name="Marko Bremer" userId="443f3be2-27eb-4bb3-a68a-14b30c69a2ea" providerId="ADAL" clId="{20E36A74-C261-B94B-BE9F-7F7CD4A96DA9}" dt="2024-02-26T20:02:52.729" v="570" actId="20577"/>
        <pc:sldMkLst>
          <pc:docMk/>
          <pc:sldMk cId="3137199799" sldId="262"/>
        </pc:sldMkLst>
        <pc:spChg chg="mod">
          <ac:chgData name="Marko Bremer" userId="443f3be2-27eb-4bb3-a68a-14b30c69a2ea" providerId="ADAL" clId="{20E36A74-C261-B94B-BE9F-7F7CD4A96DA9}" dt="2024-02-26T20:01:37.411" v="509" actId="20577"/>
          <ac:spMkLst>
            <pc:docMk/>
            <pc:sldMk cId="3137199799" sldId="262"/>
            <ac:spMk id="2" creationId="{E71291C4-F9FC-96F9-0A6E-4D70CAF3AA1F}"/>
          </ac:spMkLst>
        </pc:spChg>
        <pc:spChg chg="mod">
          <ac:chgData name="Marko Bremer" userId="443f3be2-27eb-4bb3-a68a-14b30c69a2ea" providerId="ADAL" clId="{20E36A74-C261-B94B-BE9F-7F7CD4A96DA9}" dt="2024-02-26T20:02:21.667" v="524" actId="20577"/>
          <ac:spMkLst>
            <pc:docMk/>
            <pc:sldMk cId="3137199799" sldId="262"/>
            <ac:spMk id="3" creationId="{8BE41817-8342-76C0-4B56-980E3F4C71AD}"/>
          </ac:spMkLst>
        </pc:spChg>
      </pc:sldChg>
      <pc:sldChg chg="modSp mod modAnim modNotesTx">
        <pc:chgData name="Marko Bremer" userId="443f3be2-27eb-4bb3-a68a-14b30c69a2ea" providerId="ADAL" clId="{20E36A74-C261-B94B-BE9F-7F7CD4A96DA9}" dt="2024-03-12T15:04:45.988" v="929"/>
        <pc:sldMkLst>
          <pc:docMk/>
          <pc:sldMk cId="4220041804" sldId="278"/>
        </pc:sldMkLst>
        <pc:spChg chg="mod">
          <ac:chgData name="Marko Bremer" userId="443f3be2-27eb-4bb3-a68a-14b30c69a2ea" providerId="ADAL" clId="{20E36A74-C261-B94B-BE9F-7F7CD4A96DA9}" dt="2024-03-12T15:03:12.324" v="740" actId="242"/>
          <ac:spMkLst>
            <pc:docMk/>
            <pc:sldMk cId="4220041804" sldId="278"/>
            <ac:spMk id="20" creationId="{F4223952-97FF-41CE-960F-426FB845A52E}"/>
          </ac:spMkLst>
        </pc:spChg>
      </pc:sldChg>
      <pc:sldChg chg="modSp mod modNotesTx">
        <pc:chgData name="Marko Bremer" userId="443f3be2-27eb-4bb3-a68a-14b30c69a2ea" providerId="ADAL" clId="{20E36A74-C261-B94B-BE9F-7F7CD4A96DA9}" dt="2024-03-12T15:11:50.935" v="1270" actId="20577"/>
        <pc:sldMkLst>
          <pc:docMk/>
          <pc:sldMk cId="2631172327" sldId="287"/>
        </pc:sldMkLst>
        <pc:spChg chg="mod">
          <ac:chgData name="Marko Bremer" userId="443f3be2-27eb-4bb3-a68a-14b30c69a2ea" providerId="ADAL" clId="{20E36A74-C261-B94B-BE9F-7F7CD4A96DA9}" dt="2024-03-12T15:05:02.045" v="952" actId="20577"/>
          <ac:spMkLst>
            <pc:docMk/>
            <pc:sldMk cId="2631172327" sldId="287"/>
            <ac:spMk id="12" creationId="{4747CEEE-0166-45FF-8ABC-0773D2290E21}"/>
          </ac:spMkLst>
        </pc:spChg>
        <pc:spChg chg="mod">
          <ac:chgData name="Marko Bremer" userId="443f3be2-27eb-4bb3-a68a-14b30c69a2ea" providerId="ADAL" clId="{20E36A74-C261-B94B-BE9F-7F7CD4A96DA9}" dt="2024-03-12T15:05:12.280" v="987" actId="20577"/>
          <ac:spMkLst>
            <pc:docMk/>
            <pc:sldMk cId="2631172327" sldId="287"/>
            <ac:spMk id="16" creationId="{3A7AB37A-EC4E-975F-B499-150B07E912AC}"/>
          </ac:spMkLst>
        </pc:spChg>
      </pc:sldChg>
      <pc:sldChg chg="modSp mod modNotesTx">
        <pc:chgData name="Marko Bremer" userId="443f3be2-27eb-4bb3-a68a-14b30c69a2ea" providerId="ADAL" clId="{20E36A74-C261-B94B-BE9F-7F7CD4A96DA9}" dt="2024-03-12T15:16:55.831" v="1504"/>
        <pc:sldMkLst>
          <pc:docMk/>
          <pc:sldMk cId="904398721" sldId="288"/>
        </pc:sldMkLst>
        <pc:spChg chg="mod">
          <ac:chgData name="Marko Bremer" userId="443f3be2-27eb-4bb3-a68a-14b30c69a2ea" providerId="ADAL" clId="{20E36A74-C261-B94B-BE9F-7F7CD4A96DA9}" dt="2024-03-12T15:16:23.215" v="1458" actId="1076"/>
          <ac:spMkLst>
            <pc:docMk/>
            <pc:sldMk cId="904398721" sldId="288"/>
            <ac:spMk id="2" creationId="{98CE116D-0DA8-950A-22E2-2D0520547158}"/>
          </ac:spMkLst>
        </pc:spChg>
        <pc:spChg chg="mod">
          <ac:chgData name="Marko Bremer" userId="443f3be2-27eb-4bb3-a68a-14b30c69a2ea" providerId="ADAL" clId="{20E36A74-C261-B94B-BE9F-7F7CD4A96DA9}" dt="2024-03-12T15:16:49.988" v="1503" actId="242"/>
          <ac:spMkLst>
            <pc:docMk/>
            <pc:sldMk cId="904398721" sldId="288"/>
            <ac:spMk id="3" creationId="{E4B5A377-553C-750B-3AF1-E1FFD0486FEA}"/>
          </ac:spMkLst>
        </pc:spChg>
        <pc:spChg chg="mod">
          <ac:chgData name="Marko Bremer" userId="443f3be2-27eb-4bb3-a68a-14b30c69a2ea" providerId="ADAL" clId="{20E36A74-C261-B94B-BE9F-7F7CD4A96DA9}" dt="2024-03-12T15:16:19.549" v="1457" actId="14100"/>
          <ac:spMkLst>
            <pc:docMk/>
            <pc:sldMk cId="904398721" sldId="288"/>
            <ac:spMk id="4" creationId="{3B21905E-19E0-68D6-B973-58D45FEC692F}"/>
          </ac:spMkLst>
        </pc:spChg>
        <pc:picChg chg="mod">
          <ac:chgData name="Marko Bremer" userId="443f3be2-27eb-4bb3-a68a-14b30c69a2ea" providerId="ADAL" clId="{20E36A74-C261-B94B-BE9F-7F7CD4A96DA9}" dt="2024-03-12T15:16:32.449" v="1460" actId="1076"/>
          <ac:picMkLst>
            <pc:docMk/>
            <pc:sldMk cId="904398721" sldId="288"/>
            <ac:picMk id="7" creationId="{F018C5CA-4AE2-BEF1-8C0D-A542665CF8F9}"/>
          </ac:picMkLst>
        </pc:picChg>
      </pc:sldChg>
      <pc:sldChg chg="modSp mod modNotesTx">
        <pc:chgData name="Marko Bremer" userId="443f3be2-27eb-4bb3-a68a-14b30c69a2ea" providerId="ADAL" clId="{20E36A74-C261-B94B-BE9F-7F7CD4A96DA9}" dt="2024-03-12T15:12:31.208" v="1302" actId="113"/>
        <pc:sldMkLst>
          <pc:docMk/>
          <pc:sldMk cId="4215420342" sldId="289"/>
        </pc:sldMkLst>
        <pc:spChg chg="mod">
          <ac:chgData name="Marko Bremer" userId="443f3be2-27eb-4bb3-a68a-14b30c69a2ea" providerId="ADAL" clId="{20E36A74-C261-B94B-BE9F-7F7CD4A96DA9}" dt="2024-03-12T15:12:31.208" v="1302" actId="113"/>
          <ac:spMkLst>
            <pc:docMk/>
            <pc:sldMk cId="4215420342" sldId="289"/>
            <ac:spMk id="12" creationId="{C6999F0B-AEA6-B227-9913-60299946212A}"/>
          </ac:spMkLst>
        </pc:spChg>
      </pc:sldChg>
      <pc:sldChg chg="addSp delSp modSp mod modNotesTx">
        <pc:chgData name="Marko Bremer" userId="443f3be2-27eb-4bb3-a68a-14b30c69a2ea" providerId="ADAL" clId="{20E36A74-C261-B94B-BE9F-7F7CD4A96DA9}" dt="2024-03-12T15:14:34.796" v="1414" actId="20577"/>
        <pc:sldMkLst>
          <pc:docMk/>
          <pc:sldMk cId="3687839814" sldId="290"/>
        </pc:sldMkLst>
        <pc:spChg chg="mod">
          <ac:chgData name="Marko Bremer" userId="443f3be2-27eb-4bb3-a68a-14b30c69a2ea" providerId="ADAL" clId="{20E36A74-C261-B94B-BE9F-7F7CD4A96DA9}" dt="2024-03-12T15:12:43.024" v="1326" actId="20577"/>
          <ac:spMkLst>
            <pc:docMk/>
            <pc:sldMk cId="3687839814" sldId="290"/>
            <ac:spMk id="12" creationId="{D58E8E95-C175-E3BD-F5AC-E8658084050D}"/>
          </ac:spMkLst>
        </pc:spChg>
        <pc:picChg chg="add mod">
          <ac:chgData name="Marko Bremer" userId="443f3be2-27eb-4bb3-a68a-14b30c69a2ea" providerId="ADAL" clId="{20E36A74-C261-B94B-BE9F-7F7CD4A96DA9}" dt="2024-03-12T15:12:53.367" v="1329" actId="1076"/>
          <ac:picMkLst>
            <pc:docMk/>
            <pc:sldMk cId="3687839814" sldId="290"/>
            <ac:picMk id="2" creationId="{1AC632E8-302C-DF88-D465-0810E4733689}"/>
          </ac:picMkLst>
        </pc:picChg>
        <pc:picChg chg="del">
          <ac:chgData name="Marko Bremer" userId="443f3be2-27eb-4bb3-a68a-14b30c69a2ea" providerId="ADAL" clId="{20E36A74-C261-B94B-BE9F-7F7CD4A96DA9}" dt="2024-03-12T15:12:49.124" v="1327" actId="478"/>
          <ac:picMkLst>
            <pc:docMk/>
            <pc:sldMk cId="3687839814" sldId="290"/>
            <ac:picMk id="3" creationId="{2D876334-58B5-9CD7-1A37-A0C1963C7AF8}"/>
          </ac:picMkLst>
        </pc:picChg>
      </pc:sldChg>
      <pc:sldChg chg="modSp new mod modNotesTx">
        <pc:chgData name="Marko Bremer" userId="443f3be2-27eb-4bb3-a68a-14b30c69a2ea" providerId="ADAL" clId="{20E36A74-C261-B94B-BE9F-7F7CD4A96DA9}" dt="2024-03-12T15:04:15.639" v="925" actId="20577"/>
        <pc:sldMkLst>
          <pc:docMk/>
          <pc:sldMk cId="4197926336" sldId="291"/>
        </pc:sldMkLst>
        <pc:spChg chg="mod">
          <ac:chgData name="Marko Bremer" userId="443f3be2-27eb-4bb3-a68a-14b30c69a2ea" providerId="ADAL" clId="{20E36A74-C261-B94B-BE9F-7F7CD4A96DA9}" dt="2024-03-12T15:03:54.050" v="800" actId="20577"/>
          <ac:spMkLst>
            <pc:docMk/>
            <pc:sldMk cId="4197926336" sldId="291"/>
            <ac:spMk id="2" creationId="{7F90B76A-24D7-F0E4-6549-67FC73A84C49}"/>
          </ac:spMkLst>
        </pc:spChg>
        <pc:spChg chg="mod">
          <ac:chgData name="Marko Bremer" userId="443f3be2-27eb-4bb3-a68a-14b30c69a2ea" providerId="ADAL" clId="{20E36A74-C261-B94B-BE9F-7F7CD4A96DA9}" dt="2024-03-12T15:04:15.639" v="925" actId="20577"/>
          <ac:spMkLst>
            <pc:docMk/>
            <pc:sldMk cId="4197926336" sldId="291"/>
            <ac:spMk id="3" creationId="{2C7B3BD4-5050-DD92-B198-95DBC79B9948}"/>
          </ac:spMkLst>
        </pc:spChg>
      </pc:sldChg>
      <pc:sldChg chg="delSp modSp add del mod">
        <pc:chgData name="Marko Bremer" userId="443f3be2-27eb-4bb3-a68a-14b30c69a2ea" providerId="ADAL" clId="{20E36A74-C261-B94B-BE9F-7F7CD4A96DA9}" dt="2024-03-12T15:07:08.274" v="1077" actId="2696"/>
        <pc:sldMkLst>
          <pc:docMk/>
          <pc:sldMk cId="4014546704" sldId="292"/>
        </pc:sldMkLst>
        <pc:spChg chg="del">
          <ac:chgData name="Marko Bremer" userId="443f3be2-27eb-4bb3-a68a-14b30c69a2ea" providerId="ADAL" clId="{20E36A74-C261-B94B-BE9F-7F7CD4A96DA9}" dt="2024-03-12T15:07:02.782" v="1076" actId="478"/>
          <ac:spMkLst>
            <pc:docMk/>
            <pc:sldMk cId="4014546704" sldId="292"/>
            <ac:spMk id="12" creationId="{4747CEEE-0166-45FF-8ABC-0773D2290E21}"/>
          </ac:spMkLst>
        </pc:spChg>
        <pc:spChg chg="mod">
          <ac:chgData name="Marko Bremer" userId="443f3be2-27eb-4bb3-a68a-14b30c69a2ea" providerId="ADAL" clId="{20E36A74-C261-B94B-BE9F-7F7CD4A96DA9}" dt="2024-03-12T15:06:58.716" v="1075" actId="20577"/>
          <ac:spMkLst>
            <pc:docMk/>
            <pc:sldMk cId="4014546704" sldId="292"/>
            <ac:spMk id="23" creationId="{EF5BE879-D826-1D32-21B1-37B35BC1ACFB}"/>
          </ac:spMkLst>
        </pc:spChg>
      </pc:sldChg>
      <pc:sldChg chg="addSp delSp modSp add mod ord delAnim modNotesTx">
        <pc:chgData name="Marko Bremer" userId="443f3be2-27eb-4bb3-a68a-14b30c69a2ea" providerId="ADAL" clId="{20E36A74-C261-B94B-BE9F-7F7CD4A96DA9}" dt="2024-03-12T15:11:15.731" v="1230" actId="114"/>
        <pc:sldMkLst>
          <pc:docMk/>
          <pc:sldMk cId="4081965093" sldId="292"/>
        </pc:sldMkLst>
        <pc:spChg chg="add del mod">
          <ac:chgData name="Marko Bremer" userId="443f3be2-27eb-4bb3-a68a-14b30c69a2ea" providerId="ADAL" clId="{20E36A74-C261-B94B-BE9F-7F7CD4A96DA9}" dt="2024-03-12T15:08:40.016" v="1107" actId="478"/>
          <ac:spMkLst>
            <pc:docMk/>
            <pc:sldMk cId="4081965093" sldId="292"/>
            <ac:spMk id="3" creationId="{224CC7B2-5490-0EA6-B396-3EAB96A91122}"/>
          </ac:spMkLst>
        </pc:spChg>
        <pc:spChg chg="del mod">
          <ac:chgData name="Marko Bremer" userId="443f3be2-27eb-4bb3-a68a-14b30c69a2ea" providerId="ADAL" clId="{20E36A74-C261-B94B-BE9F-7F7CD4A96DA9}" dt="2024-03-12T15:08:34.944" v="1103" actId="478"/>
          <ac:spMkLst>
            <pc:docMk/>
            <pc:sldMk cId="4081965093" sldId="292"/>
            <ac:spMk id="14" creationId="{363FE9D9-4C79-6573-8B7A-E842110BF98E}"/>
          </ac:spMkLst>
        </pc:spChg>
        <pc:spChg chg="del mod">
          <ac:chgData name="Marko Bremer" userId="443f3be2-27eb-4bb3-a68a-14b30c69a2ea" providerId="ADAL" clId="{20E36A74-C261-B94B-BE9F-7F7CD4A96DA9}" dt="2024-03-12T15:08:30.998" v="1101" actId="478"/>
          <ac:spMkLst>
            <pc:docMk/>
            <pc:sldMk cId="4081965093" sldId="292"/>
            <ac:spMk id="19" creationId="{EF721576-8F46-411C-88B5-B389D5A54294}"/>
          </ac:spMkLst>
        </pc:spChg>
        <pc:spChg chg="del">
          <ac:chgData name="Marko Bremer" userId="443f3be2-27eb-4bb3-a68a-14b30c69a2ea" providerId="ADAL" clId="{20E36A74-C261-B94B-BE9F-7F7CD4A96DA9}" dt="2024-03-12T15:07:24.342" v="1097" actId="478"/>
          <ac:spMkLst>
            <pc:docMk/>
            <pc:sldMk cId="4081965093" sldId="292"/>
            <ac:spMk id="20" creationId="{F4223952-97FF-41CE-960F-426FB845A52E}"/>
          </ac:spMkLst>
        </pc:spChg>
        <pc:spChg chg="del">
          <ac:chgData name="Marko Bremer" userId="443f3be2-27eb-4bb3-a68a-14b30c69a2ea" providerId="ADAL" clId="{20E36A74-C261-B94B-BE9F-7F7CD4A96DA9}" dt="2024-03-12T15:08:27.399" v="1098" actId="478"/>
          <ac:spMkLst>
            <pc:docMk/>
            <pc:sldMk cId="4081965093" sldId="292"/>
            <ac:spMk id="21" creationId="{024BFCD7-3B93-BFE9-6AF3-E83147846B39}"/>
          </ac:spMkLst>
        </pc:spChg>
        <pc:grpChg chg="del mod">
          <ac:chgData name="Marko Bremer" userId="443f3be2-27eb-4bb3-a68a-14b30c69a2ea" providerId="ADAL" clId="{20E36A74-C261-B94B-BE9F-7F7CD4A96DA9}" dt="2024-03-12T15:08:36.146" v="1105" actId="478"/>
          <ac:grpSpMkLst>
            <pc:docMk/>
            <pc:sldMk cId="4081965093" sldId="292"/>
            <ac:grpSpMk id="4" creationId="{5D36D890-C35E-9FEC-A219-02C602E19C7D}"/>
          </ac:grpSpMkLst>
        </pc:grpChg>
        <pc:picChg chg="del">
          <ac:chgData name="Marko Bremer" userId="443f3be2-27eb-4bb3-a68a-14b30c69a2ea" providerId="ADAL" clId="{20E36A74-C261-B94B-BE9F-7F7CD4A96DA9}" dt="2024-03-12T15:08:28.396" v="1099" actId="478"/>
          <ac:picMkLst>
            <pc:docMk/>
            <pc:sldMk cId="4081965093" sldId="292"/>
            <ac:picMk id="5" creationId="{36CDA42B-F5AE-AE98-80E1-CFF670261B7F}"/>
          </ac:picMkLst>
        </pc:picChg>
        <pc:picChg chg="del">
          <ac:chgData name="Marko Bremer" userId="443f3be2-27eb-4bb3-a68a-14b30c69a2ea" providerId="ADAL" clId="{20E36A74-C261-B94B-BE9F-7F7CD4A96DA9}" dt="2024-03-12T15:08:37.706" v="1106" actId="478"/>
          <ac:picMkLst>
            <pc:docMk/>
            <pc:sldMk cId="4081965093" sldId="292"/>
            <ac:picMk id="7" creationId="{2EF3A89B-9486-1072-3D28-751404BEEF7A}"/>
          </ac:picMkLst>
        </pc:picChg>
        <pc:picChg chg="add mod">
          <ac:chgData name="Marko Bremer" userId="443f3be2-27eb-4bb3-a68a-14b30c69a2ea" providerId="ADAL" clId="{20E36A74-C261-B94B-BE9F-7F7CD4A96DA9}" dt="2024-03-12T15:09:02.531" v="1113" actId="1076"/>
          <ac:picMkLst>
            <pc:docMk/>
            <pc:sldMk cId="4081965093" sldId="292"/>
            <ac:picMk id="15" creationId="{877547C3-25F3-8983-6402-96A0C44732B2}"/>
          </ac:picMkLst>
        </pc:picChg>
      </pc:sldChg>
      <pc:sldChg chg="addSp delSp modSp add mod modNotesTx">
        <pc:chgData name="Marko Bremer" userId="443f3be2-27eb-4bb3-a68a-14b30c69a2ea" providerId="ADAL" clId="{20E36A74-C261-B94B-BE9F-7F7CD4A96DA9}" dt="2024-03-12T15:11:04.441" v="1228" actId="15"/>
        <pc:sldMkLst>
          <pc:docMk/>
          <pc:sldMk cId="3085001871" sldId="293"/>
        </pc:sldMkLst>
        <pc:picChg chg="add mod">
          <ac:chgData name="Marko Bremer" userId="443f3be2-27eb-4bb3-a68a-14b30c69a2ea" providerId="ADAL" clId="{20E36A74-C261-B94B-BE9F-7F7CD4A96DA9}" dt="2024-03-12T15:09:46.441" v="1119" actId="1076"/>
          <ac:picMkLst>
            <pc:docMk/>
            <pc:sldMk cId="3085001871" sldId="293"/>
            <ac:picMk id="3" creationId="{2CC30FC2-714E-3A17-ED59-721D999105C6}"/>
          </ac:picMkLst>
        </pc:picChg>
        <pc:picChg chg="del mod">
          <ac:chgData name="Marko Bremer" userId="443f3be2-27eb-4bb3-a68a-14b30c69a2ea" providerId="ADAL" clId="{20E36A74-C261-B94B-BE9F-7F7CD4A96DA9}" dt="2024-03-12T15:09:34.318" v="1116" actId="478"/>
          <ac:picMkLst>
            <pc:docMk/>
            <pc:sldMk cId="3085001871" sldId="293"/>
            <ac:picMk id="15" creationId="{877547C3-25F3-8983-6402-96A0C44732B2}"/>
          </ac:picMkLst>
        </pc:picChg>
      </pc:sldChg>
      <pc:sldChg chg="modSp add mod ord modNotesTx">
        <pc:chgData name="Marko Bremer" userId="443f3be2-27eb-4bb3-a68a-14b30c69a2ea" providerId="ADAL" clId="{20E36A74-C261-B94B-BE9F-7F7CD4A96DA9}" dt="2024-03-12T15:14:05.588" v="1341" actId="20577"/>
        <pc:sldMkLst>
          <pc:docMk/>
          <pc:sldMk cId="710290300" sldId="294"/>
        </pc:sldMkLst>
        <pc:spChg chg="mod">
          <ac:chgData name="Marko Bremer" userId="443f3be2-27eb-4bb3-a68a-14b30c69a2ea" providerId="ADAL" clId="{20E36A74-C261-B94B-BE9F-7F7CD4A96DA9}" dt="2024-03-12T15:13:43.855" v="1333" actId="207"/>
          <ac:spMkLst>
            <pc:docMk/>
            <pc:sldMk cId="710290300" sldId="294"/>
            <ac:spMk id="12" creationId="{4747CEEE-0166-45FF-8ABC-0773D2290E21}"/>
          </ac:spMkLst>
        </pc:spChg>
      </pc:sldChg>
      <pc:sldChg chg="modSp add mod modAnim modNotesTx">
        <pc:chgData name="Marko Bremer" userId="443f3be2-27eb-4bb3-a68a-14b30c69a2ea" providerId="ADAL" clId="{20E36A74-C261-B94B-BE9F-7F7CD4A96DA9}" dt="2024-03-12T15:15:37.929" v="1435"/>
        <pc:sldMkLst>
          <pc:docMk/>
          <pc:sldMk cId="1912263039" sldId="295"/>
        </pc:sldMkLst>
        <pc:spChg chg="mod">
          <ac:chgData name="Marko Bremer" userId="443f3be2-27eb-4bb3-a68a-14b30c69a2ea" providerId="ADAL" clId="{20E36A74-C261-B94B-BE9F-7F7CD4A96DA9}" dt="2024-03-12T15:14:59.622" v="1423" actId="20577"/>
          <ac:spMkLst>
            <pc:docMk/>
            <pc:sldMk cId="1912263039" sldId="295"/>
            <ac:spMk id="19" creationId="{EF721576-8F46-411C-88B5-B389D5A54294}"/>
          </ac:spMkLst>
        </pc:spChg>
        <pc:spChg chg="mod">
          <ac:chgData name="Marko Bremer" userId="443f3be2-27eb-4bb3-a68a-14b30c69a2ea" providerId="ADAL" clId="{20E36A74-C261-B94B-BE9F-7F7CD4A96DA9}" dt="2024-03-12T15:15:24.219" v="1433" actId="20577"/>
          <ac:spMkLst>
            <pc:docMk/>
            <pc:sldMk cId="1912263039" sldId="295"/>
            <ac:spMk id="20" creationId="{F4223952-97FF-41CE-960F-426FB845A52E}"/>
          </ac:spMkLst>
        </pc:spChg>
      </pc:sldChg>
    </pc:docChg>
  </pc:docChgLst>
  <pc:docChgLst>
    <pc:chgData name="Usuario invitado" userId="S::urn:spo:anon#1cda0b2078767e2ad43258197c18e4d5b634711e3c93e810bc37a6e96b892dc5::" providerId="AD" clId="Web-{1713B1D3-276E-AC22-A001-104649DB8025}"/>
    <pc:docChg chg="modSld">
      <pc:chgData name="Usuario invitado" userId="S::urn:spo:anon#1cda0b2078767e2ad43258197c18e4d5b634711e3c93e810bc37a6e96b892dc5::" providerId="AD" clId="Web-{1713B1D3-276E-AC22-A001-104649DB8025}" dt="2023-11-27T12:30:46.104" v="28" actId="20577"/>
      <pc:docMkLst>
        <pc:docMk/>
      </pc:docMkLst>
      <pc:sldChg chg="delSp modSp mod modClrScheme chgLayout">
        <pc:chgData name="Usuario invitado" userId="S::urn:spo:anon#1cda0b2078767e2ad43258197c18e4d5b634711e3c93e810bc37a6e96b892dc5::" providerId="AD" clId="Web-{1713B1D3-276E-AC22-A001-104649DB8025}" dt="2023-11-27T12:30:46.104" v="28" actId="20577"/>
        <pc:sldMkLst>
          <pc:docMk/>
          <pc:sldMk cId="824191435" sldId="256"/>
        </pc:sldMkLst>
        <pc:spChg chg="mod ord">
          <ac:chgData name="Usuario invitado" userId="S::urn:spo:anon#1cda0b2078767e2ad43258197c18e4d5b634711e3c93e810bc37a6e96b892dc5::" providerId="AD" clId="Web-{1713B1D3-276E-AC22-A001-104649DB8025}" dt="2023-11-27T12:30:24.977" v="6" actId="20577"/>
          <ac:spMkLst>
            <pc:docMk/>
            <pc:sldMk cId="824191435" sldId="256"/>
            <ac:spMk id="2" creationId="{ECC8752D-3876-240F-934E-5ADD80659A0C}"/>
          </ac:spMkLst>
        </pc:spChg>
        <pc:spChg chg="mod ord">
          <ac:chgData name="Usuario invitado" userId="S::urn:spo:anon#1cda0b2078767e2ad43258197c18e4d5b634711e3c93e810bc37a6e96b892dc5::" providerId="AD" clId="Web-{1713B1D3-276E-AC22-A001-104649DB8025}" dt="2023-11-27T12:30:46.104" v="28" actId="20577"/>
          <ac:spMkLst>
            <pc:docMk/>
            <pc:sldMk cId="824191435" sldId="256"/>
            <ac:spMk id="3" creationId="{058ACD03-CDC8-8EFC-8029-69C84A6EA842}"/>
          </ac:spMkLst>
        </pc:spChg>
        <pc:spChg chg="del">
          <ac:chgData name="Usuario invitado" userId="S::urn:spo:anon#1cda0b2078767e2ad43258197c18e4d5b634711e3c93e810bc37a6e96b892dc5::" providerId="AD" clId="Web-{1713B1D3-276E-AC22-A001-104649DB8025}" dt="2023-11-27T12:30:19.415" v="0"/>
          <ac:spMkLst>
            <pc:docMk/>
            <pc:sldMk cId="824191435" sldId="256"/>
            <ac:spMk id="4" creationId="{F1957311-9B5E-D8B0-CFCD-69F47682928F}"/>
          </ac:spMkLst>
        </pc:spChg>
      </pc:sldChg>
    </pc:docChg>
  </pc:docChgLst>
  <pc:docChgLst>
    <pc:chgData name="Allison Leiton" userId="4fced9d0-94dc-4592-b6ab-d0a14a2052b4" providerId="ADAL" clId="{24D39373-F010-4AFB-B196-62FFF39C5E6E}"/>
    <pc:docChg chg="undo redo custSel addSld delSld modSld sldOrd">
      <pc:chgData name="Allison Leiton" userId="4fced9d0-94dc-4592-b6ab-d0a14a2052b4" providerId="ADAL" clId="{24D39373-F010-4AFB-B196-62FFF39C5E6E}" dt="2024-03-19T11:43:11.136" v="401"/>
      <pc:docMkLst>
        <pc:docMk/>
      </pc:docMkLst>
      <pc:sldChg chg="del">
        <pc:chgData name="Allison Leiton" userId="4fced9d0-94dc-4592-b6ab-d0a14a2052b4" providerId="ADAL" clId="{24D39373-F010-4AFB-B196-62FFF39C5E6E}" dt="2024-02-28T06:40:26.114" v="12" actId="47"/>
        <pc:sldMkLst>
          <pc:docMk/>
          <pc:sldMk cId="2878496520" sldId="256"/>
        </pc:sldMkLst>
      </pc:sldChg>
      <pc:sldChg chg="del">
        <pc:chgData name="Allison Leiton" userId="4fced9d0-94dc-4592-b6ab-d0a14a2052b4" providerId="ADAL" clId="{24D39373-F010-4AFB-B196-62FFF39C5E6E}" dt="2024-02-28T06:44:08.782" v="66" actId="47"/>
        <pc:sldMkLst>
          <pc:docMk/>
          <pc:sldMk cId="3111691585" sldId="257"/>
        </pc:sldMkLst>
      </pc:sldChg>
      <pc:sldChg chg="del">
        <pc:chgData name="Allison Leiton" userId="4fced9d0-94dc-4592-b6ab-d0a14a2052b4" providerId="ADAL" clId="{24D39373-F010-4AFB-B196-62FFF39C5E6E}" dt="2024-02-28T06:42:27.031" v="55" actId="47"/>
        <pc:sldMkLst>
          <pc:docMk/>
          <pc:sldMk cId="1286479580" sldId="258"/>
        </pc:sldMkLst>
      </pc:sldChg>
      <pc:sldChg chg="del">
        <pc:chgData name="Allison Leiton" userId="4fced9d0-94dc-4592-b6ab-d0a14a2052b4" providerId="ADAL" clId="{24D39373-F010-4AFB-B196-62FFF39C5E6E}" dt="2024-02-28T06:46:14.093" v="96" actId="47"/>
        <pc:sldMkLst>
          <pc:docMk/>
          <pc:sldMk cId="3996733289" sldId="260"/>
        </pc:sldMkLst>
      </pc:sldChg>
      <pc:sldChg chg="del">
        <pc:chgData name="Allison Leiton" userId="4fced9d0-94dc-4592-b6ab-d0a14a2052b4" providerId="ADAL" clId="{24D39373-F010-4AFB-B196-62FFF39C5E6E}" dt="2024-02-28T06:48:01.279" v="156" actId="47"/>
        <pc:sldMkLst>
          <pc:docMk/>
          <pc:sldMk cId="3137199799" sldId="262"/>
        </pc:sldMkLst>
      </pc:sldChg>
      <pc:sldChg chg="addSp delSp modSp add mod">
        <pc:chgData name="Allison Leiton" userId="4fced9d0-94dc-4592-b6ab-d0a14a2052b4" providerId="ADAL" clId="{24D39373-F010-4AFB-B196-62FFF39C5E6E}" dt="2024-03-19T11:40:03.011" v="371" actId="2711"/>
        <pc:sldMkLst>
          <pc:docMk/>
          <pc:sldMk cId="1397169243" sldId="277"/>
        </pc:sldMkLst>
        <pc:spChg chg="mod">
          <ac:chgData name="Allison Leiton" userId="4fced9d0-94dc-4592-b6ab-d0a14a2052b4" providerId="ADAL" clId="{24D39373-F010-4AFB-B196-62FFF39C5E6E}" dt="2024-03-19T11:40:03.011" v="371" actId="2711"/>
          <ac:spMkLst>
            <pc:docMk/>
            <pc:sldMk cId="1397169243" sldId="277"/>
            <ac:spMk id="2" creationId="{22BF9473-17C2-9715-A02E-9C82A8E4CDB9}"/>
          </ac:spMkLst>
        </pc:spChg>
        <pc:spChg chg="mod">
          <ac:chgData name="Allison Leiton" userId="4fced9d0-94dc-4592-b6ab-d0a14a2052b4" providerId="ADAL" clId="{24D39373-F010-4AFB-B196-62FFF39C5E6E}" dt="2024-03-19T11:40:03.011" v="371" actId="2711"/>
          <ac:spMkLst>
            <pc:docMk/>
            <pc:sldMk cId="1397169243" sldId="277"/>
            <ac:spMk id="3" creationId="{42A67D3E-F49C-927C-37C8-95C3A7260CFF}"/>
          </ac:spMkLst>
        </pc:spChg>
        <pc:spChg chg="mod">
          <ac:chgData name="Allison Leiton" userId="4fced9d0-94dc-4592-b6ab-d0a14a2052b4" providerId="ADAL" clId="{24D39373-F010-4AFB-B196-62FFF39C5E6E}" dt="2024-02-28T06:40:29.728" v="14" actId="20577"/>
          <ac:spMkLst>
            <pc:docMk/>
            <pc:sldMk cId="1397169243" sldId="277"/>
            <ac:spMk id="22" creationId="{3B2B2C69-5823-784A-A323-1772D1B035A5}"/>
          </ac:spMkLst>
        </pc:spChg>
        <pc:picChg chg="add mod">
          <ac:chgData name="Allison Leiton" userId="4fced9d0-94dc-4592-b6ab-d0a14a2052b4" providerId="ADAL" clId="{24D39373-F010-4AFB-B196-62FFF39C5E6E}" dt="2024-02-28T23:41:10.187" v="199" actId="1076"/>
          <ac:picMkLst>
            <pc:docMk/>
            <pc:sldMk cId="1397169243" sldId="277"/>
            <ac:picMk id="8" creationId="{27F22A97-0650-6342-5D2A-C29C3E8C7D6B}"/>
          </ac:picMkLst>
        </pc:picChg>
        <pc:picChg chg="del">
          <ac:chgData name="Allison Leiton" userId="4fced9d0-94dc-4592-b6ab-d0a14a2052b4" providerId="ADAL" clId="{24D39373-F010-4AFB-B196-62FFF39C5E6E}" dt="2024-02-28T06:40:23.971" v="11" actId="478"/>
          <ac:picMkLst>
            <pc:docMk/>
            <pc:sldMk cId="1397169243" sldId="277"/>
            <ac:picMk id="8" creationId="{A9144AC4-6AC7-5FC8-B2EC-67B767113670}"/>
          </ac:picMkLst>
        </pc:picChg>
        <pc:picChg chg="add del mod">
          <ac:chgData name="Allison Leiton" userId="4fced9d0-94dc-4592-b6ab-d0a14a2052b4" providerId="ADAL" clId="{24D39373-F010-4AFB-B196-62FFF39C5E6E}" dt="2024-02-28T10:50:37.775" v="189" actId="478"/>
          <ac:picMkLst>
            <pc:docMk/>
            <pc:sldMk cId="1397169243" sldId="277"/>
            <ac:picMk id="9" creationId="{A9767C2B-BFC0-A4E6-4844-16E171EEF235}"/>
          </ac:picMkLst>
        </pc:picChg>
      </pc:sldChg>
      <pc:sldChg chg="addSp delSp modSp add mod delAnim modAnim modNotesTx">
        <pc:chgData name="Allison Leiton" userId="4fced9d0-94dc-4592-b6ab-d0a14a2052b4" providerId="ADAL" clId="{24D39373-F010-4AFB-B196-62FFF39C5E6E}" dt="2024-03-19T11:40:15.514" v="373" actId="2711"/>
        <pc:sldMkLst>
          <pc:docMk/>
          <pc:sldMk cId="4220041804" sldId="278"/>
        </pc:sldMkLst>
        <pc:spChg chg="del">
          <ac:chgData name="Allison Leiton" userId="4fced9d0-94dc-4592-b6ab-d0a14a2052b4" providerId="ADAL" clId="{24D39373-F010-4AFB-B196-62FFF39C5E6E}" dt="2024-02-28T06:41:10.119" v="21" actId="478"/>
          <ac:spMkLst>
            <pc:docMk/>
            <pc:sldMk cId="4220041804" sldId="278"/>
            <ac:spMk id="3" creationId="{000A60DA-5857-8F14-A9E1-D128BC44EC70}"/>
          </ac:spMkLst>
        </pc:spChg>
        <pc:spChg chg="mod">
          <ac:chgData name="Allison Leiton" userId="4fced9d0-94dc-4592-b6ab-d0a14a2052b4" providerId="ADAL" clId="{24D39373-F010-4AFB-B196-62FFF39C5E6E}" dt="2024-02-28T06:40:55.490" v="18" actId="20577"/>
          <ac:spMkLst>
            <pc:docMk/>
            <pc:sldMk cId="4220041804" sldId="278"/>
            <ac:spMk id="14" creationId="{363FE9D9-4C79-6573-8B7A-E842110BF98E}"/>
          </ac:spMkLst>
        </pc:spChg>
        <pc:spChg chg="mod">
          <ac:chgData name="Allison Leiton" userId="4fced9d0-94dc-4592-b6ab-d0a14a2052b4" providerId="ADAL" clId="{24D39373-F010-4AFB-B196-62FFF39C5E6E}" dt="2024-03-19T11:40:15.514" v="373" actId="2711"/>
          <ac:spMkLst>
            <pc:docMk/>
            <pc:sldMk cId="4220041804" sldId="278"/>
            <ac:spMk id="19" creationId="{EF721576-8F46-411C-88B5-B389D5A54294}"/>
          </ac:spMkLst>
        </pc:spChg>
        <pc:spChg chg="mod">
          <ac:chgData name="Allison Leiton" userId="4fced9d0-94dc-4592-b6ab-d0a14a2052b4" providerId="ADAL" clId="{24D39373-F010-4AFB-B196-62FFF39C5E6E}" dt="2024-03-19T11:40:15.514" v="373" actId="2711"/>
          <ac:spMkLst>
            <pc:docMk/>
            <pc:sldMk cId="4220041804" sldId="278"/>
            <ac:spMk id="20" creationId="{F4223952-97FF-41CE-960F-426FB845A52E}"/>
          </ac:spMkLst>
        </pc:spChg>
        <pc:spChg chg="mod">
          <ac:chgData name="Allison Leiton" userId="4fced9d0-94dc-4592-b6ab-d0a14a2052b4" providerId="ADAL" clId="{24D39373-F010-4AFB-B196-62FFF39C5E6E}" dt="2024-02-28T06:42:12.875" v="53" actId="14100"/>
          <ac:spMkLst>
            <pc:docMk/>
            <pc:sldMk cId="4220041804" sldId="278"/>
            <ac:spMk id="21" creationId="{024BFCD7-3B93-BFE9-6AF3-E83147846B39}"/>
          </ac:spMkLst>
        </pc:spChg>
        <pc:picChg chg="add mod">
          <ac:chgData name="Allison Leiton" userId="4fced9d0-94dc-4592-b6ab-d0a14a2052b4" providerId="ADAL" clId="{24D39373-F010-4AFB-B196-62FFF39C5E6E}" dt="2024-02-28T06:52:31.519" v="168" actId="1076"/>
          <ac:picMkLst>
            <pc:docMk/>
            <pc:sldMk cId="4220041804" sldId="278"/>
            <ac:picMk id="5" creationId="{36CDA42B-F5AE-AE98-80E1-CFF670261B7F}"/>
          </ac:picMkLst>
        </pc:picChg>
        <pc:picChg chg="del">
          <ac:chgData name="Allison Leiton" userId="4fced9d0-94dc-4592-b6ab-d0a14a2052b4" providerId="ADAL" clId="{24D39373-F010-4AFB-B196-62FFF39C5E6E}" dt="2024-03-12T17:39:48.236" v="321" actId="478"/>
          <ac:picMkLst>
            <pc:docMk/>
            <pc:sldMk cId="4220041804" sldId="278"/>
            <ac:picMk id="8" creationId="{0025C54E-533C-294E-3ACC-D3C5E3BD1C7F}"/>
          </ac:picMkLst>
        </pc:picChg>
        <pc:picChg chg="del">
          <ac:chgData name="Allison Leiton" userId="4fced9d0-94dc-4592-b6ab-d0a14a2052b4" providerId="ADAL" clId="{24D39373-F010-4AFB-B196-62FFF39C5E6E}" dt="2024-02-28T06:40:42.257" v="15" actId="478"/>
          <ac:picMkLst>
            <pc:docMk/>
            <pc:sldMk cId="4220041804" sldId="278"/>
            <ac:picMk id="9" creationId="{562584D5-77A4-B922-96E0-497F6F66EDB1}"/>
          </ac:picMkLst>
        </pc:picChg>
        <pc:cxnChg chg="del">
          <ac:chgData name="Allison Leiton" userId="4fced9d0-94dc-4592-b6ab-d0a14a2052b4" providerId="ADAL" clId="{24D39373-F010-4AFB-B196-62FFF39C5E6E}" dt="2024-03-12T17:39:50.888" v="322" actId="478"/>
          <ac:cxnSpMkLst>
            <pc:docMk/>
            <pc:sldMk cId="4220041804" sldId="278"/>
            <ac:cxnSpMk id="11" creationId="{F80E1A14-AAED-0EA5-F6C8-7A2A04EF0BFF}"/>
          </ac:cxnSpMkLst>
        </pc:cxnChg>
      </pc:sldChg>
      <pc:sldChg chg="delSp modSp add mod ord modNotesTx">
        <pc:chgData name="Allison Leiton" userId="4fced9d0-94dc-4592-b6ab-d0a14a2052b4" providerId="ADAL" clId="{24D39373-F010-4AFB-B196-62FFF39C5E6E}" dt="2024-03-19T11:40:08.315" v="372" actId="2711"/>
        <pc:sldMkLst>
          <pc:docMk/>
          <pc:sldMk cId="529220307" sldId="279"/>
        </pc:sldMkLst>
        <pc:spChg chg="mod">
          <ac:chgData name="Allison Leiton" userId="4fced9d0-94dc-4592-b6ab-d0a14a2052b4" providerId="ADAL" clId="{24D39373-F010-4AFB-B196-62FFF39C5E6E}" dt="2024-03-19T11:40:08.315" v="372" actId="2711"/>
          <ac:spMkLst>
            <pc:docMk/>
            <pc:sldMk cId="529220307" sldId="279"/>
            <ac:spMk id="2" creationId="{181D3884-5792-6198-E495-3AD3F68516BB}"/>
          </ac:spMkLst>
        </pc:spChg>
        <pc:spChg chg="mod">
          <ac:chgData name="Allison Leiton" userId="4fced9d0-94dc-4592-b6ab-d0a14a2052b4" providerId="ADAL" clId="{24D39373-F010-4AFB-B196-62FFF39C5E6E}" dt="2024-03-19T11:40:08.315" v="372" actId="2711"/>
          <ac:spMkLst>
            <pc:docMk/>
            <pc:sldMk cId="529220307" sldId="279"/>
            <ac:spMk id="3" creationId="{E4C8E1C6-E954-085C-DA1F-1F3C8D0E7A5D}"/>
          </ac:spMkLst>
        </pc:spChg>
        <pc:spChg chg="mod">
          <ac:chgData name="Allison Leiton" userId="4fced9d0-94dc-4592-b6ab-d0a14a2052b4" providerId="ADAL" clId="{24D39373-F010-4AFB-B196-62FFF39C5E6E}" dt="2024-02-28T10:38:06.797" v="181" actId="1035"/>
          <ac:spMkLst>
            <pc:docMk/>
            <pc:sldMk cId="529220307" sldId="279"/>
            <ac:spMk id="5" creationId="{D7FC5443-6B75-E0B5-41D1-724D5A104503}"/>
          </ac:spMkLst>
        </pc:spChg>
        <pc:spChg chg="mod">
          <ac:chgData name="Allison Leiton" userId="4fced9d0-94dc-4592-b6ab-d0a14a2052b4" providerId="ADAL" clId="{24D39373-F010-4AFB-B196-62FFF39C5E6E}" dt="2024-02-28T06:44:00.982" v="65" actId="20577"/>
          <ac:spMkLst>
            <pc:docMk/>
            <pc:sldMk cId="529220307" sldId="279"/>
            <ac:spMk id="14" creationId="{F11EBC26-53D7-A67C-D8A8-FC064D92E251}"/>
          </ac:spMkLst>
        </pc:spChg>
        <pc:picChg chg="mod">
          <ac:chgData name="Allison Leiton" userId="4fced9d0-94dc-4592-b6ab-d0a14a2052b4" providerId="ADAL" clId="{24D39373-F010-4AFB-B196-62FFF39C5E6E}" dt="2024-02-28T10:38:06.797" v="181" actId="1035"/>
          <ac:picMkLst>
            <pc:docMk/>
            <pc:sldMk cId="529220307" sldId="279"/>
            <ac:picMk id="7" creationId="{D2506411-9C71-066F-68ED-4F7FA7EEA4FA}"/>
          </ac:picMkLst>
        </pc:picChg>
        <pc:picChg chg="del">
          <ac:chgData name="Allison Leiton" userId="4fced9d0-94dc-4592-b6ab-d0a14a2052b4" providerId="ADAL" clId="{24D39373-F010-4AFB-B196-62FFF39C5E6E}" dt="2024-03-12T17:39:40.700" v="319" actId="478"/>
          <ac:picMkLst>
            <pc:docMk/>
            <pc:sldMk cId="529220307" sldId="279"/>
            <ac:picMk id="9" creationId="{E53A2E0F-6F6E-66E8-77F9-4D7BC8FC1070}"/>
          </ac:picMkLst>
        </pc:picChg>
        <pc:cxnChg chg="del">
          <ac:chgData name="Allison Leiton" userId="4fced9d0-94dc-4592-b6ab-d0a14a2052b4" providerId="ADAL" clId="{24D39373-F010-4AFB-B196-62FFF39C5E6E}" dt="2024-03-12T17:39:42.996" v="320" actId="478"/>
          <ac:cxnSpMkLst>
            <pc:docMk/>
            <pc:sldMk cId="529220307" sldId="279"/>
            <ac:cxnSpMk id="11" creationId="{9310E5E6-7F2C-9393-169E-1FCAE7C6BC83}"/>
          </ac:cxnSpMkLst>
        </pc:cxnChg>
      </pc:sldChg>
      <pc:sldChg chg="add del">
        <pc:chgData name="Allison Leiton" userId="4fced9d0-94dc-4592-b6ab-d0a14a2052b4" providerId="ADAL" clId="{24D39373-F010-4AFB-B196-62FFF39C5E6E}" dt="2024-02-28T06:40:50.225" v="16" actId="47"/>
        <pc:sldMkLst>
          <pc:docMk/>
          <pc:sldMk cId="973825310" sldId="279"/>
        </pc:sldMkLst>
      </pc:sldChg>
      <pc:sldChg chg="addSp delSp modSp add mod modNotesTx">
        <pc:chgData name="Allison Leiton" userId="4fced9d0-94dc-4592-b6ab-d0a14a2052b4" providerId="ADAL" clId="{24D39373-F010-4AFB-B196-62FFF39C5E6E}" dt="2024-03-19T11:40:43.968" v="376" actId="14100"/>
        <pc:sldMkLst>
          <pc:docMk/>
          <pc:sldMk cId="2631172327" sldId="287"/>
        </pc:sldMkLst>
        <pc:spChg chg="del">
          <ac:chgData name="Allison Leiton" userId="4fced9d0-94dc-4592-b6ab-d0a14a2052b4" providerId="ADAL" clId="{24D39373-F010-4AFB-B196-62FFF39C5E6E}" dt="2024-02-28T06:44:45.799" v="80" actId="478"/>
          <ac:spMkLst>
            <pc:docMk/>
            <pc:sldMk cId="2631172327" sldId="287"/>
            <ac:spMk id="3" creationId="{D7651190-D3DE-8204-49A3-467D891EA536}"/>
          </ac:spMkLst>
        </pc:spChg>
        <pc:spChg chg="add del mod">
          <ac:chgData name="Allison Leiton" userId="4fced9d0-94dc-4592-b6ab-d0a14a2052b4" providerId="ADAL" clId="{24D39373-F010-4AFB-B196-62FFF39C5E6E}" dt="2024-02-28T06:44:47.687" v="81" actId="478"/>
          <ac:spMkLst>
            <pc:docMk/>
            <pc:sldMk cId="2631172327" sldId="287"/>
            <ac:spMk id="7" creationId="{5512320F-EA65-4913-D22A-8098A132F4B2}"/>
          </ac:spMkLst>
        </pc:spChg>
        <pc:spChg chg="add mod">
          <ac:chgData name="Allison Leiton" userId="4fced9d0-94dc-4592-b6ab-d0a14a2052b4" providerId="ADAL" clId="{24D39373-F010-4AFB-B196-62FFF39C5E6E}" dt="2024-03-19T11:40:40.160" v="374" actId="2711"/>
          <ac:spMkLst>
            <pc:docMk/>
            <pc:sldMk cId="2631172327" sldId="287"/>
            <ac:spMk id="12" creationId="{4747CEEE-0166-45FF-8ABC-0773D2290E21}"/>
          </ac:spMkLst>
        </pc:spChg>
        <pc:spChg chg="mod">
          <ac:chgData name="Allison Leiton" userId="4fced9d0-94dc-4592-b6ab-d0a14a2052b4" providerId="ADAL" clId="{24D39373-F010-4AFB-B196-62FFF39C5E6E}" dt="2024-02-28T06:45:51.100" v="92" actId="20577"/>
          <ac:spMkLst>
            <pc:docMk/>
            <pc:sldMk cId="2631172327" sldId="287"/>
            <ac:spMk id="14" creationId="{5373AC2A-8713-ED5B-4649-9FBDF9FCFC68}"/>
          </ac:spMkLst>
        </pc:spChg>
        <pc:spChg chg="add mod">
          <ac:chgData name="Allison Leiton" userId="4fced9d0-94dc-4592-b6ab-d0a14a2052b4" providerId="ADAL" clId="{24D39373-F010-4AFB-B196-62FFF39C5E6E}" dt="2024-03-19T11:40:40.160" v="374" actId="2711"/>
          <ac:spMkLst>
            <pc:docMk/>
            <pc:sldMk cId="2631172327" sldId="287"/>
            <ac:spMk id="16" creationId="{3A7AB37A-EC4E-975F-B499-150B07E912AC}"/>
          </ac:spMkLst>
        </pc:spChg>
        <pc:spChg chg="mod">
          <ac:chgData name="Allison Leiton" userId="4fced9d0-94dc-4592-b6ab-d0a14a2052b4" providerId="ADAL" clId="{24D39373-F010-4AFB-B196-62FFF39C5E6E}" dt="2024-02-28T06:45:26.666" v="84" actId="14100"/>
          <ac:spMkLst>
            <pc:docMk/>
            <pc:sldMk cId="2631172327" sldId="287"/>
            <ac:spMk id="22" creationId="{CB47D86A-DA51-3A2D-81A0-6DF2A962D3D0}"/>
          </ac:spMkLst>
        </pc:spChg>
        <pc:spChg chg="mod">
          <ac:chgData name="Allison Leiton" userId="4fced9d0-94dc-4592-b6ab-d0a14a2052b4" providerId="ADAL" clId="{24D39373-F010-4AFB-B196-62FFF39C5E6E}" dt="2024-03-19T11:40:43.968" v="376" actId="14100"/>
          <ac:spMkLst>
            <pc:docMk/>
            <pc:sldMk cId="2631172327" sldId="287"/>
            <ac:spMk id="23" creationId="{EF5BE879-D826-1D32-21B1-37B35BC1ACFB}"/>
          </ac:spMkLst>
        </pc:spChg>
        <pc:picChg chg="add mod">
          <ac:chgData name="Allison Leiton" userId="4fced9d0-94dc-4592-b6ab-d0a14a2052b4" providerId="ADAL" clId="{24D39373-F010-4AFB-B196-62FFF39C5E6E}" dt="2024-02-29T07:57:40.557" v="210" actId="1076"/>
          <ac:picMkLst>
            <pc:docMk/>
            <pc:sldMk cId="2631172327" sldId="287"/>
            <ac:picMk id="3" creationId="{99AC4191-88CA-8E45-58D0-3E9B219C64FA}"/>
          </ac:picMkLst>
        </pc:picChg>
        <pc:picChg chg="del">
          <ac:chgData name="Allison Leiton" userId="4fced9d0-94dc-4592-b6ab-d0a14a2052b4" providerId="ADAL" clId="{24D39373-F010-4AFB-B196-62FFF39C5E6E}" dt="2024-03-12T17:39:56.978" v="323" actId="478"/>
          <ac:picMkLst>
            <pc:docMk/>
            <pc:sldMk cId="2631172327" sldId="287"/>
            <ac:picMk id="4" creationId="{BA0F1DBD-C2F0-C8DD-0BAB-BCD3BC0091F2}"/>
          </ac:picMkLst>
        </pc:picChg>
        <pc:picChg chg="add mod modCrop">
          <ac:chgData name="Allison Leiton" userId="4fced9d0-94dc-4592-b6ab-d0a14a2052b4" providerId="ADAL" clId="{24D39373-F010-4AFB-B196-62FFF39C5E6E}" dt="2024-02-29T07:59:00.929" v="234" actId="1076"/>
          <ac:picMkLst>
            <pc:docMk/>
            <pc:sldMk cId="2631172327" sldId="287"/>
            <ac:picMk id="10" creationId="{5FC68696-4515-0857-C4B6-DF65636E0A8A}"/>
          </ac:picMkLst>
        </pc:picChg>
        <pc:picChg chg="del">
          <ac:chgData name="Allison Leiton" userId="4fced9d0-94dc-4592-b6ab-d0a14a2052b4" providerId="ADAL" clId="{24D39373-F010-4AFB-B196-62FFF39C5E6E}" dt="2024-02-28T06:44:45.799" v="80" actId="478"/>
          <ac:picMkLst>
            <pc:docMk/>
            <pc:sldMk cId="2631172327" sldId="287"/>
            <ac:picMk id="18" creationId="{70E91DC8-BC35-E2F9-84E9-EE1962E764C1}"/>
          </ac:picMkLst>
        </pc:picChg>
        <pc:cxnChg chg="del">
          <ac:chgData name="Allison Leiton" userId="4fced9d0-94dc-4592-b6ab-d0a14a2052b4" providerId="ADAL" clId="{24D39373-F010-4AFB-B196-62FFF39C5E6E}" dt="2024-03-12T17:39:59.184" v="324" actId="478"/>
          <ac:cxnSpMkLst>
            <pc:docMk/>
            <pc:sldMk cId="2631172327" sldId="287"/>
            <ac:cxnSpMk id="6" creationId="{04888A57-1D5C-FCAF-38C2-C3E4A8EA96D0}"/>
          </ac:cxnSpMkLst>
        </pc:cxnChg>
      </pc:sldChg>
      <pc:sldChg chg="delSp modSp add mod modNotesTx">
        <pc:chgData name="Allison Leiton" userId="4fced9d0-94dc-4592-b6ab-d0a14a2052b4" providerId="ADAL" clId="{24D39373-F010-4AFB-B196-62FFF39C5E6E}" dt="2024-03-19T11:42:57.290" v="400" actId="1076"/>
        <pc:sldMkLst>
          <pc:docMk/>
          <pc:sldMk cId="904398721" sldId="288"/>
        </pc:sldMkLst>
        <pc:spChg chg="mod">
          <ac:chgData name="Allison Leiton" userId="4fced9d0-94dc-4592-b6ab-d0a14a2052b4" providerId="ADAL" clId="{24D39373-F010-4AFB-B196-62FFF39C5E6E}" dt="2024-03-19T11:42:57.290" v="400" actId="1076"/>
          <ac:spMkLst>
            <pc:docMk/>
            <pc:sldMk cId="904398721" sldId="288"/>
            <ac:spMk id="2" creationId="{98CE116D-0DA8-950A-22E2-2D0520547158}"/>
          </ac:spMkLst>
        </pc:spChg>
        <pc:spChg chg="mod">
          <ac:chgData name="Allison Leiton" userId="4fced9d0-94dc-4592-b6ab-d0a14a2052b4" providerId="ADAL" clId="{24D39373-F010-4AFB-B196-62FFF39C5E6E}" dt="2024-03-19T11:42:40.502" v="397" actId="1076"/>
          <ac:spMkLst>
            <pc:docMk/>
            <pc:sldMk cId="904398721" sldId="288"/>
            <ac:spMk id="3" creationId="{E4B5A377-553C-750B-3AF1-E1FFD0486FEA}"/>
          </ac:spMkLst>
        </pc:spChg>
        <pc:spChg chg="mod">
          <ac:chgData name="Allison Leiton" userId="4fced9d0-94dc-4592-b6ab-d0a14a2052b4" providerId="ADAL" clId="{24D39373-F010-4AFB-B196-62FFF39C5E6E}" dt="2024-03-19T11:42:47.923" v="399" actId="14100"/>
          <ac:spMkLst>
            <pc:docMk/>
            <pc:sldMk cId="904398721" sldId="288"/>
            <ac:spMk id="4" creationId="{3B21905E-19E0-68D6-B973-58D45FEC692F}"/>
          </ac:spMkLst>
        </pc:spChg>
        <pc:spChg chg="mod">
          <ac:chgData name="Allison Leiton" userId="4fced9d0-94dc-4592-b6ab-d0a14a2052b4" providerId="ADAL" clId="{24D39373-F010-4AFB-B196-62FFF39C5E6E}" dt="2024-02-28T06:47:52.128" v="154" actId="20577"/>
          <ac:spMkLst>
            <pc:docMk/>
            <pc:sldMk cId="904398721" sldId="288"/>
            <ac:spMk id="23" creationId="{25ADF418-14A0-CBEE-E148-86C3B1A363C8}"/>
          </ac:spMkLst>
        </pc:spChg>
        <pc:picChg chg="mod">
          <ac:chgData name="Allison Leiton" userId="4fced9d0-94dc-4592-b6ab-d0a14a2052b4" providerId="ADAL" clId="{24D39373-F010-4AFB-B196-62FFF39C5E6E}" dt="2024-02-28T06:47:44.968" v="151" actId="14100"/>
          <ac:picMkLst>
            <pc:docMk/>
            <pc:sldMk cId="904398721" sldId="288"/>
            <ac:picMk id="7" creationId="{F018C5CA-4AE2-BEF1-8C0D-A542665CF8F9}"/>
          </ac:picMkLst>
        </pc:picChg>
        <pc:picChg chg="del">
          <ac:chgData name="Allison Leiton" userId="4fced9d0-94dc-4592-b6ab-d0a14a2052b4" providerId="ADAL" clId="{24D39373-F010-4AFB-B196-62FFF39C5E6E}" dt="2024-03-12T18:04:04.058" v="355" actId="478"/>
          <ac:picMkLst>
            <pc:docMk/>
            <pc:sldMk cId="904398721" sldId="288"/>
            <ac:picMk id="18" creationId="{904B2DB4-3082-6CE3-6664-CD8A6D6C255F}"/>
          </ac:picMkLst>
        </pc:picChg>
        <pc:cxnChg chg="del">
          <ac:chgData name="Allison Leiton" userId="4fced9d0-94dc-4592-b6ab-d0a14a2052b4" providerId="ADAL" clId="{24D39373-F010-4AFB-B196-62FFF39C5E6E}" dt="2024-03-12T18:04:06.183" v="356" actId="478"/>
          <ac:cxnSpMkLst>
            <pc:docMk/>
            <pc:sldMk cId="904398721" sldId="288"/>
            <ac:cxnSpMk id="20" creationId="{EDB536BF-FEB5-D3BB-1951-021F9B858A2B}"/>
          </ac:cxnSpMkLst>
        </pc:cxnChg>
      </pc:sldChg>
      <pc:sldChg chg="addSp delSp modSp add mod addAnim delAnim modAnim">
        <pc:chgData name="Allison Leiton" userId="4fced9d0-94dc-4592-b6ab-d0a14a2052b4" providerId="ADAL" clId="{24D39373-F010-4AFB-B196-62FFF39C5E6E}" dt="2024-03-19T11:41:29.183" v="383" actId="14100"/>
        <pc:sldMkLst>
          <pc:docMk/>
          <pc:sldMk cId="4215420342" sldId="289"/>
        </pc:sldMkLst>
        <pc:spChg chg="add del mod">
          <ac:chgData name="Allison Leiton" userId="4fced9d0-94dc-4592-b6ab-d0a14a2052b4" providerId="ADAL" clId="{24D39373-F010-4AFB-B196-62FFF39C5E6E}" dt="2024-02-29T08:04:34.063" v="299" actId="14100"/>
          <ac:spMkLst>
            <pc:docMk/>
            <pc:sldMk cId="4215420342" sldId="289"/>
            <ac:spMk id="7" creationId="{1C52EE89-674B-6841-9D36-C4553B9B7208}"/>
          </ac:spMkLst>
        </pc:spChg>
        <pc:spChg chg="mod">
          <ac:chgData name="Allison Leiton" userId="4fced9d0-94dc-4592-b6ab-d0a14a2052b4" providerId="ADAL" clId="{24D39373-F010-4AFB-B196-62FFF39C5E6E}" dt="2024-03-19T11:41:24.456" v="381" actId="2711"/>
          <ac:spMkLst>
            <pc:docMk/>
            <pc:sldMk cId="4215420342" sldId="289"/>
            <ac:spMk id="12" creationId="{C6999F0B-AEA6-B227-9913-60299946212A}"/>
          </ac:spMkLst>
        </pc:spChg>
        <pc:spChg chg="del">
          <ac:chgData name="Allison Leiton" userId="4fced9d0-94dc-4592-b6ab-d0a14a2052b4" providerId="ADAL" clId="{24D39373-F010-4AFB-B196-62FFF39C5E6E}" dt="2024-02-29T07:59:31.117" v="236" actId="478"/>
          <ac:spMkLst>
            <pc:docMk/>
            <pc:sldMk cId="4215420342" sldId="289"/>
            <ac:spMk id="16" creationId="{A74DCF94-6D0F-5938-373B-68B12F431DAD}"/>
          </ac:spMkLst>
        </pc:spChg>
        <pc:spChg chg="add del mod">
          <ac:chgData name="Allison Leiton" userId="4fced9d0-94dc-4592-b6ab-d0a14a2052b4" providerId="ADAL" clId="{24D39373-F010-4AFB-B196-62FFF39C5E6E}" dt="2024-02-29T08:04:38.746" v="301" actId="1035"/>
          <ac:spMkLst>
            <pc:docMk/>
            <pc:sldMk cId="4215420342" sldId="289"/>
            <ac:spMk id="17" creationId="{32E57E51-63C7-765A-7DC6-D1FD9D596BC1}"/>
          </ac:spMkLst>
        </pc:spChg>
        <pc:spChg chg="add mod">
          <ac:chgData name="Allison Leiton" userId="4fced9d0-94dc-4592-b6ab-d0a14a2052b4" providerId="ADAL" clId="{24D39373-F010-4AFB-B196-62FFF39C5E6E}" dt="2024-02-29T08:04:15.464" v="292" actId="1076"/>
          <ac:spMkLst>
            <pc:docMk/>
            <pc:sldMk cId="4215420342" sldId="289"/>
            <ac:spMk id="19" creationId="{8D41F615-BD98-DD1A-7320-DEECF3420404}"/>
          </ac:spMkLst>
        </pc:spChg>
        <pc:spChg chg="add mod">
          <ac:chgData name="Allison Leiton" userId="4fced9d0-94dc-4592-b6ab-d0a14a2052b4" providerId="ADAL" clId="{24D39373-F010-4AFB-B196-62FFF39C5E6E}" dt="2024-02-29T08:04:15.464" v="292" actId="1076"/>
          <ac:spMkLst>
            <pc:docMk/>
            <pc:sldMk cId="4215420342" sldId="289"/>
            <ac:spMk id="20" creationId="{88301DBD-E447-B1AD-6596-E483E53EA614}"/>
          </ac:spMkLst>
        </pc:spChg>
        <pc:spChg chg="mod">
          <ac:chgData name="Allison Leiton" userId="4fced9d0-94dc-4592-b6ab-d0a14a2052b4" providerId="ADAL" clId="{24D39373-F010-4AFB-B196-62FFF39C5E6E}" dt="2024-03-19T11:41:29.183" v="383" actId="14100"/>
          <ac:spMkLst>
            <pc:docMk/>
            <pc:sldMk cId="4215420342" sldId="289"/>
            <ac:spMk id="23" creationId="{C03D2543-A523-4B67-0C2D-C0ED0598364D}"/>
          </ac:spMkLst>
        </pc:spChg>
        <pc:grpChg chg="add mod">
          <ac:chgData name="Allison Leiton" userId="4fced9d0-94dc-4592-b6ab-d0a14a2052b4" providerId="ADAL" clId="{24D39373-F010-4AFB-B196-62FFF39C5E6E}" dt="2024-02-29T08:04:15.026" v="291" actId="164"/>
          <ac:grpSpMkLst>
            <pc:docMk/>
            <pc:sldMk cId="4215420342" sldId="289"/>
            <ac:grpSpMk id="24" creationId="{D0FA3CC7-5362-6C61-40DC-F54A051B605F}"/>
          </ac:grpSpMkLst>
        </pc:grpChg>
        <pc:picChg chg="add del mod ord modCrop">
          <ac:chgData name="Allison Leiton" userId="4fced9d0-94dc-4592-b6ab-d0a14a2052b4" providerId="ADAL" clId="{24D39373-F010-4AFB-B196-62FFF39C5E6E}" dt="2024-02-29T08:04:38.746" v="301" actId="1035"/>
          <ac:picMkLst>
            <pc:docMk/>
            <pc:sldMk cId="4215420342" sldId="289"/>
            <ac:picMk id="2" creationId="{438D7DA9-2845-FE3C-27D3-B2E20BC77C2D}"/>
          </ac:picMkLst>
        </pc:picChg>
        <pc:picChg chg="mod">
          <ac:chgData name="Allison Leiton" userId="4fced9d0-94dc-4592-b6ab-d0a14a2052b4" providerId="ADAL" clId="{24D39373-F010-4AFB-B196-62FFF39C5E6E}" dt="2024-02-29T07:59:34.879" v="237" actId="1076"/>
          <ac:picMkLst>
            <pc:docMk/>
            <pc:sldMk cId="4215420342" sldId="289"/>
            <ac:picMk id="3" creationId="{3AC7F42C-314F-1074-BC3F-0BDB323AAF9C}"/>
          </ac:picMkLst>
        </pc:picChg>
        <pc:picChg chg="del">
          <ac:chgData name="Allison Leiton" userId="4fced9d0-94dc-4592-b6ab-d0a14a2052b4" providerId="ADAL" clId="{24D39373-F010-4AFB-B196-62FFF39C5E6E}" dt="2024-03-12T18:04:29.833" v="363" actId="478"/>
          <ac:picMkLst>
            <pc:docMk/>
            <pc:sldMk cId="4215420342" sldId="289"/>
            <ac:picMk id="4" creationId="{B422ABF9-D6B0-A771-A748-C87D202A64C2}"/>
          </ac:picMkLst>
        </pc:picChg>
        <pc:picChg chg="del">
          <ac:chgData name="Allison Leiton" userId="4fced9d0-94dc-4592-b6ab-d0a14a2052b4" providerId="ADAL" clId="{24D39373-F010-4AFB-B196-62FFF39C5E6E}" dt="2024-02-29T07:59:31.117" v="236" actId="478"/>
          <ac:picMkLst>
            <pc:docMk/>
            <pc:sldMk cId="4215420342" sldId="289"/>
            <ac:picMk id="10" creationId="{1CA5DC8A-82D6-A607-D935-F8EDC419BA6D}"/>
          </ac:picMkLst>
        </pc:picChg>
        <pc:picChg chg="add del mod">
          <ac:chgData name="Allison Leiton" userId="4fced9d0-94dc-4592-b6ab-d0a14a2052b4" providerId="ADAL" clId="{24D39373-F010-4AFB-B196-62FFF39C5E6E}" dt="2024-02-29T08:02:21.512" v="253" actId="478"/>
          <ac:picMkLst>
            <pc:docMk/>
            <pc:sldMk cId="4215420342" sldId="289"/>
            <ac:picMk id="18" creationId="{3F2FFC5E-447F-01D2-F851-5413498EB5C9}"/>
          </ac:picMkLst>
        </pc:picChg>
        <pc:picChg chg="add mod">
          <ac:chgData name="Allison Leiton" userId="4fced9d0-94dc-4592-b6ab-d0a14a2052b4" providerId="ADAL" clId="{24D39373-F010-4AFB-B196-62FFF39C5E6E}" dt="2024-02-29T08:04:15.464" v="292" actId="1076"/>
          <ac:picMkLst>
            <pc:docMk/>
            <pc:sldMk cId="4215420342" sldId="289"/>
            <ac:picMk id="21" creationId="{5DB10BF0-0571-6E44-EB45-D66F27F6B1D1}"/>
          </ac:picMkLst>
        </pc:picChg>
        <pc:cxnChg chg="del">
          <ac:chgData name="Allison Leiton" userId="4fced9d0-94dc-4592-b6ab-d0a14a2052b4" providerId="ADAL" clId="{24D39373-F010-4AFB-B196-62FFF39C5E6E}" dt="2024-03-12T18:04:32.073" v="364" actId="478"/>
          <ac:cxnSpMkLst>
            <pc:docMk/>
            <pc:sldMk cId="4215420342" sldId="289"/>
            <ac:cxnSpMk id="6" creationId="{71A29FFB-9AAD-B1DF-F61A-5D771C99CDD6}"/>
          </ac:cxnSpMkLst>
        </pc:cxnChg>
      </pc:sldChg>
      <pc:sldChg chg="addSp delSp modSp add mod delAnim modAnim">
        <pc:chgData name="Allison Leiton" userId="4fced9d0-94dc-4592-b6ab-d0a14a2052b4" providerId="ADAL" clId="{24D39373-F010-4AFB-B196-62FFF39C5E6E}" dt="2024-03-19T11:41:52.199" v="389" actId="14100"/>
        <pc:sldMkLst>
          <pc:docMk/>
          <pc:sldMk cId="3687839814" sldId="290"/>
        </pc:sldMkLst>
        <pc:spChg chg="del">
          <ac:chgData name="Allison Leiton" userId="4fced9d0-94dc-4592-b6ab-d0a14a2052b4" providerId="ADAL" clId="{24D39373-F010-4AFB-B196-62FFF39C5E6E}" dt="2024-02-29T08:04:58.657" v="302" actId="478"/>
          <ac:spMkLst>
            <pc:docMk/>
            <pc:sldMk cId="3687839814" sldId="290"/>
            <ac:spMk id="7" creationId="{6E62FBBA-C3FF-5A83-2D45-7B054CAFA94D}"/>
          </ac:spMkLst>
        </pc:spChg>
        <pc:spChg chg="mod">
          <ac:chgData name="Allison Leiton" userId="4fced9d0-94dc-4592-b6ab-d0a14a2052b4" providerId="ADAL" clId="{24D39373-F010-4AFB-B196-62FFF39C5E6E}" dt="2024-03-19T11:41:48.126" v="387" actId="2711"/>
          <ac:spMkLst>
            <pc:docMk/>
            <pc:sldMk cId="3687839814" sldId="290"/>
            <ac:spMk id="12" creationId="{D58E8E95-C175-E3BD-F5AC-E8658084050D}"/>
          </ac:spMkLst>
        </pc:spChg>
        <pc:spChg chg="add mod">
          <ac:chgData name="Allison Leiton" userId="4fced9d0-94dc-4592-b6ab-d0a14a2052b4" providerId="ADAL" clId="{24D39373-F010-4AFB-B196-62FFF39C5E6E}" dt="2024-02-29T08:04:59.262" v="303"/>
          <ac:spMkLst>
            <pc:docMk/>
            <pc:sldMk cId="3687839814" sldId="290"/>
            <ac:spMk id="16" creationId="{903AF619-3797-CB95-107B-36701EFAE597}"/>
          </ac:spMkLst>
        </pc:spChg>
        <pc:spChg chg="del">
          <ac:chgData name="Allison Leiton" userId="4fced9d0-94dc-4592-b6ab-d0a14a2052b4" providerId="ADAL" clId="{24D39373-F010-4AFB-B196-62FFF39C5E6E}" dt="2024-02-29T08:04:58.657" v="302" actId="478"/>
          <ac:spMkLst>
            <pc:docMk/>
            <pc:sldMk cId="3687839814" sldId="290"/>
            <ac:spMk id="17" creationId="{F38E6168-0C11-6C19-C95B-6A0BCB142318}"/>
          </ac:spMkLst>
        </pc:spChg>
        <pc:spChg chg="add mod">
          <ac:chgData name="Allison Leiton" userId="4fced9d0-94dc-4592-b6ab-d0a14a2052b4" providerId="ADAL" clId="{24D39373-F010-4AFB-B196-62FFF39C5E6E}" dt="2024-02-29T08:04:59.262" v="303"/>
          <ac:spMkLst>
            <pc:docMk/>
            <pc:sldMk cId="3687839814" sldId="290"/>
            <ac:spMk id="18" creationId="{F79E208C-8393-2A68-4A40-445EC18F4110}"/>
          </ac:spMkLst>
        </pc:spChg>
        <pc:spChg chg="mod">
          <ac:chgData name="Allison Leiton" userId="4fced9d0-94dc-4592-b6ab-d0a14a2052b4" providerId="ADAL" clId="{24D39373-F010-4AFB-B196-62FFF39C5E6E}" dt="2024-03-19T11:41:52.199" v="389" actId="14100"/>
          <ac:spMkLst>
            <pc:docMk/>
            <pc:sldMk cId="3687839814" sldId="290"/>
            <ac:spMk id="23" creationId="{8F06E15F-5A79-6B2F-16C3-4107AC0A0FA8}"/>
          </ac:spMkLst>
        </pc:spChg>
        <pc:picChg chg="del">
          <ac:chgData name="Allison Leiton" userId="4fced9d0-94dc-4592-b6ab-d0a14a2052b4" providerId="ADAL" clId="{24D39373-F010-4AFB-B196-62FFF39C5E6E}" dt="2024-02-29T08:03:04.984" v="266" actId="478"/>
          <ac:picMkLst>
            <pc:docMk/>
            <pc:sldMk cId="3687839814" sldId="290"/>
            <ac:picMk id="2" creationId="{18FACA88-8305-68B0-A1FF-7F9A1B8BF548}"/>
          </ac:picMkLst>
        </pc:picChg>
        <pc:picChg chg="del">
          <ac:chgData name="Allison Leiton" userId="4fced9d0-94dc-4592-b6ab-d0a14a2052b4" providerId="ADAL" clId="{24D39373-F010-4AFB-B196-62FFF39C5E6E}" dt="2024-03-12T18:04:15.105" v="359" actId="478"/>
          <ac:picMkLst>
            <pc:docMk/>
            <pc:sldMk cId="3687839814" sldId="290"/>
            <ac:picMk id="4" creationId="{A1682E42-3CB3-514A-0389-C359A4F3FDAA}"/>
          </ac:picMkLst>
        </pc:picChg>
        <pc:picChg chg="add del mod">
          <ac:chgData name="Allison Leiton" userId="4fced9d0-94dc-4592-b6ab-d0a14a2052b4" providerId="ADAL" clId="{24D39373-F010-4AFB-B196-62FFF39C5E6E}" dt="2024-02-29T08:04:58.657" v="302" actId="478"/>
          <ac:picMkLst>
            <pc:docMk/>
            <pc:sldMk cId="3687839814" sldId="290"/>
            <ac:picMk id="10" creationId="{DCF4E3FE-35A8-10A3-8C36-D2BB12517896}"/>
          </ac:picMkLst>
        </pc:picChg>
        <pc:picChg chg="add del mod">
          <ac:chgData name="Allison Leiton" userId="4fced9d0-94dc-4592-b6ab-d0a14a2052b4" providerId="ADAL" clId="{24D39373-F010-4AFB-B196-62FFF39C5E6E}" dt="2024-02-29T08:05:03.822" v="304" actId="478"/>
          <ac:picMkLst>
            <pc:docMk/>
            <pc:sldMk cId="3687839814" sldId="290"/>
            <ac:picMk id="19" creationId="{B7A61AF5-8C71-D758-B305-E2ED1312D238}"/>
          </ac:picMkLst>
        </pc:picChg>
        <pc:picChg chg="add mod">
          <ac:chgData name="Allison Leiton" userId="4fced9d0-94dc-4592-b6ab-d0a14a2052b4" providerId="ADAL" clId="{24D39373-F010-4AFB-B196-62FFF39C5E6E}" dt="2024-02-29T08:05:23.177" v="313" actId="1037"/>
          <ac:picMkLst>
            <pc:docMk/>
            <pc:sldMk cId="3687839814" sldId="290"/>
            <ac:picMk id="20" creationId="{6551B588-51C3-4209-DD17-6B79BEEC7529}"/>
          </ac:picMkLst>
        </pc:picChg>
        <pc:cxnChg chg="del">
          <ac:chgData name="Allison Leiton" userId="4fced9d0-94dc-4592-b6ab-d0a14a2052b4" providerId="ADAL" clId="{24D39373-F010-4AFB-B196-62FFF39C5E6E}" dt="2024-03-12T18:04:16.943" v="360" actId="478"/>
          <ac:cxnSpMkLst>
            <pc:docMk/>
            <pc:sldMk cId="3687839814" sldId="290"/>
            <ac:cxnSpMk id="6" creationId="{4A467F10-CD3C-6AF0-A920-AA9DAB5FFE24}"/>
          </ac:cxnSpMkLst>
        </pc:cxnChg>
      </pc:sldChg>
      <pc:sldChg chg="addSp delSp modSp mod">
        <pc:chgData name="Allison Leiton" userId="4fced9d0-94dc-4592-b6ab-d0a14a2052b4" providerId="ADAL" clId="{24D39373-F010-4AFB-B196-62FFF39C5E6E}" dt="2024-03-12T18:07:05.084" v="370" actId="1076"/>
        <pc:sldMkLst>
          <pc:docMk/>
          <pc:sldMk cId="4197926336" sldId="291"/>
        </pc:sldMkLst>
        <pc:spChg chg="del">
          <ac:chgData name="Allison Leiton" userId="4fced9d0-94dc-4592-b6ab-d0a14a2052b4" providerId="ADAL" clId="{24D39373-F010-4AFB-B196-62FFF39C5E6E}" dt="2024-03-12T17:43:38.764" v="352" actId="478"/>
          <ac:spMkLst>
            <pc:docMk/>
            <pc:sldMk cId="4197926336" sldId="291"/>
            <ac:spMk id="2" creationId="{7F90B76A-24D7-F0E4-6549-67FC73A84C49}"/>
          </ac:spMkLst>
        </pc:spChg>
        <pc:spChg chg="del">
          <ac:chgData name="Allison Leiton" userId="4fced9d0-94dc-4592-b6ab-d0a14a2052b4" providerId="ADAL" clId="{24D39373-F010-4AFB-B196-62FFF39C5E6E}" dt="2024-03-12T17:43:38.764" v="352" actId="478"/>
          <ac:spMkLst>
            <pc:docMk/>
            <pc:sldMk cId="4197926336" sldId="291"/>
            <ac:spMk id="3" creationId="{2C7B3BD4-5050-DD92-B198-95DBC79B9948}"/>
          </ac:spMkLst>
        </pc:spChg>
        <pc:spChg chg="mod">
          <ac:chgData name="Allison Leiton" userId="4fced9d0-94dc-4592-b6ab-d0a14a2052b4" providerId="ADAL" clId="{24D39373-F010-4AFB-B196-62FFF39C5E6E}" dt="2024-03-12T17:39:28.909" v="316"/>
          <ac:spMkLst>
            <pc:docMk/>
            <pc:sldMk cId="4197926336" sldId="291"/>
            <ac:spMk id="10" creationId="{6267C02A-0C55-61C8-C8F8-4075758DFDDE}"/>
          </ac:spMkLst>
        </pc:spChg>
        <pc:spChg chg="mod">
          <ac:chgData name="Allison Leiton" userId="4fced9d0-94dc-4592-b6ab-d0a14a2052b4" providerId="ADAL" clId="{24D39373-F010-4AFB-B196-62FFF39C5E6E}" dt="2024-03-12T17:39:28.909" v="316"/>
          <ac:spMkLst>
            <pc:docMk/>
            <pc:sldMk cId="4197926336" sldId="291"/>
            <ac:spMk id="11" creationId="{92DE799E-9502-5EF7-DD41-89D287AA5033}"/>
          </ac:spMkLst>
        </pc:spChg>
        <pc:spChg chg="add del mod">
          <ac:chgData name="Allison Leiton" userId="4fced9d0-94dc-4592-b6ab-d0a14a2052b4" providerId="ADAL" clId="{24D39373-F010-4AFB-B196-62FFF39C5E6E}" dt="2024-03-12T17:43:41.143" v="353" actId="478"/>
          <ac:spMkLst>
            <pc:docMk/>
            <pc:sldMk cId="4197926336" sldId="291"/>
            <ac:spMk id="13" creationId="{A1CA9A37-31C4-BDF4-4D61-2D01B4181C92}"/>
          </ac:spMkLst>
        </pc:spChg>
        <pc:spChg chg="add del mod">
          <ac:chgData name="Allison Leiton" userId="4fced9d0-94dc-4592-b6ab-d0a14a2052b4" providerId="ADAL" clId="{24D39373-F010-4AFB-B196-62FFF39C5E6E}" dt="2024-03-12T17:43:41.143" v="353" actId="478"/>
          <ac:spMkLst>
            <pc:docMk/>
            <pc:sldMk cId="4197926336" sldId="291"/>
            <ac:spMk id="15" creationId="{27B00E3E-3914-195B-6305-678A4FF062BE}"/>
          </ac:spMkLst>
        </pc:spChg>
        <pc:grpChg chg="add mod">
          <ac:chgData name="Allison Leiton" userId="4fced9d0-94dc-4592-b6ab-d0a14a2052b4" providerId="ADAL" clId="{24D39373-F010-4AFB-B196-62FFF39C5E6E}" dt="2024-03-12T17:39:28.909" v="316"/>
          <ac:grpSpMkLst>
            <pc:docMk/>
            <pc:sldMk cId="4197926336" sldId="291"/>
            <ac:grpSpMk id="4" creationId="{62756E33-819B-DAC5-5111-5F1C3EC2F5B7}"/>
          </ac:grpSpMkLst>
        </pc:grpChg>
        <pc:grpChg chg="mod">
          <ac:chgData name="Allison Leiton" userId="4fced9d0-94dc-4592-b6ab-d0a14a2052b4" providerId="ADAL" clId="{24D39373-F010-4AFB-B196-62FFF39C5E6E}" dt="2024-03-12T17:39:28.909" v="316"/>
          <ac:grpSpMkLst>
            <pc:docMk/>
            <pc:sldMk cId="4197926336" sldId="291"/>
            <ac:grpSpMk id="5" creationId="{3767436A-92F6-3B1A-5024-5CEF5078F7D8}"/>
          </ac:grpSpMkLst>
        </pc:grpChg>
        <pc:picChg chg="del mod">
          <ac:chgData name="Allison Leiton" userId="4fced9d0-94dc-4592-b6ab-d0a14a2052b4" providerId="ADAL" clId="{24D39373-F010-4AFB-B196-62FFF39C5E6E}" dt="2024-03-12T17:39:32.560" v="317" actId="478"/>
          <ac:picMkLst>
            <pc:docMk/>
            <pc:sldMk cId="4197926336" sldId="291"/>
            <ac:picMk id="6" creationId="{855FF3A3-CF81-E532-3C3A-9E6194F45CD0}"/>
          </ac:picMkLst>
        </pc:picChg>
        <pc:picChg chg="mod">
          <ac:chgData name="Allison Leiton" userId="4fced9d0-94dc-4592-b6ab-d0a14a2052b4" providerId="ADAL" clId="{24D39373-F010-4AFB-B196-62FFF39C5E6E}" dt="2024-03-12T17:39:28.909" v="316"/>
          <ac:picMkLst>
            <pc:docMk/>
            <pc:sldMk cId="4197926336" sldId="291"/>
            <ac:picMk id="7" creationId="{F4EDE09B-B74B-E0C3-F86E-4ED9AC0FFAAB}"/>
          </ac:picMkLst>
        </pc:picChg>
        <pc:picChg chg="add mod">
          <ac:chgData name="Allison Leiton" userId="4fced9d0-94dc-4592-b6ab-d0a14a2052b4" providerId="ADAL" clId="{24D39373-F010-4AFB-B196-62FFF39C5E6E}" dt="2024-03-12T17:43:59.052" v="354"/>
          <ac:picMkLst>
            <pc:docMk/>
            <pc:sldMk cId="4197926336" sldId="291"/>
            <ac:picMk id="16" creationId="{249CC95E-24AE-5AAC-6357-5FC1DA25F1D8}"/>
          </ac:picMkLst>
        </pc:picChg>
        <pc:picChg chg="add mod">
          <ac:chgData name="Allison Leiton" userId="4fced9d0-94dc-4592-b6ab-d0a14a2052b4" providerId="ADAL" clId="{24D39373-F010-4AFB-B196-62FFF39C5E6E}" dt="2024-03-12T18:07:05.084" v="370" actId="1076"/>
          <ac:picMkLst>
            <pc:docMk/>
            <pc:sldMk cId="4197926336" sldId="291"/>
            <ac:picMk id="18" creationId="{1571E0CE-35FA-A610-631D-26415B3AE86D}"/>
          </ac:picMkLst>
        </pc:picChg>
        <pc:cxnChg chg="del mod">
          <ac:chgData name="Allison Leiton" userId="4fced9d0-94dc-4592-b6ab-d0a14a2052b4" providerId="ADAL" clId="{24D39373-F010-4AFB-B196-62FFF39C5E6E}" dt="2024-03-12T17:39:35.897" v="318" actId="478"/>
          <ac:cxnSpMkLst>
            <pc:docMk/>
            <pc:sldMk cId="4197926336" sldId="291"/>
            <ac:cxnSpMk id="8" creationId="{7A2BA796-408B-4D42-5AF7-35752188A169}"/>
          </ac:cxnSpMkLst>
        </pc:cxnChg>
        <pc:cxnChg chg="mod">
          <ac:chgData name="Allison Leiton" userId="4fced9d0-94dc-4592-b6ab-d0a14a2052b4" providerId="ADAL" clId="{24D39373-F010-4AFB-B196-62FFF39C5E6E}" dt="2024-03-12T17:39:28.909" v="316"/>
          <ac:cxnSpMkLst>
            <pc:docMk/>
            <pc:sldMk cId="4197926336" sldId="291"/>
            <ac:cxnSpMk id="9" creationId="{D2F9789F-1890-617F-BD28-1F8859FE0B2A}"/>
          </ac:cxnSpMkLst>
        </pc:cxnChg>
      </pc:sldChg>
      <pc:sldChg chg="addSp modSp mod">
        <pc:chgData name="Allison Leiton" userId="4fced9d0-94dc-4592-b6ab-d0a14a2052b4" providerId="ADAL" clId="{24D39373-F010-4AFB-B196-62FFF39C5E6E}" dt="2024-03-19T11:40:59.855" v="378" actId="732"/>
        <pc:sldMkLst>
          <pc:docMk/>
          <pc:sldMk cId="4081965093" sldId="292"/>
        </pc:sldMkLst>
        <pc:spChg chg="mod">
          <ac:chgData name="Allison Leiton" userId="4fced9d0-94dc-4592-b6ab-d0a14a2052b4" providerId="ADAL" clId="{24D39373-F010-4AFB-B196-62FFF39C5E6E}" dt="2024-03-12T17:40:30.106" v="327"/>
          <ac:spMkLst>
            <pc:docMk/>
            <pc:sldMk cId="4081965093" sldId="292"/>
            <ac:spMk id="7" creationId="{1BBBE548-B01F-6E53-08D5-393D2017D247}"/>
          </ac:spMkLst>
        </pc:spChg>
        <pc:spChg chg="mod">
          <ac:chgData name="Allison Leiton" userId="4fced9d0-94dc-4592-b6ab-d0a14a2052b4" providerId="ADAL" clId="{24D39373-F010-4AFB-B196-62FFF39C5E6E}" dt="2024-03-12T17:40:30.106" v="327"/>
          <ac:spMkLst>
            <pc:docMk/>
            <pc:sldMk cId="4081965093" sldId="292"/>
            <ac:spMk id="8" creationId="{3879C864-D467-6D0A-A5FD-B8259DD3C8D1}"/>
          </ac:spMkLst>
        </pc:spChg>
        <pc:grpChg chg="add mod">
          <ac:chgData name="Allison Leiton" userId="4fced9d0-94dc-4592-b6ab-d0a14a2052b4" providerId="ADAL" clId="{24D39373-F010-4AFB-B196-62FFF39C5E6E}" dt="2024-03-12T17:40:30.106" v="327"/>
          <ac:grpSpMkLst>
            <pc:docMk/>
            <pc:sldMk cId="4081965093" sldId="292"/>
            <ac:grpSpMk id="3" creationId="{29BE704F-8108-197D-3E88-CF2B8E440F52}"/>
          </ac:grpSpMkLst>
        </pc:grpChg>
        <pc:grpChg chg="mod">
          <ac:chgData name="Allison Leiton" userId="4fced9d0-94dc-4592-b6ab-d0a14a2052b4" providerId="ADAL" clId="{24D39373-F010-4AFB-B196-62FFF39C5E6E}" dt="2024-03-12T17:40:30.106" v="327"/>
          <ac:grpSpMkLst>
            <pc:docMk/>
            <pc:sldMk cId="4081965093" sldId="292"/>
            <ac:grpSpMk id="4" creationId="{185506E5-6E69-A16E-9AE2-66C759C0888E}"/>
          </ac:grpSpMkLst>
        </pc:grpChg>
        <pc:picChg chg="add mod">
          <ac:chgData name="Allison Leiton" userId="4fced9d0-94dc-4592-b6ab-d0a14a2052b4" providerId="ADAL" clId="{24D39373-F010-4AFB-B196-62FFF39C5E6E}" dt="2024-03-12T17:40:30.106" v="327"/>
          <ac:picMkLst>
            <pc:docMk/>
            <pc:sldMk cId="4081965093" sldId="292"/>
            <ac:picMk id="2" creationId="{37F67299-32CB-9571-9249-0C8D340469E4}"/>
          </ac:picMkLst>
        </pc:picChg>
        <pc:picChg chg="mod">
          <ac:chgData name="Allison Leiton" userId="4fced9d0-94dc-4592-b6ab-d0a14a2052b4" providerId="ADAL" clId="{24D39373-F010-4AFB-B196-62FFF39C5E6E}" dt="2024-03-12T17:40:30.106" v="327"/>
          <ac:picMkLst>
            <pc:docMk/>
            <pc:sldMk cId="4081965093" sldId="292"/>
            <ac:picMk id="5" creationId="{523EB513-FA70-32D3-D4E0-962191A02EB2}"/>
          </ac:picMkLst>
        </pc:picChg>
        <pc:picChg chg="mod modCrop">
          <ac:chgData name="Allison Leiton" userId="4fced9d0-94dc-4592-b6ab-d0a14a2052b4" providerId="ADAL" clId="{24D39373-F010-4AFB-B196-62FFF39C5E6E}" dt="2024-03-19T11:40:59.855" v="378" actId="732"/>
          <ac:picMkLst>
            <pc:docMk/>
            <pc:sldMk cId="4081965093" sldId="292"/>
            <ac:picMk id="15" creationId="{877547C3-25F3-8983-6402-96A0C44732B2}"/>
          </ac:picMkLst>
        </pc:picChg>
        <pc:cxnChg chg="mod">
          <ac:chgData name="Allison Leiton" userId="4fced9d0-94dc-4592-b6ab-d0a14a2052b4" providerId="ADAL" clId="{24D39373-F010-4AFB-B196-62FFF39C5E6E}" dt="2024-03-12T17:40:30.106" v="327"/>
          <ac:cxnSpMkLst>
            <pc:docMk/>
            <pc:sldMk cId="4081965093" sldId="292"/>
            <ac:cxnSpMk id="6" creationId="{AC2D8FD1-3479-E446-FF9A-4D7DBB9175C6}"/>
          </ac:cxnSpMkLst>
        </pc:cxnChg>
      </pc:sldChg>
      <pc:sldChg chg="del">
        <pc:chgData name="Allison Leiton" userId="4fced9d0-94dc-4592-b6ab-d0a14a2052b4" providerId="ADAL" clId="{24D39373-F010-4AFB-B196-62FFF39C5E6E}" dt="2024-03-12T17:41:18.082" v="351" actId="47"/>
        <pc:sldMkLst>
          <pc:docMk/>
          <pc:sldMk cId="3085001871" sldId="293"/>
        </pc:sldMkLst>
      </pc:sldChg>
      <pc:sldChg chg="delSp modSp mod">
        <pc:chgData name="Allison Leiton" userId="4fced9d0-94dc-4592-b6ab-d0a14a2052b4" providerId="ADAL" clId="{24D39373-F010-4AFB-B196-62FFF39C5E6E}" dt="2024-03-19T11:41:41.074" v="386" actId="14100"/>
        <pc:sldMkLst>
          <pc:docMk/>
          <pc:sldMk cId="710290300" sldId="294"/>
        </pc:sldMkLst>
        <pc:spChg chg="mod">
          <ac:chgData name="Allison Leiton" userId="4fced9d0-94dc-4592-b6ab-d0a14a2052b4" providerId="ADAL" clId="{24D39373-F010-4AFB-B196-62FFF39C5E6E}" dt="2024-03-19T11:41:36.273" v="384" actId="2711"/>
          <ac:spMkLst>
            <pc:docMk/>
            <pc:sldMk cId="710290300" sldId="294"/>
            <ac:spMk id="12" creationId="{4747CEEE-0166-45FF-8ABC-0773D2290E21}"/>
          </ac:spMkLst>
        </pc:spChg>
        <pc:spChg chg="mod">
          <ac:chgData name="Allison Leiton" userId="4fced9d0-94dc-4592-b6ab-d0a14a2052b4" providerId="ADAL" clId="{24D39373-F010-4AFB-B196-62FFF39C5E6E}" dt="2024-03-19T11:41:36.273" v="384" actId="2711"/>
          <ac:spMkLst>
            <pc:docMk/>
            <pc:sldMk cId="710290300" sldId="294"/>
            <ac:spMk id="16" creationId="{3A7AB37A-EC4E-975F-B499-150B07E912AC}"/>
          </ac:spMkLst>
        </pc:spChg>
        <pc:spChg chg="mod">
          <ac:chgData name="Allison Leiton" userId="4fced9d0-94dc-4592-b6ab-d0a14a2052b4" providerId="ADAL" clId="{24D39373-F010-4AFB-B196-62FFF39C5E6E}" dt="2024-03-19T11:41:41.074" v="386" actId="14100"/>
          <ac:spMkLst>
            <pc:docMk/>
            <pc:sldMk cId="710290300" sldId="294"/>
            <ac:spMk id="23" creationId="{EF5BE879-D826-1D32-21B1-37B35BC1ACFB}"/>
          </ac:spMkLst>
        </pc:spChg>
        <pc:picChg chg="del">
          <ac:chgData name="Allison Leiton" userId="4fced9d0-94dc-4592-b6ab-d0a14a2052b4" providerId="ADAL" clId="{24D39373-F010-4AFB-B196-62FFF39C5E6E}" dt="2024-03-12T18:04:20.675" v="361" actId="478"/>
          <ac:picMkLst>
            <pc:docMk/>
            <pc:sldMk cId="710290300" sldId="294"/>
            <ac:picMk id="4" creationId="{BA0F1DBD-C2F0-C8DD-0BAB-BCD3BC0091F2}"/>
          </ac:picMkLst>
        </pc:picChg>
        <pc:cxnChg chg="del">
          <ac:chgData name="Allison Leiton" userId="4fced9d0-94dc-4592-b6ab-d0a14a2052b4" providerId="ADAL" clId="{24D39373-F010-4AFB-B196-62FFF39C5E6E}" dt="2024-03-12T18:04:25.118" v="362" actId="478"/>
          <ac:cxnSpMkLst>
            <pc:docMk/>
            <pc:sldMk cId="710290300" sldId="294"/>
            <ac:cxnSpMk id="6" creationId="{04888A57-1D5C-FCAF-38C2-C3E4A8EA96D0}"/>
          </ac:cxnSpMkLst>
        </pc:cxnChg>
      </pc:sldChg>
      <pc:sldChg chg="delSp modSp mod">
        <pc:chgData name="Allison Leiton" userId="4fced9d0-94dc-4592-b6ab-d0a14a2052b4" providerId="ADAL" clId="{24D39373-F010-4AFB-B196-62FFF39C5E6E}" dt="2024-03-19T11:41:56.471" v="390" actId="2711"/>
        <pc:sldMkLst>
          <pc:docMk/>
          <pc:sldMk cId="1912263039" sldId="295"/>
        </pc:sldMkLst>
        <pc:spChg chg="mod">
          <ac:chgData name="Allison Leiton" userId="4fced9d0-94dc-4592-b6ab-d0a14a2052b4" providerId="ADAL" clId="{24D39373-F010-4AFB-B196-62FFF39C5E6E}" dt="2024-03-19T11:41:56.471" v="390" actId="2711"/>
          <ac:spMkLst>
            <pc:docMk/>
            <pc:sldMk cId="1912263039" sldId="295"/>
            <ac:spMk id="19" creationId="{EF721576-8F46-411C-88B5-B389D5A54294}"/>
          </ac:spMkLst>
        </pc:spChg>
        <pc:spChg chg="mod">
          <ac:chgData name="Allison Leiton" userId="4fced9d0-94dc-4592-b6ab-d0a14a2052b4" providerId="ADAL" clId="{24D39373-F010-4AFB-B196-62FFF39C5E6E}" dt="2024-03-19T11:41:56.471" v="390" actId="2711"/>
          <ac:spMkLst>
            <pc:docMk/>
            <pc:sldMk cId="1912263039" sldId="295"/>
            <ac:spMk id="20" creationId="{F4223952-97FF-41CE-960F-426FB845A52E}"/>
          </ac:spMkLst>
        </pc:spChg>
        <pc:picChg chg="del">
          <ac:chgData name="Allison Leiton" userId="4fced9d0-94dc-4592-b6ab-d0a14a2052b4" providerId="ADAL" clId="{24D39373-F010-4AFB-B196-62FFF39C5E6E}" dt="2024-03-12T18:04:09.683" v="357" actId="478"/>
          <ac:picMkLst>
            <pc:docMk/>
            <pc:sldMk cId="1912263039" sldId="295"/>
            <ac:picMk id="8" creationId="{0025C54E-533C-294E-3ACC-D3C5E3BD1C7F}"/>
          </ac:picMkLst>
        </pc:picChg>
        <pc:cxnChg chg="del">
          <ac:chgData name="Allison Leiton" userId="4fced9d0-94dc-4592-b6ab-d0a14a2052b4" providerId="ADAL" clId="{24D39373-F010-4AFB-B196-62FFF39C5E6E}" dt="2024-03-12T18:04:11.895" v="358" actId="478"/>
          <ac:cxnSpMkLst>
            <pc:docMk/>
            <pc:sldMk cId="1912263039" sldId="295"/>
            <ac:cxnSpMk id="11" creationId="{F80E1A14-AAED-0EA5-F6C8-7A2A04EF0BFF}"/>
          </ac:cxnSpMkLst>
        </pc:cxnChg>
      </pc:sldChg>
      <pc:sldChg chg="addSp delSp modSp add mod">
        <pc:chgData name="Allison Leiton" userId="4fced9d0-94dc-4592-b6ab-d0a14a2052b4" providerId="ADAL" clId="{24D39373-F010-4AFB-B196-62FFF39C5E6E}" dt="2024-03-19T11:41:16.989" v="380" actId="732"/>
        <pc:sldMkLst>
          <pc:docMk/>
          <pc:sldMk cId="2226391926" sldId="296"/>
        </pc:sldMkLst>
        <pc:picChg chg="add mod modCrop">
          <ac:chgData name="Allison Leiton" userId="4fced9d0-94dc-4592-b6ab-d0a14a2052b4" providerId="ADAL" clId="{24D39373-F010-4AFB-B196-62FFF39C5E6E}" dt="2024-03-19T11:41:16.989" v="380" actId="732"/>
          <ac:picMkLst>
            <pc:docMk/>
            <pc:sldMk cId="2226391926" sldId="296"/>
            <ac:picMk id="9" creationId="{96694934-A503-4FAD-52CC-0238253111D9}"/>
          </ac:picMkLst>
        </pc:picChg>
        <pc:picChg chg="del">
          <ac:chgData name="Allison Leiton" userId="4fced9d0-94dc-4592-b6ab-d0a14a2052b4" providerId="ADAL" clId="{24D39373-F010-4AFB-B196-62FFF39C5E6E}" dt="2024-03-12T17:40:46.037" v="331" actId="478"/>
          <ac:picMkLst>
            <pc:docMk/>
            <pc:sldMk cId="2226391926" sldId="296"/>
            <ac:picMk id="15" creationId="{877547C3-25F3-8983-6402-96A0C44732B2}"/>
          </ac:picMkLst>
        </pc:picChg>
      </pc:sldChg>
      <pc:sldChg chg="add">
        <pc:chgData name="Allison Leiton" userId="4fced9d0-94dc-4592-b6ab-d0a14a2052b4" providerId="ADAL" clId="{24D39373-F010-4AFB-B196-62FFF39C5E6E}" dt="2024-03-19T11:43:11.136" v="401"/>
        <pc:sldMkLst>
          <pc:docMk/>
          <pc:sldMk cId="4007550941" sldId="297"/>
        </pc:sldMkLst>
      </pc:sldChg>
    </pc:docChg>
  </pc:docChgLst>
  <pc:docChgLst>
    <pc:chgData name="Marko Bremer" userId="443f3be2-27eb-4bb3-a68a-14b30c69a2ea" providerId="ADAL" clId="{0E4C9338-DE77-AB49-AE6D-0641E03BE747}"/>
    <pc:docChg chg="undo custSel addSld delSld modSld sldOrd modMainMaster">
      <pc:chgData name="Marko Bremer" userId="443f3be2-27eb-4bb3-a68a-14b30c69a2ea" providerId="ADAL" clId="{0E4C9338-DE77-AB49-AE6D-0641E03BE747}" dt="2023-11-14T18:45:38.087" v="3131" actId="20577"/>
      <pc:docMkLst>
        <pc:docMk/>
      </pc:docMkLst>
      <pc:sldChg chg="modSp new mod">
        <pc:chgData name="Marko Bremer" userId="443f3be2-27eb-4bb3-a68a-14b30c69a2ea" providerId="ADAL" clId="{0E4C9338-DE77-AB49-AE6D-0641E03BE747}" dt="2023-11-14T18:27:40.512" v="1248" actId="20577"/>
        <pc:sldMkLst>
          <pc:docMk/>
          <pc:sldMk cId="824191435" sldId="256"/>
        </pc:sldMkLst>
        <pc:spChg chg="mod">
          <ac:chgData name="Marko Bremer" userId="443f3be2-27eb-4bb3-a68a-14b30c69a2ea" providerId="ADAL" clId="{0E4C9338-DE77-AB49-AE6D-0641E03BE747}" dt="2023-11-14T18:27:40.512" v="1248" actId="20577"/>
          <ac:spMkLst>
            <pc:docMk/>
            <pc:sldMk cId="824191435" sldId="256"/>
            <ac:spMk id="2" creationId="{ECC8752D-3876-240F-934E-5ADD80659A0C}"/>
          </ac:spMkLst>
        </pc:spChg>
        <pc:spChg chg="mod">
          <ac:chgData name="Marko Bremer" userId="443f3be2-27eb-4bb3-a68a-14b30c69a2ea" providerId="ADAL" clId="{0E4C9338-DE77-AB49-AE6D-0641E03BE747}" dt="2023-11-14T18:27:35.852" v="1246" actId="20577"/>
          <ac:spMkLst>
            <pc:docMk/>
            <pc:sldMk cId="824191435" sldId="256"/>
            <ac:spMk id="3" creationId="{058ACD03-CDC8-8EFC-8029-69C84A6EA842}"/>
          </ac:spMkLst>
        </pc:spChg>
      </pc:sldChg>
      <pc:sldChg chg="del">
        <pc:chgData name="Marko Bremer" userId="443f3be2-27eb-4bb3-a68a-14b30c69a2ea" providerId="ADAL" clId="{0E4C9338-DE77-AB49-AE6D-0641E03BE747}" dt="2023-11-14T18:15:50.875" v="124" actId="2696"/>
        <pc:sldMkLst>
          <pc:docMk/>
          <pc:sldMk cId="3412484180" sldId="256"/>
        </pc:sldMkLst>
      </pc:sldChg>
      <pc:sldChg chg="modSp new mod">
        <pc:chgData name="Marko Bremer" userId="443f3be2-27eb-4bb3-a68a-14b30c69a2ea" providerId="ADAL" clId="{0E4C9338-DE77-AB49-AE6D-0641E03BE747}" dt="2023-11-14T18:44:10.196" v="2803" actId="20577"/>
        <pc:sldMkLst>
          <pc:docMk/>
          <pc:sldMk cId="842206879" sldId="257"/>
        </pc:sldMkLst>
        <pc:spChg chg="mod">
          <ac:chgData name="Marko Bremer" userId="443f3be2-27eb-4bb3-a68a-14b30c69a2ea" providerId="ADAL" clId="{0E4C9338-DE77-AB49-AE6D-0641E03BE747}" dt="2023-11-14T18:16:10.705" v="172" actId="20577"/>
          <ac:spMkLst>
            <pc:docMk/>
            <pc:sldMk cId="842206879" sldId="257"/>
            <ac:spMk id="2" creationId="{913FBB24-7CF5-8846-FCF8-6B3FC266FD42}"/>
          </ac:spMkLst>
        </pc:spChg>
        <pc:spChg chg="mod">
          <ac:chgData name="Marko Bremer" userId="443f3be2-27eb-4bb3-a68a-14b30c69a2ea" providerId="ADAL" clId="{0E4C9338-DE77-AB49-AE6D-0641E03BE747}" dt="2023-11-14T18:44:10.196" v="2803" actId="20577"/>
          <ac:spMkLst>
            <pc:docMk/>
            <pc:sldMk cId="842206879" sldId="257"/>
            <ac:spMk id="3" creationId="{C00E00DB-5AA0-47E4-B51C-DC4CBC907C28}"/>
          </ac:spMkLst>
        </pc:spChg>
      </pc:sldChg>
      <pc:sldChg chg="del">
        <pc:chgData name="Marko Bremer" userId="443f3be2-27eb-4bb3-a68a-14b30c69a2ea" providerId="ADAL" clId="{0E4C9338-DE77-AB49-AE6D-0641E03BE747}" dt="2023-11-14T18:15:50.890" v="125" actId="2696"/>
        <pc:sldMkLst>
          <pc:docMk/>
          <pc:sldMk cId="1913011421" sldId="257"/>
        </pc:sldMkLst>
      </pc:sldChg>
      <pc:sldChg chg="del">
        <pc:chgData name="Marko Bremer" userId="443f3be2-27eb-4bb3-a68a-14b30c69a2ea" providerId="ADAL" clId="{0E4C9338-DE77-AB49-AE6D-0641E03BE747}" dt="2023-11-14T18:15:50.900" v="126" actId="2696"/>
        <pc:sldMkLst>
          <pc:docMk/>
          <pc:sldMk cId="312742307" sldId="258"/>
        </pc:sldMkLst>
      </pc:sldChg>
      <pc:sldChg chg="modSp add mod">
        <pc:chgData name="Marko Bremer" userId="443f3be2-27eb-4bb3-a68a-14b30c69a2ea" providerId="ADAL" clId="{0E4C9338-DE77-AB49-AE6D-0641E03BE747}" dt="2023-11-14T18:45:38.087" v="3131" actId="20577"/>
        <pc:sldMkLst>
          <pc:docMk/>
          <pc:sldMk cId="891272613" sldId="258"/>
        </pc:sldMkLst>
        <pc:spChg chg="mod">
          <ac:chgData name="Marko Bremer" userId="443f3be2-27eb-4bb3-a68a-14b30c69a2ea" providerId="ADAL" clId="{0E4C9338-DE77-AB49-AE6D-0641E03BE747}" dt="2023-11-14T18:45:38.087" v="3131" actId="20577"/>
          <ac:spMkLst>
            <pc:docMk/>
            <pc:sldMk cId="891272613" sldId="258"/>
            <ac:spMk id="3" creationId="{C00E00DB-5AA0-47E4-B51C-DC4CBC907C28}"/>
          </ac:spMkLst>
        </pc:spChg>
      </pc:sldChg>
      <pc:sldChg chg="del">
        <pc:chgData name="Marko Bremer" userId="443f3be2-27eb-4bb3-a68a-14b30c69a2ea" providerId="ADAL" clId="{0E4C9338-DE77-AB49-AE6D-0641E03BE747}" dt="2023-11-14T18:15:50.909" v="127" actId="2696"/>
        <pc:sldMkLst>
          <pc:docMk/>
          <pc:sldMk cId="341975657" sldId="259"/>
        </pc:sldMkLst>
      </pc:sldChg>
      <pc:sldChg chg="modSp add mod ord">
        <pc:chgData name="Marko Bremer" userId="443f3be2-27eb-4bb3-a68a-14b30c69a2ea" providerId="ADAL" clId="{0E4C9338-DE77-AB49-AE6D-0641E03BE747}" dt="2023-11-14T18:43:05.607" v="2711" actId="242"/>
        <pc:sldMkLst>
          <pc:docMk/>
          <pc:sldMk cId="3374798813" sldId="259"/>
        </pc:sldMkLst>
        <pc:spChg chg="mod">
          <ac:chgData name="Marko Bremer" userId="443f3be2-27eb-4bb3-a68a-14b30c69a2ea" providerId="ADAL" clId="{0E4C9338-DE77-AB49-AE6D-0641E03BE747}" dt="2023-11-14T18:28:07.277" v="1310" actId="20577"/>
          <ac:spMkLst>
            <pc:docMk/>
            <pc:sldMk cId="3374798813" sldId="259"/>
            <ac:spMk id="2" creationId="{913FBB24-7CF5-8846-FCF8-6B3FC266FD42}"/>
          </ac:spMkLst>
        </pc:spChg>
        <pc:spChg chg="mod">
          <ac:chgData name="Marko Bremer" userId="443f3be2-27eb-4bb3-a68a-14b30c69a2ea" providerId="ADAL" clId="{0E4C9338-DE77-AB49-AE6D-0641E03BE747}" dt="2023-11-14T18:43:05.607" v="2711" actId="242"/>
          <ac:spMkLst>
            <pc:docMk/>
            <pc:sldMk cId="3374798813" sldId="259"/>
            <ac:spMk id="3" creationId="{C00E00DB-5AA0-47E4-B51C-DC4CBC907C28}"/>
          </ac:spMkLst>
        </pc:spChg>
      </pc:sldChg>
      <pc:sldChg chg="del">
        <pc:chgData name="Marko Bremer" userId="443f3be2-27eb-4bb3-a68a-14b30c69a2ea" providerId="ADAL" clId="{0E4C9338-DE77-AB49-AE6D-0641E03BE747}" dt="2023-11-14T18:15:50.918" v="128" actId="2696"/>
        <pc:sldMkLst>
          <pc:docMk/>
          <pc:sldMk cId="3502642760" sldId="260"/>
        </pc:sldMkLst>
      </pc:sldChg>
      <pc:sldChg chg="del">
        <pc:chgData name="Marko Bremer" userId="443f3be2-27eb-4bb3-a68a-14b30c69a2ea" providerId="ADAL" clId="{0E4C9338-DE77-AB49-AE6D-0641E03BE747}" dt="2023-11-14T18:15:50.928" v="129" actId="2696"/>
        <pc:sldMkLst>
          <pc:docMk/>
          <pc:sldMk cId="1160987509" sldId="261"/>
        </pc:sldMkLst>
      </pc:sldChg>
      <pc:sldChg chg="del">
        <pc:chgData name="Marko Bremer" userId="443f3be2-27eb-4bb3-a68a-14b30c69a2ea" providerId="ADAL" clId="{0E4C9338-DE77-AB49-AE6D-0641E03BE747}" dt="2023-11-14T18:15:50.933" v="130" actId="2696"/>
        <pc:sldMkLst>
          <pc:docMk/>
          <pc:sldMk cId="2616571915" sldId="262"/>
        </pc:sldMkLst>
      </pc:sldChg>
      <pc:sldChg chg="del">
        <pc:chgData name="Marko Bremer" userId="443f3be2-27eb-4bb3-a68a-14b30c69a2ea" providerId="ADAL" clId="{0E4C9338-DE77-AB49-AE6D-0641E03BE747}" dt="2023-11-14T18:15:50.937" v="131" actId="2696"/>
        <pc:sldMkLst>
          <pc:docMk/>
          <pc:sldMk cId="1561343965" sldId="263"/>
        </pc:sldMkLst>
      </pc:sldChg>
      <pc:sldMasterChg chg="addSldLayout modSldLayout sldLayoutOrd">
        <pc:chgData name="Marko Bremer" userId="443f3be2-27eb-4bb3-a68a-14b30c69a2ea" providerId="ADAL" clId="{0E4C9338-DE77-AB49-AE6D-0641E03BE747}" dt="2023-11-14T18:24:31.804" v="1152" actId="6014"/>
        <pc:sldMasterMkLst>
          <pc:docMk/>
          <pc:sldMasterMk cId="2714550424" sldId="2147483677"/>
        </pc:sldMasterMkLst>
        <pc:sldLayoutChg chg="addSp delSp modSp mod">
          <pc:chgData name="Marko Bremer" userId="443f3be2-27eb-4bb3-a68a-14b30c69a2ea" providerId="ADAL" clId="{0E4C9338-DE77-AB49-AE6D-0641E03BE747}" dt="2023-11-14T18:11:22.780" v="84" actId="242"/>
          <pc:sldLayoutMkLst>
            <pc:docMk/>
            <pc:sldMasterMk cId="2714550424" sldId="2147483677"/>
            <pc:sldLayoutMk cId="4007724775" sldId="2147483678"/>
          </pc:sldLayoutMkLst>
          <pc:spChg chg="mod">
            <ac:chgData name="Marko Bremer" userId="443f3be2-27eb-4bb3-a68a-14b30c69a2ea" providerId="ADAL" clId="{0E4C9338-DE77-AB49-AE6D-0641E03BE747}" dt="2023-11-14T18:11:22.780" v="84" actId="242"/>
            <ac:spMkLst>
              <pc:docMk/>
              <pc:sldMasterMk cId="2714550424" sldId="2147483677"/>
              <pc:sldLayoutMk cId="4007724775" sldId="2147483678"/>
              <ac:spMk id="3" creationId="{153FFB1F-C600-8277-CEC1-8F0ADADB6049}"/>
            </ac:spMkLst>
          </pc:spChg>
          <pc:spChg chg="add del">
            <ac:chgData name="Marko Bremer" userId="443f3be2-27eb-4bb3-a68a-14b30c69a2ea" providerId="ADAL" clId="{0E4C9338-DE77-AB49-AE6D-0641E03BE747}" dt="2023-11-14T18:10:51.235" v="33" actId="11529"/>
            <ac:spMkLst>
              <pc:docMk/>
              <pc:sldMasterMk cId="2714550424" sldId="2147483677"/>
              <pc:sldLayoutMk cId="4007724775" sldId="2147483678"/>
              <ac:spMk id="4" creationId="{16DBD33E-7E95-B406-6F3B-A780CD7ADD7A}"/>
            </ac:spMkLst>
          </pc:spChg>
          <pc:spChg chg="add mod">
            <ac:chgData name="Marko Bremer" userId="443f3be2-27eb-4bb3-a68a-14b30c69a2ea" providerId="ADAL" clId="{0E4C9338-DE77-AB49-AE6D-0641E03BE747}" dt="2023-11-14T18:11:13.647" v="83" actId="122"/>
            <ac:spMkLst>
              <pc:docMk/>
              <pc:sldMasterMk cId="2714550424" sldId="2147483677"/>
              <pc:sldLayoutMk cId="4007724775" sldId="2147483678"/>
              <ac:spMk id="5" creationId="{F731B16B-19D4-55DB-CC3B-BFBA197F833D}"/>
            </ac:spMkLst>
          </pc:spChg>
        </pc:sldLayoutChg>
        <pc:sldLayoutChg chg="delSp modSp mod">
          <pc:chgData name="Marko Bremer" userId="443f3be2-27eb-4bb3-a68a-14b30c69a2ea" providerId="ADAL" clId="{0E4C9338-DE77-AB49-AE6D-0641E03BE747}" dt="2023-11-14T18:24:31.804" v="1152" actId="6014"/>
          <pc:sldLayoutMkLst>
            <pc:docMk/>
            <pc:sldMasterMk cId="2714550424" sldId="2147483677"/>
            <pc:sldLayoutMk cId="3636002902" sldId="2147483679"/>
          </pc:sldLayoutMkLst>
          <pc:spChg chg="mod">
            <ac:chgData name="Marko Bremer" userId="443f3be2-27eb-4bb3-a68a-14b30c69a2ea" providerId="ADAL" clId="{0E4C9338-DE77-AB49-AE6D-0641E03BE747}" dt="2023-11-14T18:20:28.646" v="1025" actId="20577"/>
            <ac:spMkLst>
              <pc:docMk/>
              <pc:sldMasterMk cId="2714550424" sldId="2147483677"/>
              <pc:sldLayoutMk cId="3636002902" sldId="2147483679"/>
              <ac:spMk id="2" creationId="{A8ECDCE0-74F2-9FC3-D0F1-C448F9EEB4C2}"/>
            </ac:spMkLst>
          </pc:spChg>
          <pc:spChg chg="mod">
            <ac:chgData name="Marko Bremer" userId="443f3be2-27eb-4bb3-a68a-14b30c69a2ea" providerId="ADAL" clId="{0E4C9338-DE77-AB49-AE6D-0641E03BE747}" dt="2023-11-14T18:21:38.724" v="1050" actId="20577"/>
            <ac:spMkLst>
              <pc:docMk/>
              <pc:sldMasterMk cId="2714550424" sldId="2147483677"/>
              <pc:sldLayoutMk cId="3636002902" sldId="2147483679"/>
              <ac:spMk id="3" creationId="{153FFB1F-C600-8277-CEC1-8F0ADADB6049}"/>
            </ac:spMkLst>
          </pc:spChg>
          <pc:spChg chg="del">
            <ac:chgData name="Marko Bremer" userId="443f3be2-27eb-4bb3-a68a-14b30c69a2ea" providerId="ADAL" clId="{0E4C9338-DE77-AB49-AE6D-0641E03BE747}" dt="2023-11-14T18:08:16.974" v="14" actId="478"/>
            <ac:spMkLst>
              <pc:docMk/>
              <pc:sldMasterMk cId="2714550424" sldId="2147483677"/>
              <pc:sldLayoutMk cId="3636002902" sldId="2147483679"/>
              <ac:spMk id="4" creationId="{63442AB5-7832-EC61-115A-10D1727264B9}"/>
            </ac:spMkLst>
          </pc:spChg>
        </pc:sldLayoutChg>
        <pc:sldLayoutChg chg="delSp modSp mod">
          <pc:chgData name="Marko Bremer" userId="443f3be2-27eb-4bb3-a68a-14b30c69a2ea" providerId="ADAL" clId="{0E4C9338-DE77-AB49-AE6D-0641E03BE747}" dt="2023-11-14T18:24:16.876" v="1150" actId="6014"/>
          <pc:sldLayoutMkLst>
            <pc:docMk/>
            <pc:sldMasterMk cId="2714550424" sldId="2147483677"/>
            <pc:sldLayoutMk cId="3959745647" sldId="2147483680"/>
          </pc:sldLayoutMkLst>
          <pc:spChg chg="mod">
            <ac:chgData name="Marko Bremer" userId="443f3be2-27eb-4bb3-a68a-14b30c69a2ea" providerId="ADAL" clId="{0E4C9338-DE77-AB49-AE6D-0641E03BE747}" dt="2023-11-14T18:21:33.771" v="1038" actId="20577"/>
            <ac:spMkLst>
              <pc:docMk/>
              <pc:sldMasterMk cId="2714550424" sldId="2147483677"/>
              <pc:sldLayoutMk cId="3959745647" sldId="2147483680"/>
              <ac:spMk id="2" creationId="{A8ECDCE0-74F2-9FC3-D0F1-C448F9EEB4C2}"/>
            </ac:spMkLst>
          </pc:spChg>
          <pc:spChg chg="mod">
            <ac:chgData name="Marko Bremer" userId="443f3be2-27eb-4bb3-a68a-14b30c69a2ea" providerId="ADAL" clId="{0E4C9338-DE77-AB49-AE6D-0641E03BE747}" dt="2023-11-14T18:21:43.953" v="1062" actId="20577"/>
            <ac:spMkLst>
              <pc:docMk/>
              <pc:sldMasterMk cId="2714550424" sldId="2147483677"/>
              <pc:sldLayoutMk cId="3959745647" sldId="2147483680"/>
              <ac:spMk id="3" creationId="{153FFB1F-C600-8277-CEC1-8F0ADADB6049}"/>
            </ac:spMkLst>
          </pc:spChg>
          <pc:spChg chg="del">
            <ac:chgData name="Marko Bremer" userId="443f3be2-27eb-4bb3-a68a-14b30c69a2ea" providerId="ADAL" clId="{0E4C9338-DE77-AB49-AE6D-0641E03BE747}" dt="2023-11-14T18:08:14.411" v="13" actId="478"/>
            <ac:spMkLst>
              <pc:docMk/>
              <pc:sldMasterMk cId="2714550424" sldId="2147483677"/>
              <pc:sldLayoutMk cId="3959745647" sldId="2147483680"/>
              <ac:spMk id="4" creationId="{63442AB5-7832-EC61-115A-10D1727264B9}"/>
            </ac:spMkLst>
          </pc:spChg>
        </pc:sldLayoutChg>
        <pc:sldLayoutChg chg="delSp modSp mod">
          <pc:chgData name="Marko Bremer" userId="443f3be2-27eb-4bb3-a68a-14b30c69a2ea" providerId="ADAL" clId="{0E4C9338-DE77-AB49-AE6D-0641E03BE747}" dt="2023-11-14T18:24:01.738" v="1148" actId="6014"/>
          <pc:sldLayoutMkLst>
            <pc:docMk/>
            <pc:sldMasterMk cId="2714550424" sldId="2147483677"/>
            <pc:sldLayoutMk cId="1830993405" sldId="2147483681"/>
          </pc:sldLayoutMkLst>
          <pc:spChg chg="mod">
            <ac:chgData name="Marko Bremer" userId="443f3be2-27eb-4bb3-a68a-14b30c69a2ea" providerId="ADAL" clId="{0E4C9338-DE77-AB49-AE6D-0641E03BE747}" dt="2023-11-14T18:21:48.576" v="1070" actId="20577"/>
            <ac:spMkLst>
              <pc:docMk/>
              <pc:sldMasterMk cId="2714550424" sldId="2147483677"/>
              <pc:sldLayoutMk cId="1830993405" sldId="2147483681"/>
              <ac:spMk id="2" creationId="{A8ECDCE0-74F2-9FC3-D0F1-C448F9EEB4C2}"/>
            </ac:spMkLst>
          </pc:spChg>
          <pc:spChg chg="mod">
            <ac:chgData name="Marko Bremer" userId="443f3be2-27eb-4bb3-a68a-14b30c69a2ea" providerId="ADAL" clId="{0E4C9338-DE77-AB49-AE6D-0641E03BE747}" dt="2023-11-14T18:21:52.506" v="1082" actId="20577"/>
            <ac:spMkLst>
              <pc:docMk/>
              <pc:sldMasterMk cId="2714550424" sldId="2147483677"/>
              <pc:sldLayoutMk cId="1830993405" sldId="2147483681"/>
              <ac:spMk id="3" creationId="{153FFB1F-C600-8277-CEC1-8F0ADADB6049}"/>
            </ac:spMkLst>
          </pc:spChg>
          <pc:spChg chg="del">
            <ac:chgData name="Marko Bremer" userId="443f3be2-27eb-4bb3-a68a-14b30c69a2ea" providerId="ADAL" clId="{0E4C9338-DE77-AB49-AE6D-0641E03BE747}" dt="2023-11-14T18:08:11.871" v="12" actId="478"/>
            <ac:spMkLst>
              <pc:docMk/>
              <pc:sldMasterMk cId="2714550424" sldId="2147483677"/>
              <pc:sldLayoutMk cId="1830993405" sldId="2147483681"/>
              <ac:spMk id="4" creationId="{63442AB5-7832-EC61-115A-10D1727264B9}"/>
            </ac:spMkLst>
          </pc:spChg>
        </pc:sldLayoutChg>
        <pc:sldLayoutChg chg="addSp delSp modSp mod">
          <pc:chgData name="Marko Bremer" userId="443f3be2-27eb-4bb3-a68a-14b30c69a2ea" providerId="ADAL" clId="{0E4C9338-DE77-AB49-AE6D-0641E03BE747}" dt="2023-11-14T18:23:16.871" v="1143" actId="6014"/>
          <pc:sldLayoutMkLst>
            <pc:docMk/>
            <pc:sldMasterMk cId="2714550424" sldId="2147483677"/>
            <pc:sldLayoutMk cId="1448662190" sldId="2147483682"/>
          </pc:sldLayoutMkLst>
          <pc:spChg chg="mod">
            <ac:chgData name="Marko Bremer" userId="443f3be2-27eb-4bb3-a68a-14b30c69a2ea" providerId="ADAL" clId="{0E4C9338-DE77-AB49-AE6D-0641E03BE747}" dt="2023-11-14T18:22:40.180" v="1122" actId="20577"/>
            <ac:spMkLst>
              <pc:docMk/>
              <pc:sldMasterMk cId="2714550424" sldId="2147483677"/>
              <pc:sldLayoutMk cId="1448662190" sldId="2147483682"/>
              <ac:spMk id="2" creationId="{E909C88D-06EC-08C8-D04D-30FEF3C6CC7A}"/>
            </ac:spMkLst>
          </pc:spChg>
          <pc:spChg chg="mod">
            <ac:chgData name="Marko Bremer" userId="443f3be2-27eb-4bb3-a68a-14b30c69a2ea" providerId="ADAL" clId="{0E4C9338-DE77-AB49-AE6D-0641E03BE747}" dt="2023-11-14T18:10:16.150" v="30" actId="3064"/>
            <ac:spMkLst>
              <pc:docMk/>
              <pc:sldMasterMk cId="2714550424" sldId="2147483677"/>
              <pc:sldLayoutMk cId="1448662190" sldId="2147483682"/>
              <ac:spMk id="3" creationId="{8F913F49-B7C7-FA9D-9864-5F8F1B83DEEA}"/>
            </ac:spMkLst>
          </pc:spChg>
          <pc:picChg chg="add mod">
            <ac:chgData name="Marko Bremer" userId="443f3be2-27eb-4bb3-a68a-14b30c69a2ea" providerId="ADAL" clId="{0E4C9338-DE77-AB49-AE6D-0641E03BE747}" dt="2023-11-14T18:12:55.694" v="100"/>
            <ac:picMkLst>
              <pc:docMk/>
              <pc:sldMasterMk cId="2714550424" sldId="2147483677"/>
              <pc:sldLayoutMk cId="1448662190" sldId="2147483682"/>
              <ac:picMk id="7" creationId="{49DA38D1-A019-7DF1-F065-50912EDFB8BD}"/>
            </ac:picMkLst>
          </pc:picChg>
          <pc:picChg chg="del">
            <ac:chgData name="Marko Bremer" userId="443f3be2-27eb-4bb3-a68a-14b30c69a2ea" providerId="ADAL" clId="{0E4C9338-DE77-AB49-AE6D-0641E03BE747}" dt="2023-11-14T18:12:55.228" v="99" actId="478"/>
            <ac:picMkLst>
              <pc:docMk/>
              <pc:sldMasterMk cId="2714550424" sldId="2147483677"/>
              <pc:sldLayoutMk cId="1448662190" sldId="2147483682"/>
              <ac:picMk id="9" creationId="{29CD49B4-6636-1309-94D1-89AD84FDC1D1}"/>
            </ac:picMkLst>
          </pc:picChg>
        </pc:sldLayoutChg>
        <pc:sldLayoutChg chg="addSp delSp modSp mod">
          <pc:chgData name="Marko Bremer" userId="443f3be2-27eb-4bb3-a68a-14b30c69a2ea" providerId="ADAL" clId="{0E4C9338-DE77-AB49-AE6D-0641E03BE747}" dt="2023-11-14T18:23:23.655" v="1144" actId="6014"/>
          <pc:sldLayoutMkLst>
            <pc:docMk/>
            <pc:sldMasterMk cId="2714550424" sldId="2147483677"/>
            <pc:sldLayoutMk cId="1828822035" sldId="2147483683"/>
          </pc:sldLayoutMkLst>
          <pc:spChg chg="mod">
            <ac:chgData name="Marko Bremer" userId="443f3be2-27eb-4bb3-a68a-14b30c69a2ea" providerId="ADAL" clId="{0E4C9338-DE77-AB49-AE6D-0641E03BE747}" dt="2023-11-14T18:10:26.102" v="31" actId="3064"/>
            <ac:spMkLst>
              <pc:docMk/>
              <pc:sldMasterMk cId="2714550424" sldId="2147483677"/>
              <pc:sldLayoutMk cId="1828822035" sldId="2147483683"/>
              <ac:spMk id="3" creationId="{5ABCD194-2910-E6C3-E86F-8690570E9EF0}"/>
            </ac:spMkLst>
          </pc:spChg>
          <pc:spChg chg="mod">
            <ac:chgData name="Marko Bremer" userId="443f3be2-27eb-4bb3-a68a-14b30c69a2ea" providerId="ADAL" clId="{0E4C9338-DE77-AB49-AE6D-0641E03BE747}" dt="2023-11-14T18:10:28.452" v="32" actId="3064"/>
            <ac:spMkLst>
              <pc:docMk/>
              <pc:sldMasterMk cId="2714550424" sldId="2147483677"/>
              <pc:sldLayoutMk cId="1828822035" sldId="2147483683"/>
              <ac:spMk id="4" creationId="{E19919A0-D7B7-1842-9326-729866E835AD}"/>
            </ac:spMkLst>
          </pc:spChg>
          <pc:spChg chg="mod">
            <ac:chgData name="Marko Bremer" userId="443f3be2-27eb-4bb3-a68a-14b30c69a2ea" providerId="ADAL" clId="{0E4C9338-DE77-AB49-AE6D-0641E03BE747}" dt="2023-11-14T18:22:51.453" v="1141" actId="20577"/>
            <ac:spMkLst>
              <pc:docMk/>
              <pc:sldMasterMk cId="2714550424" sldId="2147483677"/>
              <pc:sldLayoutMk cId="1828822035" sldId="2147483683"/>
              <ac:spMk id="8" creationId="{838EF73F-4AB4-D784-748C-2A8B87AE437E}"/>
            </ac:spMkLst>
          </pc:spChg>
          <pc:picChg chg="add mod">
            <ac:chgData name="Marko Bremer" userId="443f3be2-27eb-4bb3-a68a-14b30c69a2ea" providerId="ADAL" clId="{0E4C9338-DE77-AB49-AE6D-0641E03BE747}" dt="2023-11-14T18:12:45.597" v="98" actId="1076"/>
            <ac:picMkLst>
              <pc:docMk/>
              <pc:sldMasterMk cId="2714550424" sldId="2147483677"/>
              <pc:sldLayoutMk cId="1828822035" sldId="2147483683"/>
              <ac:picMk id="2" creationId="{62396FDC-14ED-282C-3702-44AFB28A7FC7}"/>
            </ac:picMkLst>
          </pc:picChg>
          <pc:picChg chg="del">
            <ac:chgData name="Marko Bremer" userId="443f3be2-27eb-4bb3-a68a-14b30c69a2ea" providerId="ADAL" clId="{0E4C9338-DE77-AB49-AE6D-0641E03BE747}" dt="2023-11-14T18:12:28.475" v="96" actId="478"/>
            <ac:picMkLst>
              <pc:docMk/>
              <pc:sldMasterMk cId="2714550424" sldId="2147483677"/>
              <pc:sldLayoutMk cId="1828822035" sldId="2147483683"/>
              <ac:picMk id="10" creationId="{67A4CB84-D400-3D92-D84A-4F1461D3DD4B}"/>
            </ac:picMkLst>
          </pc:picChg>
        </pc:sldLayoutChg>
        <pc:sldLayoutChg chg="addSp delSp modSp mod">
          <pc:chgData name="Marko Bremer" userId="443f3be2-27eb-4bb3-a68a-14b30c69a2ea" providerId="ADAL" clId="{0E4C9338-DE77-AB49-AE6D-0641E03BE747}" dt="2023-11-14T18:23:31.195" v="1145" actId="6014"/>
          <pc:sldLayoutMkLst>
            <pc:docMk/>
            <pc:sldMasterMk cId="2714550424" sldId="2147483677"/>
            <pc:sldLayoutMk cId="1741877161" sldId="2147483684"/>
          </pc:sldLayoutMkLst>
          <pc:picChg chg="add mod">
            <ac:chgData name="Marko Bremer" userId="443f3be2-27eb-4bb3-a68a-14b30c69a2ea" providerId="ADAL" clId="{0E4C9338-DE77-AB49-AE6D-0641E03BE747}" dt="2023-11-14T18:14:46.024" v="121"/>
            <ac:picMkLst>
              <pc:docMk/>
              <pc:sldMasterMk cId="2714550424" sldId="2147483677"/>
              <pc:sldLayoutMk cId="1741877161" sldId="2147483684"/>
              <ac:picMk id="3" creationId="{8E169896-F88C-2197-379E-C62C19AD4AA8}"/>
            </ac:picMkLst>
          </pc:picChg>
          <pc:picChg chg="del">
            <ac:chgData name="Marko Bremer" userId="443f3be2-27eb-4bb3-a68a-14b30c69a2ea" providerId="ADAL" clId="{0E4C9338-DE77-AB49-AE6D-0641E03BE747}" dt="2023-11-14T18:14:45.819" v="120" actId="478"/>
            <ac:picMkLst>
              <pc:docMk/>
              <pc:sldMasterMk cId="2714550424" sldId="2147483677"/>
              <pc:sldLayoutMk cId="1741877161" sldId="2147483684"/>
              <ac:picMk id="9" creationId="{29CD49B4-6636-1309-94D1-89AD84FDC1D1}"/>
            </ac:picMkLst>
          </pc:picChg>
        </pc:sldLayoutChg>
        <pc:sldLayoutChg chg="addSp delSp modSp mod">
          <pc:chgData name="Marko Bremer" userId="443f3be2-27eb-4bb3-a68a-14b30c69a2ea" providerId="ADAL" clId="{0E4C9338-DE77-AB49-AE6D-0641E03BE747}" dt="2023-11-14T18:23:41.073" v="1146" actId="6014"/>
          <pc:sldLayoutMkLst>
            <pc:docMk/>
            <pc:sldMasterMk cId="2714550424" sldId="2147483677"/>
            <pc:sldLayoutMk cId="2271568188" sldId="2147483685"/>
          </pc:sldLayoutMkLst>
          <pc:picChg chg="add mod">
            <ac:chgData name="Marko Bremer" userId="443f3be2-27eb-4bb3-a68a-14b30c69a2ea" providerId="ADAL" clId="{0E4C9338-DE77-AB49-AE6D-0641E03BE747}" dt="2023-11-14T18:14:50.058" v="123"/>
            <ac:picMkLst>
              <pc:docMk/>
              <pc:sldMasterMk cId="2714550424" sldId="2147483677"/>
              <pc:sldLayoutMk cId="2271568188" sldId="2147483685"/>
              <ac:picMk id="2" creationId="{E8062879-6538-374F-724E-823242154953}"/>
            </ac:picMkLst>
          </pc:picChg>
          <pc:picChg chg="del">
            <ac:chgData name="Marko Bremer" userId="443f3be2-27eb-4bb3-a68a-14b30c69a2ea" providerId="ADAL" clId="{0E4C9338-DE77-AB49-AE6D-0641E03BE747}" dt="2023-11-14T18:14:49.707" v="122" actId="478"/>
            <ac:picMkLst>
              <pc:docMk/>
              <pc:sldMasterMk cId="2714550424" sldId="2147483677"/>
              <pc:sldLayoutMk cId="2271568188" sldId="2147483685"/>
              <ac:picMk id="9" creationId="{29CD49B4-6636-1309-94D1-89AD84FDC1D1}"/>
            </ac:picMkLst>
          </pc:picChg>
        </pc:sldLayoutChg>
        <pc:sldLayoutChg chg="addSp delSp modSp add mod modTransition setBg">
          <pc:chgData name="Marko Bremer" userId="443f3be2-27eb-4bb3-a68a-14b30c69a2ea" providerId="ADAL" clId="{0E4C9338-DE77-AB49-AE6D-0641E03BE747}" dt="2023-11-14T18:22:29.047" v="1103" actId="20577"/>
          <pc:sldLayoutMkLst>
            <pc:docMk/>
            <pc:sldMasterMk cId="2714550424" sldId="2147483677"/>
            <pc:sldLayoutMk cId="1818916596" sldId="2147483686"/>
          </pc:sldLayoutMkLst>
          <pc:spChg chg="mod">
            <ac:chgData name="Marko Bremer" userId="443f3be2-27eb-4bb3-a68a-14b30c69a2ea" providerId="ADAL" clId="{0E4C9338-DE77-AB49-AE6D-0641E03BE747}" dt="2023-11-14T18:22:25.704" v="1093" actId="20577"/>
            <ac:spMkLst>
              <pc:docMk/>
              <pc:sldMasterMk cId="2714550424" sldId="2147483677"/>
              <pc:sldLayoutMk cId="1818916596" sldId="2147483686"/>
              <ac:spMk id="2" creationId="{A8ECDCE0-74F2-9FC3-D0F1-C448F9EEB4C2}"/>
            </ac:spMkLst>
          </pc:spChg>
          <pc:spChg chg="mod">
            <ac:chgData name="Marko Bremer" userId="443f3be2-27eb-4bb3-a68a-14b30c69a2ea" providerId="ADAL" clId="{0E4C9338-DE77-AB49-AE6D-0641E03BE747}" dt="2023-11-14T18:22:29.047" v="1103" actId="20577"/>
            <ac:spMkLst>
              <pc:docMk/>
              <pc:sldMasterMk cId="2714550424" sldId="2147483677"/>
              <pc:sldLayoutMk cId="1818916596" sldId="2147483686"/>
              <ac:spMk id="3" creationId="{153FFB1F-C600-8277-CEC1-8F0ADADB6049}"/>
            </ac:spMkLst>
          </pc:spChg>
          <pc:spChg chg="del">
            <ac:chgData name="Marko Bremer" userId="443f3be2-27eb-4bb3-a68a-14b30c69a2ea" providerId="ADAL" clId="{0E4C9338-DE77-AB49-AE6D-0641E03BE747}" dt="2023-11-14T18:07:27.905" v="7" actId="478"/>
            <ac:spMkLst>
              <pc:docMk/>
              <pc:sldMasterMk cId="2714550424" sldId="2147483677"/>
              <pc:sldLayoutMk cId="1818916596" sldId="2147483686"/>
              <ac:spMk id="4" creationId="{63442AB5-7832-EC61-115A-10D1727264B9}"/>
            </ac:spMkLst>
          </pc:spChg>
          <pc:picChg chg="add del mod">
            <ac:chgData name="Marko Bremer" userId="443f3be2-27eb-4bb3-a68a-14b30c69a2ea" providerId="ADAL" clId="{0E4C9338-DE77-AB49-AE6D-0641E03BE747}" dt="2023-11-14T18:07:23.016" v="4" actId="21"/>
            <ac:picMkLst>
              <pc:docMk/>
              <pc:sldMasterMk cId="2714550424" sldId="2147483677"/>
              <pc:sldLayoutMk cId="1818916596" sldId="2147483686"/>
              <ac:picMk id="5" creationId="{E3A331D7-E66E-DAC1-07F3-2EC47763DE93}"/>
            </ac:picMkLst>
          </pc:picChg>
          <pc:picChg chg="del">
            <ac:chgData name="Marko Bremer" userId="443f3be2-27eb-4bb3-a68a-14b30c69a2ea" providerId="ADAL" clId="{0E4C9338-DE77-AB49-AE6D-0641E03BE747}" dt="2023-11-14T18:07:24.820" v="5" actId="478"/>
            <ac:picMkLst>
              <pc:docMk/>
              <pc:sldMasterMk cId="2714550424" sldId="2147483677"/>
              <pc:sldLayoutMk cId="1818916596" sldId="2147483686"/>
              <ac:picMk id="6" creationId="{6B3D4077-CA6C-92B7-0343-08CEF1D39022}"/>
            </ac:picMkLst>
          </pc:picChg>
          <pc:picChg chg="add mod">
            <ac:chgData name="Marko Bremer" userId="443f3be2-27eb-4bb3-a68a-14b30c69a2ea" providerId="ADAL" clId="{0E4C9338-DE77-AB49-AE6D-0641E03BE747}" dt="2023-11-14T18:07:25.320" v="6"/>
            <ac:picMkLst>
              <pc:docMk/>
              <pc:sldMasterMk cId="2714550424" sldId="2147483677"/>
              <pc:sldLayoutMk cId="1818916596" sldId="2147483686"/>
              <ac:picMk id="7" creationId="{779C6EC1-D06B-C90A-7C69-8FE89ADBFCB3}"/>
            </ac:picMkLst>
          </pc:picChg>
        </pc:sldLayoutChg>
        <pc:sldLayoutChg chg="addSp delSp modSp add mod ord modTransition setBg">
          <pc:chgData name="Marko Bremer" userId="443f3be2-27eb-4bb3-a68a-14b30c69a2ea" providerId="ADAL" clId="{0E4C9338-DE77-AB49-AE6D-0641E03BE747}" dt="2023-11-14T18:24:10.612" v="1149" actId="6014"/>
          <pc:sldLayoutMkLst>
            <pc:docMk/>
            <pc:sldMasterMk cId="2714550424" sldId="2147483677"/>
            <pc:sldLayoutMk cId="2039916580" sldId="2147483687"/>
          </pc:sldLayoutMkLst>
          <pc:spChg chg="mod">
            <ac:chgData name="Marko Bremer" userId="443f3be2-27eb-4bb3-a68a-14b30c69a2ea" providerId="ADAL" clId="{0E4C9338-DE77-AB49-AE6D-0641E03BE747}" dt="2023-11-14T18:13:26.129" v="105" actId="14838"/>
            <ac:spMkLst>
              <pc:docMk/>
              <pc:sldMasterMk cId="2714550424" sldId="2147483677"/>
              <pc:sldLayoutMk cId="2039916580" sldId="2147483687"/>
              <ac:spMk id="2" creationId="{E909C88D-06EC-08C8-D04D-30FEF3C6CC7A}"/>
            </ac:spMkLst>
          </pc:spChg>
          <pc:spChg chg="mod">
            <ac:chgData name="Marko Bremer" userId="443f3be2-27eb-4bb3-a68a-14b30c69a2ea" providerId="ADAL" clId="{0E4C9338-DE77-AB49-AE6D-0641E03BE747}" dt="2023-11-14T18:13:32.442" v="107" actId="14838"/>
            <ac:spMkLst>
              <pc:docMk/>
              <pc:sldMasterMk cId="2714550424" sldId="2147483677"/>
              <pc:sldLayoutMk cId="2039916580" sldId="2147483687"/>
              <ac:spMk id="3" creationId="{8F913F49-B7C7-FA9D-9864-5F8F1B83DEEA}"/>
            </ac:spMkLst>
          </pc:spChg>
          <pc:spChg chg="mod">
            <ac:chgData name="Marko Bremer" userId="443f3be2-27eb-4bb3-a68a-14b30c69a2ea" providerId="ADAL" clId="{0E4C9338-DE77-AB49-AE6D-0641E03BE747}" dt="2023-11-14T18:13:39.671" v="109" actId="14838"/>
            <ac:spMkLst>
              <pc:docMk/>
              <pc:sldMasterMk cId="2714550424" sldId="2147483677"/>
              <pc:sldLayoutMk cId="2039916580" sldId="2147483687"/>
              <ac:spMk id="4" creationId="{A3E2EBB8-8CAC-988C-D624-91960D792078}"/>
            </ac:spMkLst>
          </pc:spChg>
          <pc:spChg chg="mod">
            <ac:chgData name="Marko Bremer" userId="443f3be2-27eb-4bb3-a68a-14b30c69a2ea" providerId="ADAL" clId="{0E4C9338-DE77-AB49-AE6D-0641E03BE747}" dt="2023-11-14T18:13:45.832" v="111" actId="14838"/>
            <ac:spMkLst>
              <pc:docMk/>
              <pc:sldMasterMk cId="2714550424" sldId="2147483677"/>
              <pc:sldLayoutMk cId="2039916580" sldId="2147483687"/>
              <ac:spMk id="5" creationId="{D5B3A9A7-0CCC-DEA5-4BDF-FF28C3D5E748}"/>
            </ac:spMkLst>
          </pc:spChg>
          <pc:spChg chg="mod">
            <ac:chgData name="Marko Bremer" userId="443f3be2-27eb-4bb3-a68a-14b30c69a2ea" providerId="ADAL" clId="{0E4C9338-DE77-AB49-AE6D-0641E03BE747}" dt="2023-11-14T18:13:56.121" v="113" actId="14838"/>
            <ac:spMkLst>
              <pc:docMk/>
              <pc:sldMasterMk cId="2714550424" sldId="2147483677"/>
              <pc:sldLayoutMk cId="2039916580" sldId="2147483687"/>
              <ac:spMk id="6" creationId="{A00CAB19-7B08-76F7-271A-9B87695EFD6E}"/>
            </ac:spMkLst>
          </pc:spChg>
          <pc:picChg chg="add del mod">
            <ac:chgData name="Marko Bremer" userId="443f3be2-27eb-4bb3-a68a-14b30c69a2ea" providerId="ADAL" clId="{0E4C9338-DE77-AB49-AE6D-0641E03BE747}" dt="2023-11-14T18:12:15.741" v="92" actId="21"/>
            <ac:picMkLst>
              <pc:docMk/>
              <pc:sldMasterMk cId="2714550424" sldId="2147483677"/>
              <pc:sldLayoutMk cId="2039916580" sldId="2147483687"/>
              <ac:picMk id="7" creationId="{FE920314-A012-D96C-EB8D-767B26E9EBA6}"/>
            </ac:picMkLst>
          </pc:picChg>
          <pc:picChg chg="add mod">
            <ac:chgData name="Marko Bremer" userId="443f3be2-27eb-4bb3-a68a-14b30c69a2ea" providerId="ADAL" clId="{0E4C9338-DE77-AB49-AE6D-0641E03BE747}" dt="2023-11-14T18:12:20.980" v="95" actId="1076"/>
            <ac:picMkLst>
              <pc:docMk/>
              <pc:sldMasterMk cId="2714550424" sldId="2147483677"/>
              <pc:sldLayoutMk cId="2039916580" sldId="2147483687"/>
              <ac:picMk id="8" creationId="{0401948B-3BD2-9574-CB07-B06749AD8710}"/>
            </ac:picMkLst>
          </pc:picChg>
          <pc:picChg chg="del">
            <ac:chgData name="Marko Bremer" userId="443f3be2-27eb-4bb3-a68a-14b30c69a2ea" providerId="ADAL" clId="{0E4C9338-DE77-AB49-AE6D-0641E03BE747}" dt="2023-11-14T18:12:17.118" v="93" actId="478"/>
            <ac:picMkLst>
              <pc:docMk/>
              <pc:sldMasterMk cId="2714550424" sldId="2147483677"/>
              <pc:sldLayoutMk cId="2039916580" sldId="2147483687"/>
              <ac:picMk id="9" creationId="{29CD49B4-6636-1309-94D1-89AD84FDC1D1}"/>
            </ac:picMkLst>
          </pc:picChg>
        </pc:sldLayoutChg>
        <pc:sldLayoutChg chg="add mod modTransition setBg">
          <pc:chgData name="Marko Bremer" userId="443f3be2-27eb-4bb3-a68a-14b30c69a2ea" providerId="ADAL" clId="{0E4C9338-DE77-AB49-AE6D-0641E03BE747}" dt="2023-11-14T18:24:23.762" v="1151" actId="6014"/>
          <pc:sldLayoutMkLst>
            <pc:docMk/>
            <pc:sldMasterMk cId="2714550424" sldId="2147483677"/>
            <pc:sldLayoutMk cId="3661869500" sldId="2147483688"/>
          </pc:sldLayoutMkLst>
        </pc:sldLayoutChg>
        <pc:sldLayoutChg chg="add mod ord modTransition setBg">
          <pc:chgData name="Marko Bremer" userId="443f3be2-27eb-4bb3-a68a-14b30c69a2ea" providerId="ADAL" clId="{0E4C9338-DE77-AB49-AE6D-0641E03BE747}" dt="2023-11-14T18:23:52.345" v="1147" actId="6014"/>
          <pc:sldLayoutMkLst>
            <pc:docMk/>
            <pc:sldMasterMk cId="2714550424" sldId="2147483677"/>
            <pc:sldLayoutMk cId="907717268"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B52E1-BC06-B742-B0F5-0480EEE54F3A}" type="datetimeFigureOut">
              <a:rPr lang="es-ES_tradnl" smtClean="0"/>
              <a:t>19/03/2024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38D3-ACDE-A440-AAA5-2BDB9C12FF8F}" type="slidenum">
              <a:rPr lang="es-ES_tradnl" smtClean="0"/>
              <a:t>‹Nº›</a:t>
            </a:fld>
            <a:endParaRPr lang="es-ES_tradnl"/>
          </a:p>
        </p:txBody>
      </p:sp>
    </p:spTree>
    <p:extLst>
      <p:ext uri="{BB962C8B-B14F-4D97-AF65-F5344CB8AC3E}">
        <p14:creationId xmlns:p14="http://schemas.microsoft.com/office/powerpoint/2010/main" val="68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Bef>
                <a:spcPts val="1200"/>
              </a:spcBef>
              <a:spcAft>
                <a:spcPts val="800"/>
              </a:spcAft>
            </a:pPr>
            <a:r>
              <a:rPr lang="es-ES" sz="1200">
                <a:effectLst/>
                <a:latin typeface="Arial" panose="020B0604020202020204" pitchFamily="34" charset="0"/>
                <a:ea typeface="Arial" panose="020B0604020202020204" pitchFamily="34" charset="0"/>
                <a:cs typeface="Times New Roman" panose="02020603050405020304" pitchFamily="18" charset="0"/>
              </a:rPr>
              <a:t>El facilitador luego presenta el objetivo del taller, </a:t>
            </a:r>
            <a:r>
              <a:rPr lang="es-ES_tradnl" sz="1200">
                <a:effectLst/>
                <a:latin typeface="Arial" panose="020B0604020202020204" pitchFamily="34" charset="0"/>
                <a:ea typeface="Arial" panose="020B0604020202020204" pitchFamily="34" charset="0"/>
                <a:cs typeface="Arial" panose="020B0604020202020204" pitchFamily="34" charset="0"/>
              </a:rPr>
              <a:t>haciendo énfasis en que el plan a desarrollar </a:t>
            </a:r>
            <a:r>
              <a:rPr lang="es-ES_tradnl" sz="1200" u="sng">
                <a:effectLst/>
                <a:latin typeface="Arial" panose="020B0604020202020204" pitchFamily="34" charset="0"/>
                <a:ea typeface="Arial" panose="020B0604020202020204" pitchFamily="34" charset="0"/>
                <a:cs typeface="Arial" panose="020B0604020202020204" pitchFamily="34" charset="0"/>
              </a:rPr>
              <a:t>debe considerar a sus padres o apoderados</a:t>
            </a:r>
            <a:r>
              <a:rPr lang="es-ES_tradnl" sz="1200">
                <a:effectLst/>
                <a:latin typeface="Arial" panose="020B0604020202020204" pitchFamily="34" charset="0"/>
                <a:ea typeface="Arial" panose="020B0604020202020204" pitchFamily="34" charset="0"/>
                <a:cs typeface="Arial" panose="020B0604020202020204" pitchFamily="34" charset="0"/>
              </a:rPr>
              <a:t>. Para hacerlo, puede decir algo como:</a:t>
            </a:r>
          </a:p>
          <a:p>
            <a:pPr algn="just">
              <a:lnSpc>
                <a:spcPct val="107000"/>
              </a:lnSpc>
              <a:spcBef>
                <a:spcPts val="1200"/>
              </a:spcBef>
              <a:spcAft>
                <a:spcPts val="800"/>
              </a:spcAft>
            </a:pPr>
            <a:endParaRPr lang="es-CL" sz="1200">
              <a:effectLst/>
              <a:latin typeface="Arial" panose="020B0604020202020204" pitchFamily="34" charset="0"/>
              <a:ea typeface="Arial" panose="020B0604020202020204" pitchFamily="34" charset="0"/>
              <a:cs typeface="Times New Roman" panose="02020603050405020304" pitchFamily="18" charset="0"/>
            </a:endParaRPr>
          </a:p>
          <a:p>
            <a:pPr marL="449580">
              <a:lnSpc>
                <a:spcPct val="107000"/>
              </a:lnSpc>
              <a:spcAft>
                <a:spcPts val="800"/>
              </a:spcAft>
            </a:pPr>
            <a:r>
              <a:rPr lang="es-ES" sz="1200" i="1">
                <a:effectLst/>
                <a:latin typeface="Arial" panose="020B0604020202020204" pitchFamily="34" charset="0"/>
                <a:ea typeface="Arial" panose="020B0604020202020204" pitchFamily="34" charset="0"/>
                <a:cs typeface="Arial" panose="020B0604020202020204" pitchFamily="34" charset="0"/>
              </a:rPr>
              <a:t>“Si bien es posible que al egresar de educación media ya cumplan los requisitos legales para ser considerados adultos, no por ello van a ser inmediatamente independientes. Es altamente probable que sigan requiriendo por unos cuantos años más a sus familias para apoyo emocional, económico y en la toma de decisiones. En este escenario, sus padres o apoderados tendrán un rol importante en la determinación de cuál será su camino después de egresar, por lo que es muy relevante incluirlos en este proceso.”</a:t>
            </a:r>
          </a:p>
          <a:p>
            <a:pPr marL="449580">
              <a:lnSpc>
                <a:spcPct val="107000"/>
              </a:lnSpc>
              <a:spcAft>
                <a:spcPts val="800"/>
              </a:spcAft>
            </a:pPr>
            <a:endParaRPr lang="es-CL" sz="120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s-ES" sz="1200">
                <a:effectLst/>
                <a:latin typeface="Arial" panose="020B0604020202020204" pitchFamily="34" charset="0"/>
                <a:ea typeface="Arial" panose="020B0604020202020204" pitchFamily="34" charset="0"/>
                <a:cs typeface="Arial" panose="020B0604020202020204" pitchFamily="34" charset="0"/>
              </a:rPr>
              <a:t>Luego, explica que el taller de hoy les ayudará a desarrollar un </a:t>
            </a:r>
            <a:r>
              <a:rPr lang="es-ES" sz="1200" b="1">
                <a:effectLst/>
                <a:latin typeface="Arial" panose="020B0604020202020204" pitchFamily="34" charset="0"/>
                <a:ea typeface="Arial" panose="020B0604020202020204" pitchFamily="34" charset="0"/>
                <a:cs typeface="Arial" panose="020B0604020202020204" pitchFamily="34" charset="0"/>
              </a:rPr>
              <a:t>pitch</a:t>
            </a:r>
            <a:r>
              <a:rPr lang="es-ES" sz="1200">
                <a:effectLst/>
                <a:latin typeface="Arial" panose="020B0604020202020204" pitchFamily="34" charset="0"/>
                <a:ea typeface="Arial" panose="020B0604020202020204" pitchFamily="34" charset="0"/>
                <a:cs typeface="Arial" panose="020B0604020202020204" pitchFamily="34" charset="0"/>
              </a:rPr>
              <a:t> dirigido a sus padres o apoderados, a través del cual le presentarán su propuesta de estudios para la educación superior, argumentando por qué les parece que es una buena alternativa e intentando convencerlos de lo mismo. Acto seguido, presenta el concepto de </a:t>
            </a:r>
            <a:r>
              <a:rPr lang="es-ES" sz="1200" b="1">
                <a:effectLst/>
                <a:latin typeface="Arial" panose="020B0604020202020204" pitchFamily="34" charset="0"/>
                <a:ea typeface="Arial" panose="020B0604020202020204" pitchFamily="34" charset="0"/>
                <a:cs typeface="Arial" panose="020B0604020202020204" pitchFamily="34" charset="0"/>
              </a:rPr>
              <a:t>pitch</a:t>
            </a:r>
            <a:r>
              <a:rPr lang="es-ES" sz="1200">
                <a:effectLst/>
                <a:latin typeface="Arial" panose="020B0604020202020204" pitchFamily="34" charset="0"/>
                <a:ea typeface="Arial" panose="020B0604020202020204" pitchFamily="34" charset="0"/>
                <a:cs typeface="Arial" panose="020B0604020202020204" pitchFamily="34" charset="0"/>
              </a:rPr>
              <a:t> a través del video incrustado en la siguiente lámina.</a:t>
            </a:r>
            <a:endParaRPr lang="es-CL" sz="1200">
              <a:effectLst/>
              <a:latin typeface="Arial" panose="020B0604020202020204" pitchFamily="34" charset="0"/>
              <a:ea typeface="Arial" panose="020B0604020202020204" pitchFamily="34" charset="0"/>
              <a:cs typeface="Times New Roman" panose="02020603050405020304" pitchFamily="18" charset="0"/>
            </a:endParaRPr>
          </a:p>
          <a:p>
            <a:endParaRPr lang="es-CL"/>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2</a:t>
            </a:fld>
            <a:endParaRPr lang="es-ES_tradnl"/>
          </a:p>
        </p:txBody>
      </p:sp>
    </p:spTree>
    <p:extLst>
      <p:ext uri="{BB962C8B-B14F-4D97-AF65-F5344CB8AC3E}">
        <p14:creationId xmlns:p14="http://schemas.microsoft.com/office/powerpoint/2010/main" val="418225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s-ES_tradnl" sz="1800">
                <a:effectLst/>
                <a:latin typeface="Arial" panose="020B0604020202020204" pitchFamily="34" charset="0"/>
                <a:ea typeface="Arial" panose="020B0604020202020204" pitchFamily="34" charset="0"/>
                <a:cs typeface="Times New Roman" panose="02020603050405020304" pitchFamily="18" charset="0"/>
              </a:rPr>
              <a:t>En relación a la conversación que se desarrolla a propósito de la última pregunta planteada, el facilitador incentiva a los estudiantes a que presenten su plan a la mayor cantidad de personas posibles, particularmente adultos significativos como padres, apoderados o docentes. La idea de estas conversaciones es, por una parte, ayudarlos a identificar desafíos importantes que no están abordando y, por otra, pedir ayuda para realizar algunas de las actividades que estos desafíos les plantean.</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11</a:t>
            </a:fld>
            <a:endParaRPr lang="es-ES_tradnl"/>
          </a:p>
        </p:txBody>
      </p:sp>
    </p:spTree>
    <p:extLst>
      <p:ext uri="{BB962C8B-B14F-4D97-AF65-F5344CB8AC3E}">
        <p14:creationId xmlns:p14="http://schemas.microsoft.com/office/powerpoint/2010/main" val="28505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7EE52-2A34-CC8B-C594-E2CF4E6B32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AEF7F6-2047-D4C0-5600-135AF1C641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2C84C31-014B-1D71-B126-CE6FDA984280}"/>
              </a:ext>
            </a:extLst>
          </p:cNvPr>
          <p:cNvSpPr>
            <a:spLocks noGrp="1"/>
          </p:cNvSpPr>
          <p:nvPr>
            <p:ph type="body" idx="1"/>
          </p:nvPr>
        </p:nvSpPr>
        <p:spPr/>
        <p:txBody>
          <a:bodyPr/>
          <a:lstStyle/>
          <a:p>
            <a:r>
              <a:rPr lang="es-CL" sz="1800">
                <a:effectLst/>
                <a:latin typeface="Arial" panose="020B0604020202020204" pitchFamily="34" charset="0"/>
                <a:ea typeface="Arial" panose="020B0604020202020204" pitchFamily="34" charset="0"/>
              </a:rPr>
              <a:t>Finalmente, termina el taller felicitando a los estudiantes por su participación y compromiso, particularmente si han realizado el recorrido completo de todos los talleres de este programa. Ahora cuentan con un plan desarrollado por ellos mismos, lo cual es una señal de que están tomando su futuro en sus propias manos. Les recuerda también que los planes a veces no funcionan por razones que están fuera de nuestro control, pero que eso no significa que no puedan seguir intentándolo o cambiar de planes.</a:t>
            </a:r>
            <a:r>
              <a:rPr lang="es-CL">
                <a:effectLst/>
              </a:rPr>
              <a:t> </a:t>
            </a:r>
            <a:endParaRPr lang="es-CL"/>
          </a:p>
        </p:txBody>
      </p:sp>
      <p:sp>
        <p:nvSpPr>
          <p:cNvPr id="4" name="Marcador de número de diapositiva 3">
            <a:extLst>
              <a:ext uri="{FF2B5EF4-FFF2-40B4-BE49-F238E27FC236}">
                <a16:creationId xmlns:a16="http://schemas.microsoft.com/office/drawing/2014/main" id="{C7109BAC-8F8A-38CA-C3FA-366CF0053428}"/>
              </a:ext>
            </a:extLst>
          </p:cNvPr>
          <p:cNvSpPr>
            <a:spLocks noGrp="1"/>
          </p:cNvSpPr>
          <p:nvPr>
            <p:ph type="sldNum" sz="quarter" idx="5"/>
          </p:nvPr>
        </p:nvSpPr>
        <p:spPr/>
        <p:txBody>
          <a:bodyPr/>
          <a:lstStyle/>
          <a:p>
            <a:fld id="{82A938D3-ACDE-A440-AAA5-2BDB9C12FF8F}" type="slidenum">
              <a:rPr lang="es-ES_tradnl" smtClean="0"/>
              <a:t>12</a:t>
            </a:fld>
            <a:endParaRPr lang="es-ES_tradnl"/>
          </a:p>
        </p:txBody>
      </p:sp>
    </p:spTree>
    <p:extLst>
      <p:ext uri="{BB962C8B-B14F-4D97-AF65-F5344CB8AC3E}">
        <p14:creationId xmlns:p14="http://schemas.microsoft.com/office/powerpoint/2010/main" val="107842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i="1">
                <a:effectLst/>
                <a:latin typeface="Arial" panose="020B0604020202020204" pitchFamily="34" charset="0"/>
                <a:ea typeface="Arial" panose="020B0604020202020204" pitchFamily="34" charset="0"/>
                <a:cs typeface="Times New Roman" panose="02020603050405020304" pitchFamily="18" charset="0"/>
              </a:rPr>
              <a:t>“Imaginen que junto con un grupo de amigos tomaron la decisión de recorrer algunas zonas de Chile durante el verano. Ya han acordado los lugares que quieren visitar y ahora están pensando en cómo tendrían que prepararse para su aventura.”</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endParaRPr lang="es-CL"/>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3</a:t>
            </a:fld>
            <a:endParaRPr lang="es-ES_tradnl"/>
          </a:p>
        </p:txBody>
      </p:sp>
    </p:spTree>
    <p:extLst>
      <p:ext uri="{BB962C8B-B14F-4D97-AF65-F5344CB8AC3E}">
        <p14:creationId xmlns:p14="http://schemas.microsoft.com/office/powerpoint/2010/main" val="103618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a:effectLst/>
                <a:latin typeface="Arial" panose="020B0604020202020204" pitchFamily="34" charset="0"/>
                <a:ea typeface="Arial" panose="020B0604020202020204" pitchFamily="34" charset="0"/>
                <a:cs typeface="Arial" panose="020B0604020202020204" pitchFamily="34" charset="0"/>
              </a:rPr>
              <a:t>Durante la conversación, la intención del facilitador debe ser la de dirigir la reflexión del curso hacia la idea de que hay ciertos objetivos que deseamos cumplir que, por su magnitud, requieren descomponerse en partes para poder abordarlas exitosamente. A este proceso se le llama </a:t>
            </a:r>
            <a:r>
              <a:rPr lang="es-ES" sz="1800" b="1">
                <a:effectLst/>
                <a:latin typeface="Arial" panose="020B0604020202020204" pitchFamily="34" charset="0"/>
                <a:ea typeface="Arial" panose="020B0604020202020204" pitchFamily="34" charset="0"/>
                <a:cs typeface="Arial" panose="020B0604020202020204" pitchFamily="34" charset="0"/>
              </a:rPr>
              <a:t>planificación</a:t>
            </a:r>
            <a:r>
              <a:rPr lang="es-ES" sz="1800">
                <a:effectLst/>
                <a:latin typeface="Arial" panose="020B0604020202020204" pitchFamily="34" charset="0"/>
                <a:ea typeface="Arial" panose="020B0604020202020204" pitchFamily="34" charset="0"/>
                <a:cs typeface="Arial" panose="020B0604020202020204" pitchFamily="34" charset="0"/>
              </a:rPr>
              <a:t> y es una habilidad fundamental para la vida, la cual es posible desarrollar.</a:t>
            </a: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s-ES" sz="1800">
                <a:effectLst/>
                <a:latin typeface="Arial" panose="020B0604020202020204" pitchFamily="34" charset="0"/>
                <a:ea typeface="Arial" panose="020B0604020202020204" pitchFamily="34" charset="0"/>
                <a:cs typeface="Arial" panose="020B0604020202020204" pitchFamily="34" charset="0"/>
              </a:rPr>
              <a:t>El facilitador termina la apertura explicando que el día de hoy los estudiantes estarán justamente ejercitando esta habilidad, mediante una actividad estructurada que los ayudará a producir un plan que busca contribuir a lograr un tránsito exitoso hacia el programa de su interés en la educación superior.</a:t>
            </a: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4</a:t>
            </a:fld>
            <a:endParaRPr lang="es-ES_tradnl"/>
          </a:p>
        </p:txBody>
      </p:sp>
    </p:spTree>
    <p:extLst>
      <p:ext uri="{BB962C8B-B14F-4D97-AF65-F5344CB8AC3E}">
        <p14:creationId xmlns:p14="http://schemas.microsoft.com/office/powerpoint/2010/main" val="1027419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4BDE-7DB4-AF09-3817-F2C3D005747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0D8C0B-F799-EC28-8034-6116649C20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ADC619-7532-6267-CE0F-7DD366B04DA4}"/>
              </a:ext>
            </a:extLst>
          </p:cNvPr>
          <p:cNvSpPr>
            <a:spLocks noGrp="1"/>
          </p:cNvSpPr>
          <p:nvPr>
            <p:ph type="body" idx="1"/>
          </p:nvPr>
        </p:nvSpPr>
        <p:spPr/>
        <p:txBody>
          <a:bodyPr/>
          <a:lstStyle/>
          <a:p>
            <a:pPr algn="just">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El facilitador hace entrega de los materiales de trabajo asociados a la sesión, mientras explica a los estudiantes que el desarrollo del taller se divide en dos etapas. En la primera trabajarán individualmente en el desarrollo de su plan, mientras que en la segunda revisarán el plan que diseñaron con un compañero, para evaluar posibles cambios o mejoras. </a:t>
            </a:r>
          </a:p>
          <a:p>
            <a:pPr algn="just">
              <a:lnSpc>
                <a:spcPct val="107000"/>
              </a:lnSpc>
              <a:spcAft>
                <a:spcPts val="800"/>
              </a:spcAft>
            </a:pPr>
            <a:endParaRPr lang="es-ES_tradnl"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s-ES_tradnl" sz="1800">
                <a:effectLst/>
                <a:latin typeface="Arial" panose="020B0604020202020204" pitchFamily="34" charset="0"/>
                <a:ea typeface="Arial" panose="020B0604020202020204" pitchFamily="34" charset="0"/>
                <a:cs typeface="Times New Roman" panose="02020603050405020304" pitchFamily="18" charset="0"/>
              </a:rPr>
              <a:t>Se comienza revisando junto con los estudiantes sucesivamente la ficha de Análisis de Desafíos y luego la ficha de Planificación. En las láminas siguientes se presentan las fichas junto con un libreto que el facilitador puede tomar como referencia para la explicación </a:t>
            </a:r>
            <a:r>
              <a:rPr lang="es-ES" sz="1800">
                <a:effectLst/>
                <a:latin typeface="Arial" panose="020B0604020202020204" pitchFamily="34" charset="0"/>
                <a:ea typeface="Arial" panose="020B0604020202020204" pitchFamily="34" charset="0"/>
                <a:cs typeface="Times New Roman" panose="02020603050405020304" pitchFamily="18" charset="0"/>
              </a:rPr>
              <a:t>de las mismas.</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95933EEA-DEDC-CB27-94FC-77E7763E4F55}"/>
              </a:ext>
            </a:extLst>
          </p:cNvPr>
          <p:cNvSpPr>
            <a:spLocks noGrp="1"/>
          </p:cNvSpPr>
          <p:nvPr>
            <p:ph type="sldNum" sz="quarter" idx="5"/>
          </p:nvPr>
        </p:nvSpPr>
        <p:spPr/>
        <p:txBody>
          <a:bodyPr/>
          <a:lstStyle/>
          <a:p>
            <a:fld id="{82A938D3-ACDE-A440-AAA5-2BDB9C12FF8F}" type="slidenum">
              <a:rPr lang="es-ES_tradnl" smtClean="0"/>
              <a:t>5</a:t>
            </a:fld>
            <a:endParaRPr lang="es-ES_tradnl"/>
          </a:p>
        </p:txBody>
      </p:sp>
    </p:spTree>
    <p:extLst>
      <p:ext uri="{BB962C8B-B14F-4D97-AF65-F5344CB8AC3E}">
        <p14:creationId xmlns:p14="http://schemas.microsoft.com/office/powerpoint/2010/main" val="242023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L" sz="1800" b="1">
                <a:effectLst/>
                <a:latin typeface="Arial" panose="020B0604020202020204" pitchFamily="34" charset="0"/>
                <a:ea typeface="Arial" panose="020B0604020202020204" pitchFamily="34" charset="0"/>
                <a:cs typeface="Times New Roman" panose="02020603050405020304" pitchFamily="18" charset="0"/>
              </a:rPr>
              <a:t>Libreto para explicar Ficha de Análisis de Desafíos.</a:t>
            </a: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“Arriba debes completar el nombre de la carrera y la institución en donde te interesa estudiarla. También, te invitamos a recordar el sentido que tiene esta elección dentro de tu plan de vida, según las actividades que hemos desarrollado en talleres anteriores.</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Abajo, tenemos dos partes para la tabla: Una para características del programa de estudios que pueden implicar desafíos, y otra para el análisis de estos. En la primera hoja hay algunas preguntas pre-definidas, y en la segunda hay espacio para que plantees tú algunas adicionales, si lo consideras necesario. </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Lo que debes hacer primero es responder en la segunda columna a estas preguntas (y a las que agregues en la hoja siguiente). Luego, en relación a cada respuesta, hacerte cada una de las preguntas presentes en la sección de “Análisis de Desafíos”.</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Por ejemplo: Si en “Admisión” la respuesta es que sólo se requiere haber rendido la PAES, pero no tiene un puntaje de corte, frente a la primera pregunta “¿Esta característica implica un desafío? ¿Cuál(es)?” Podrías responder: “Sí, inscribirme exitosamente en la PAES”, y así sucesivamente. </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Es posible que no te alcance el espacio para agregar toda la información en cada recuadro. No te preocupes, no es necesario. Lo importante es que te hagas las preguntas y vayas dejando registro de tus respuestas. La función de la tabla es simplemente ordenar tu proceso reflexivo.” </a:t>
            </a: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6</a:t>
            </a:fld>
            <a:endParaRPr lang="es-ES_tradnl"/>
          </a:p>
        </p:txBody>
      </p:sp>
    </p:spTree>
    <p:extLst>
      <p:ext uri="{BB962C8B-B14F-4D97-AF65-F5344CB8AC3E}">
        <p14:creationId xmlns:p14="http://schemas.microsoft.com/office/powerpoint/2010/main" val="88045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L" sz="1800" b="1">
                <a:effectLst/>
                <a:latin typeface="Arial" panose="020B0604020202020204" pitchFamily="34" charset="0"/>
                <a:ea typeface="Arial" panose="020B0604020202020204" pitchFamily="34" charset="0"/>
                <a:cs typeface="Times New Roman" panose="02020603050405020304" pitchFamily="18" charset="0"/>
              </a:rPr>
              <a:t>Libreto para explicar Ficha de Análisis de Desafíos.</a:t>
            </a: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“Arriba debes completar el nombre de la carrera y la institución en donde te interesa estudiarla. También, te invitamos a recordar el sentido que tiene esta elección dentro de tu plan de vida, según las actividades que hemos desarrollado en talleres anteriores.</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Abajo, tenemos dos partes para la tabla: Una para características del programa de estudios que pueden implicar desafíos, y otra para el análisis de estos. En la primera hoja hay algunas preguntas pre-definidas, y en la segunda hay espacio para que plantees tú algunas adicionales, si lo consideras necesario. </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Lo que debes hacer primero es responder en la segunda columna a estas preguntas (y a las que agregues en la hoja siguiente). Luego, en relación a cada respuesta, hacerte cada una de las preguntas presentes en la sección de “Análisis de Desafíos”.</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Por ejemplo: Si en “Admisión” la respuesta es que sólo se requiere haber rendido la PAES, pero no tiene un puntaje de corte, frente a la primera pregunta “¿Esta característica implica un desafío? ¿Cuál(es)?” Podrías responder: “Sí, inscribirme exitosamente en la PAES”, y así sucesivamente. </a:t>
            </a:r>
          </a:p>
          <a:p>
            <a:pPr lvl="1" algn="just">
              <a:lnSpc>
                <a:spcPct val="107000"/>
              </a:lnSpc>
              <a:spcAft>
                <a:spcPts val="800"/>
              </a:spcAft>
            </a:pPr>
            <a:endParaRPr lang="es-CL" sz="1800" i="1">
              <a:effectLst/>
              <a:latin typeface="Arial" panose="020B0604020202020204" pitchFamily="34" charset="0"/>
              <a:ea typeface="Arial" panose="020B0604020202020204" pitchFamily="34" charset="0"/>
              <a:cs typeface="Times New Roman" panose="02020603050405020304" pitchFamily="18" charset="0"/>
            </a:endParaRPr>
          </a:p>
          <a:p>
            <a:pPr lvl="1" algn="just">
              <a:lnSpc>
                <a:spcPct val="107000"/>
              </a:lnSpc>
              <a:spcAft>
                <a:spcPts val="800"/>
              </a:spcAft>
            </a:pPr>
            <a:r>
              <a:rPr lang="es-CL" sz="1800" i="1">
                <a:effectLst/>
                <a:latin typeface="Arial" panose="020B0604020202020204" pitchFamily="34" charset="0"/>
                <a:ea typeface="Arial" panose="020B0604020202020204" pitchFamily="34" charset="0"/>
                <a:cs typeface="Times New Roman" panose="02020603050405020304" pitchFamily="18" charset="0"/>
              </a:rPr>
              <a:t>Es posible que no te alcance el espacio para agregar toda la información en cada recuadro. No te preocupes, no es necesario. Lo importante es que te hagas las preguntas y vayas dejando registro de tus respuestas. La función de la tabla es simplemente ordenar tu proceso reflexivo.” </a:t>
            </a:r>
          </a:p>
          <a:p>
            <a:pPr algn="just">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7</a:t>
            </a:fld>
            <a:endParaRPr lang="es-ES_tradnl"/>
          </a:p>
        </p:txBody>
      </p:sp>
    </p:spTree>
    <p:extLst>
      <p:ext uri="{BB962C8B-B14F-4D97-AF65-F5344CB8AC3E}">
        <p14:creationId xmlns:p14="http://schemas.microsoft.com/office/powerpoint/2010/main" val="178987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C49F-F916-675F-64BA-36F799EFB02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58A48A-0C23-96D2-645A-57BE01C3A5A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42A760F-2A71-8D7C-FADC-186DC08298ED}"/>
              </a:ext>
            </a:extLst>
          </p:cNvPr>
          <p:cNvSpPr>
            <a:spLocks noGrp="1"/>
          </p:cNvSpPr>
          <p:nvPr>
            <p:ph type="body" idx="1"/>
          </p:nvPr>
        </p:nvSpPr>
        <p:spPr/>
        <p:txBody>
          <a:bodyPr/>
          <a:lstStyle/>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Después de haber revisado en conjunto las instrucciones de uso de cada ficha, el facilitador resuelve todas las dudas que pueda haber pendientes y luego los estudiantes inician su trabajo individual en silencio.</a:t>
            </a:r>
          </a:p>
          <a:p>
            <a:pPr>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Mientras los estudiantes trabajan, el facilitador monitorea el trabajo y acompaña a los estudiantes en su proceso de reflexión, resolviendo dudas y proveyendo orientación desde su perspectiva adulta. También comunica reiteradamente el transcurso del tiempo, ayudando así a los estudiantes a organizarse para completar la tarea.</a:t>
            </a: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B80EA0F8-14AA-9C1C-3344-1C0D75C09BBB}"/>
              </a:ext>
            </a:extLst>
          </p:cNvPr>
          <p:cNvSpPr>
            <a:spLocks noGrp="1"/>
          </p:cNvSpPr>
          <p:nvPr>
            <p:ph type="sldNum" sz="quarter" idx="5"/>
          </p:nvPr>
        </p:nvSpPr>
        <p:spPr/>
        <p:txBody>
          <a:bodyPr/>
          <a:lstStyle/>
          <a:p>
            <a:fld id="{82A938D3-ACDE-A440-AAA5-2BDB9C12FF8F}" type="slidenum">
              <a:rPr lang="es-ES_tradnl" smtClean="0"/>
              <a:t>8</a:t>
            </a:fld>
            <a:endParaRPr lang="es-ES_tradnl"/>
          </a:p>
        </p:txBody>
      </p:sp>
    </p:spTree>
    <p:extLst>
      <p:ext uri="{BB962C8B-B14F-4D97-AF65-F5344CB8AC3E}">
        <p14:creationId xmlns:p14="http://schemas.microsoft.com/office/powerpoint/2010/main" val="1697301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4BDE-7DB4-AF09-3817-F2C3D005747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0D8C0B-F799-EC28-8034-6116649C20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ADC619-7532-6267-CE0F-7DD366B04DA4}"/>
              </a:ext>
            </a:extLst>
          </p:cNvPr>
          <p:cNvSpPr>
            <a:spLocks noGrp="1"/>
          </p:cNvSpPr>
          <p:nvPr>
            <p:ph type="body" idx="1"/>
          </p:nvPr>
        </p:nvSpPr>
        <p:spPr/>
        <p:txBody>
          <a:bodyPr/>
          <a:lstStyle/>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Una vez terminado el tiempo destinado al trabajo individual, el facilitador da la instrucción de que los estudiantes se junten en parejas para presentarse mutuamente sus planes y recibir comentarios y sugerencias. Si el número de estudiantes es impar, el facilitador puede decidir trabajar con un estudiante o hacer un grupo de tres personas.</a:t>
            </a:r>
          </a:p>
          <a:p>
            <a:pPr>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En dos minutos, uno de los estudiantes de la pareja hace uso de los apuntes que tomó en sus fichas para presentarle a su compañero:</a:t>
            </a:r>
          </a:p>
          <a:p>
            <a:pPr>
              <a:lnSpc>
                <a:spcPct val="107000"/>
              </a:lnSpc>
              <a:spcAft>
                <a:spcPts val="800"/>
              </a:spcAft>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mj-lt"/>
              <a:buAutoNum type="arabicPeriod"/>
            </a:pPr>
            <a:r>
              <a:rPr lang="es-ES_tradnl" sz="1800">
                <a:effectLst/>
                <a:latin typeface="Arial" panose="020B0604020202020204" pitchFamily="34" charset="0"/>
                <a:ea typeface="Arial" panose="020B0604020202020204" pitchFamily="34" charset="0"/>
                <a:cs typeface="Times New Roman" panose="02020603050405020304" pitchFamily="18" charset="0"/>
              </a:rPr>
              <a:t>El programa de su interés</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mj-lt"/>
              <a:buAutoNum type="arabicPeriod"/>
            </a:pPr>
            <a:r>
              <a:rPr lang="es-ES_tradnl" sz="1800">
                <a:effectLst/>
                <a:latin typeface="Arial" panose="020B0604020202020204" pitchFamily="34" charset="0"/>
                <a:ea typeface="Arial" panose="020B0604020202020204" pitchFamily="34" charset="0"/>
                <a:cs typeface="Times New Roman" panose="02020603050405020304" pitchFamily="18" charset="0"/>
              </a:rPr>
              <a:t>Los principales desafíos que identifica en el trayecto al ingreso a dicho programa.</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_tradnl" sz="1800">
                <a:effectLst/>
                <a:latin typeface="Arial" panose="020B0604020202020204" pitchFamily="34" charset="0"/>
                <a:ea typeface="Arial" panose="020B0604020202020204" pitchFamily="34" charset="0"/>
                <a:cs typeface="Times New Roman" panose="02020603050405020304" pitchFamily="18" charset="0"/>
              </a:rPr>
              <a:t>Cómo pretende abordarlos.</a:t>
            </a:r>
          </a:p>
          <a:p>
            <a:pPr marL="342900" lvl="0" indent="-342900">
              <a:lnSpc>
                <a:spcPct val="107000"/>
              </a:lnSpc>
              <a:spcAft>
                <a:spcPts val="800"/>
              </a:spcAft>
              <a:buFont typeface="+mj-lt"/>
              <a:buAutoNum type="arabicPeriod"/>
            </a:pP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Mientras escucha, el otro integrante de la pareja piensa en qué cosas importantes puede que su compañero no esté considerando en su plan. Cuando termina la presentación, hace preguntas basadas en estas observaciones, intentando ayudar a su compañero a identificar posibles elementos faltantes que puedan poner en riesgo su plan. Si es necesario, quien presenta el plan toma apuntes de las observaciones para incorporarlas posteriormente en su plan.</a:t>
            </a:r>
            <a:endParaRPr lang="es-CL" sz="180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s-ES_tradnl" sz="1800">
                <a:effectLst/>
                <a:latin typeface="Arial" panose="020B0604020202020204" pitchFamily="34" charset="0"/>
                <a:ea typeface="Arial" panose="020B0604020202020204" pitchFamily="34" charset="0"/>
                <a:cs typeface="Times New Roman" panose="02020603050405020304" pitchFamily="18" charset="0"/>
              </a:rPr>
              <a:t>Al terminar el ciclo, se repite nuevamente con roles invertidos. </a:t>
            </a:r>
            <a:endParaRPr lang="es-CL"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95933EEA-DEDC-CB27-94FC-77E7763E4F55}"/>
              </a:ext>
            </a:extLst>
          </p:cNvPr>
          <p:cNvSpPr>
            <a:spLocks noGrp="1"/>
          </p:cNvSpPr>
          <p:nvPr>
            <p:ph type="sldNum" sz="quarter" idx="5"/>
          </p:nvPr>
        </p:nvSpPr>
        <p:spPr/>
        <p:txBody>
          <a:bodyPr/>
          <a:lstStyle/>
          <a:p>
            <a:fld id="{82A938D3-ACDE-A440-AAA5-2BDB9C12FF8F}" type="slidenum">
              <a:rPr lang="es-ES_tradnl" smtClean="0"/>
              <a:t>9</a:t>
            </a:fld>
            <a:endParaRPr lang="es-ES_tradnl"/>
          </a:p>
        </p:txBody>
      </p:sp>
    </p:spTree>
    <p:extLst>
      <p:ext uri="{BB962C8B-B14F-4D97-AF65-F5344CB8AC3E}">
        <p14:creationId xmlns:p14="http://schemas.microsoft.com/office/powerpoint/2010/main" val="109666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7A77A-3D90-20E6-76F6-AAF7E1822F2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8F6269-C501-AE64-5A17-F9E5D24D8F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5F67EE-3444-A5A7-ADC0-A2396C292A28}"/>
              </a:ext>
            </a:extLst>
          </p:cNvPr>
          <p:cNvSpPr>
            <a:spLocks noGrp="1"/>
          </p:cNvSpPr>
          <p:nvPr>
            <p:ph type="body" idx="1"/>
          </p:nvPr>
        </p:nvSpPr>
        <p:spPr/>
        <p:txBody>
          <a:bodyPr/>
          <a:lstStyle/>
          <a:p>
            <a:r>
              <a:rPr lang="es-CL"/>
              <a:t>Temporizador para el momento de revisión entre pares.</a:t>
            </a:r>
          </a:p>
        </p:txBody>
      </p:sp>
      <p:sp>
        <p:nvSpPr>
          <p:cNvPr id="4" name="Marcador de número de diapositiva 3">
            <a:extLst>
              <a:ext uri="{FF2B5EF4-FFF2-40B4-BE49-F238E27FC236}">
                <a16:creationId xmlns:a16="http://schemas.microsoft.com/office/drawing/2014/main" id="{FFD2464F-4C34-D360-FE77-646B2D5FBB71}"/>
              </a:ext>
            </a:extLst>
          </p:cNvPr>
          <p:cNvSpPr>
            <a:spLocks noGrp="1"/>
          </p:cNvSpPr>
          <p:nvPr>
            <p:ph type="sldNum" sz="quarter" idx="5"/>
          </p:nvPr>
        </p:nvSpPr>
        <p:spPr/>
        <p:txBody>
          <a:bodyPr/>
          <a:lstStyle/>
          <a:p>
            <a:fld id="{82A938D3-ACDE-A440-AAA5-2BDB9C12FF8F}" type="slidenum">
              <a:rPr lang="es-ES_tradnl" smtClean="0"/>
              <a:t>10</a:t>
            </a:fld>
            <a:endParaRPr lang="es-ES_tradnl"/>
          </a:p>
        </p:txBody>
      </p:sp>
    </p:spTree>
    <p:extLst>
      <p:ext uri="{BB962C8B-B14F-4D97-AF65-F5344CB8AC3E}">
        <p14:creationId xmlns:p14="http://schemas.microsoft.com/office/powerpoint/2010/main" val="4046444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lvl1pPr>
          </a:lstStyle>
          <a:p>
            <a:r>
              <a:rPr lang="es-MX"/>
              <a:t>Título</a:t>
            </a:r>
            <a:endParaRPr lang="es-CL"/>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Subtítulo</a:t>
            </a:r>
            <a:endParaRPr lang="es-CL"/>
          </a:p>
        </p:txBody>
      </p:sp>
      <p:pic>
        <p:nvPicPr>
          <p:cNvPr id="8" name="Imagen 7">
            <a:extLst>
              <a:ext uri="{FF2B5EF4-FFF2-40B4-BE49-F238E27FC236}">
                <a16:creationId xmlns:a16="http://schemas.microsoft.com/office/drawing/2014/main" id="{F1F07247-8C29-BC0D-DCE7-6B475F5C4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177" y="5865038"/>
            <a:ext cx="1443621" cy="673874"/>
          </a:xfrm>
          <a:prstGeom prst="rect">
            <a:avLst/>
          </a:prstGeom>
        </p:spPr>
      </p:pic>
      <p:sp>
        <p:nvSpPr>
          <p:cNvPr id="9" name="Rectángulo 8">
            <a:extLst>
              <a:ext uri="{FF2B5EF4-FFF2-40B4-BE49-F238E27FC236}">
                <a16:creationId xmlns:a16="http://schemas.microsoft.com/office/drawing/2014/main" id="{28C31A21-B957-7A49-895F-65146E675B7F}"/>
              </a:ext>
            </a:extLst>
          </p:cNvPr>
          <p:cNvSpPr/>
          <p:nvPr userDrawn="1"/>
        </p:nvSpPr>
        <p:spPr>
          <a:xfrm>
            <a:off x="3261447" y="509641"/>
            <a:ext cx="5672666"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a:extLst>
              <a:ext uri="{FF2B5EF4-FFF2-40B4-BE49-F238E27FC236}">
                <a16:creationId xmlns:a16="http://schemas.microsoft.com/office/drawing/2014/main" id="{0074E760-83BB-A3CE-7759-8AFDF0E26053}"/>
              </a:ext>
            </a:extLst>
          </p:cNvPr>
          <p:cNvSpPr/>
          <p:nvPr userDrawn="1"/>
        </p:nvSpPr>
        <p:spPr>
          <a:xfrm>
            <a:off x="21234" y="509641"/>
            <a:ext cx="2988733"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a:extLst>
              <a:ext uri="{FF2B5EF4-FFF2-40B4-BE49-F238E27FC236}">
                <a16:creationId xmlns:a16="http://schemas.microsoft.com/office/drawing/2014/main" id="{661A5F6F-5C3E-F0AE-5EE2-A1E0ABA49D93}"/>
              </a:ext>
            </a:extLst>
          </p:cNvPr>
          <p:cNvSpPr/>
          <p:nvPr userDrawn="1"/>
        </p:nvSpPr>
        <p:spPr>
          <a:xfrm>
            <a:off x="9205047" y="509641"/>
            <a:ext cx="2988733"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Imagen 11">
            <a:extLst>
              <a:ext uri="{FF2B5EF4-FFF2-40B4-BE49-F238E27FC236}">
                <a16:creationId xmlns:a16="http://schemas.microsoft.com/office/drawing/2014/main" id="{C4114E0B-E5AE-A99E-97AD-4087A55C9C2B}"/>
              </a:ext>
            </a:extLst>
          </p:cNvPr>
          <p:cNvPicPr>
            <a:picLocks noChangeAspect="1"/>
          </p:cNvPicPr>
          <p:nvPr userDrawn="1"/>
        </p:nvPicPr>
        <p:blipFill rotWithShape="1">
          <a:blip r:embed="rId3"/>
          <a:srcRect l="1264" t="16676" r="1609" b="4082"/>
          <a:stretch/>
        </p:blipFill>
        <p:spPr>
          <a:xfrm>
            <a:off x="3377943" y="648835"/>
            <a:ext cx="5379646" cy="2873167"/>
          </a:xfrm>
          <a:prstGeom prst="rect">
            <a:avLst/>
          </a:prstGeom>
        </p:spPr>
      </p:pic>
      <p:pic>
        <p:nvPicPr>
          <p:cNvPr id="13" name="Imagen 12">
            <a:extLst>
              <a:ext uri="{FF2B5EF4-FFF2-40B4-BE49-F238E27FC236}">
                <a16:creationId xmlns:a16="http://schemas.microsoft.com/office/drawing/2014/main" id="{B2560701-9A7A-6321-4B59-169E044A5FCC}"/>
              </a:ext>
            </a:extLst>
          </p:cNvPr>
          <p:cNvPicPr>
            <a:picLocks noChangeAspect="1"/>
          </p:cNvPicPr>
          <p:nvPr userDrawn="1"/>
        </p:nvPicPr>
        <p:blipFill rotWithShape="1">
          <a:blip r:embed="rId4"/>
          <a:srcRect r="35163"/>
          <a:stretch/>
        </p:blipFill>
        <p:spPr>
          <a:xfrm>
            <a:off x="9346303" y="648835"/>
            <a:ext cx="2845697" cy="2873167"/>
          </a:xfrm>
          <a:prstGeom prst="rect">
            <a:avLst/>
          </a:prstGeom>
        </p:spPr>
      </p:pic>
      <p:pic>
        <p:nvPicPr>
          <p:cNvPr id="22" name="Imagen 21">
            <a:extLst>
              <a:ext uri="{FF2B5EF4-FFF2-40B4-BE49-F238E27FC236}">
                <a16:creationId xmlns:a16="http://schemas.microsoft.com/office/drawing/2014/main" id="{7B03408D-0E5E-2274-9EF8-F4F5AE461768}"/>
              </a:ext>
            </a:extLst>
          </p:cNvPr>
          <p:cNvPicPr>
            <a:picLocks noChangeAspect="1"/>
          </p:cNvPicPr>
          <p:nvPr userDrawn="1"/>
        </p:nvPicPr>
        <p:blipFill rotWithShape="1">
          <a:blip r:embed="rId5"/>
          <a:srcRect l="39787" t="14151" r="19669" b="12749"/>
          <a:stretch/>
        </p:blipFill>
        <p:spPr>
          <a:xfrm>
            <a:off x="-1780" y="646622"/>
            <a:ext cx="2835223" cy="2875380"/>
          </a:xfrm>
          <a:prstGeom prst="rect">
            <a:avLst/>
          </a:prstGeom>
        </p:spPr>
      </p:pic>
      <p:sp>
        <p:nvSpPr>
          <p:cNvPr id="5" name="Marcador de posición de imagen 4">
            <a:extLst>
              <a:ext uri="{FF2B5EF4-FFF2-40B4-BE49-F238E27FC236}">
                <a16:creationId xmlns:a16="http://schemas.microsoft.com/office/drawing/2014/main" id="{F731B16B-19D4-55DB-CC3B-BFBA197F833D}"/>
              </a:ext>
            </a:extLst>
          </p:cNvPr>
          <p:cNvSpPr>
            <a:spLocks noGrp="1"/>
          </p:cNvSpPr>
          <p:nvPr>
            <p:ph type="pic" sz="quarter" idx="10" hasCustomPrompt="1"/>
          </p:nvPr>
        </p:nvSpPr>
        <p:spPr>
          <a:xfrm>
            <a:off x="838200" y="5865813"/>
            <a:ext cx="2171700" cy="673100"/>
          </a:xfrm>
        </p:spPr>
        <p:txBody>
          <a:bodyPr>
            <a:normAutofit/>
          </a:bodyPr>
          <a:lstStyle>
            <a:lvl1pPr marL="0" indent="0" algn="ctr">
              <a:buNone/>
              <a:defRPr sz="1200" i="1">
                <a:solidFill>
                  <a:schemeClr val="tx1">
                    <a:lumMod val="65000"/>
                    <a:lumOff val="35000"/>
                  </a:schemeClr>
                </a:solidFill>
              </a:defRPr>
            </a:lvl1pPr>
          </a:lstStyle>
          <a:p>
            <a:r>
              <a:rPr lang="es-CL"/>
              <a:t>Insertar logo del cliente</a:t>
            </a:r>
          </a:p>
        </p:txBody>
      </p:sp>
    </p:spTree>
    <p:extLst>
      <p:ext uri="{BB962C8B-B14F-4D97-AF65-F5344CB8AC3E}">
        <p14:creationId xmlns:p14="http://schemas.microsoft.com/office/powerpoint/2010/main" val="400772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elementos (blanco)">
    <p:bg>
      <p:bgPr>
        <a:solidFill>
          <a:srgbClr val="F9F9F9"/>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BCD194-2910-E6C3-E86F-8690570E9EF0}"/>
              </a:ext>
            </a:extLst>
          </p:cNvPr>
          <p:cNvSpPr>
            <a:spLocks noGrp="1"/>
          </p:cNvSpPr>
          <p:nvPr>
            <p:ph sz="half" idx="1"/>
          </p:nvPr>
        </p:nvSpPr>
        <p:spPr>
          <a:xfrm>
            <a:off x="838200" y="1825625"/>
            <a:ext cx="5181600" cy="4351338"/>
          </a:xfrm>
        </p:spPr>
        <p:txBody>
          <a:bodyPr>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E19919A0-D7B7-1842-9326-729866E835AD}"/>
              </a:ext>
            </a:extLst>
          </p:cNvPr>
          <p:cNvSpPr>
            <a:spLocks noGrp="1"/>
          </p:cNvSpPr>
          <p:nvPr>
            <p:ph sz="half" idx="2"/>
          </p:nvPr>
        </p:nvSpPr>
        <p:spPr>
          <a:xfrm>
            <a:off x="6172200" y="1825625"/>
            <a:ext cx="5181600" cy="4351338"/>
          </a:xfrm>
        </p:spPr>
        <p:txBody>
          <a:bodyPr>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B03EBB59-888F-EC7A-D7E4-ECE085AAB7F3}"/>
              </a:ext>
            </a:extLst>
          </p:cNvPr>
          <p:cNvSpPr>
            <a:spLocks noGrp="1"/>
          </p:cNvSpPr>
          <p:nvPr>
            <p:ph type="dt" sz="half" idx="10"/>
          </p:nvPr>
        </p:nvSpPr>
        <p:spPr/>
        <p:txBody>
          <a:bodyPr/>
          <a:lstStyle/>
          <a:p>
            <a:fld id="{D8E4841B-2287-4741-8289-C7C3A672CFD1}" type="datetimeFigureOut">
              <a:rPr lang="es-CL" smtClean="0"/>
              <a:t>19-03-2024</a:t>
            </a:fld>
            <a:endParaRPr lang="es-CL"/>
          </a:p>
        </p:txBody>
      </p:sp>
      <p:sp>
        <p:nvSpPr>
          <p:cNvPr id="6" name="Marcador de pie de página 5">
            <a:extLst>
              <a:ext uri="{FF2B5EF4-FFF2-40B4-BE49-F238E27FC236}">
                <a16:creationId xmlns:a16="http://schemas.microsoft.com/office/drawing/2014/main" id="{BD1ABB17-4D46-7F3B-A77D-43CAC7B5FA0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DC1008D-ADDA-598B-9CC4-AB46F7B609FF}"/>
              </a:ext>
            </a:extLst>
          </p:cNvPr>
          <p:cNvSpPr>
            <a:spLocks noGrp="1"/>
          </p:cNvSpPr>
          <p:nvPr>
            <p:ph type="sldNum" sz="quarter" idx="12"/>
          </p:nvPr>
        </p:nvSpPr>
        <p:spPr/>
        <p:txBody>
          <a:bodyPr/>
          <a:lstStyle/>
          <a:p>
            <a:fld id="{4B968D42-089C-3A4A-947F-D24D407162CC}" type="slidenum">
              <a:rPr lang="es-CL" smtClean="0"/>
              <a:t>‹Nº›</a:t>
            </a:fld>
            <a:endParaRPr lang="es-CL"/>
          </a:p>
        </p:txBody>
      </p:sp>
      <p:sp>
        <p:nvSpPr>
          <p:cNvPr id="8" name="Título 1">
            <a:extLst>
              <a:ext uri="{FF2B5EF4-FFF2-40B4-BE49-F238E27FC236}">
                <a16:creationId xmlns:a16="http://schemas.microsoft.com/office/drawing/2014/main" id="{838EF73F-4AB4-D784-748C-2A8B87AE437E}"/>
              </a:ext>
            </a:extLst>
          </p:cNvPr>
          <p:cNvSpPr>
            <a:spLocks noGrp="1"/>
          </p:cNvSpPr>
          <p:nvPr>
            <p:ph type="title" hasCustomPrompt="1"/>
          </p:nvPr>
        </p:nvSpPr>
        <p:spPr>
          <a:xfrm>
            <a:off x="838201" y="365125"/>
            <a:ext cx="9220200" cy="1325563"/>
          </a:xfrm>
        </p:spPr>
        <p:txBody>
          <a:bodyPr/>
          <a:lstStyle/>
          <a:p>
            <a:r>
              <a:rPr lang="es-MX"/>
              <a:t>Título diapositiva</a:t>
            </a:r>
            <a:endParaRPr lang="es-CL"/>
          </a:p>
        </p:txBody>
      </p:sp>
      <p:pic>
        <p:nvPicPr>
          <p:cNvPr id="2" name="Imagen 1">
            <a:extLst>
              <a:ext uri="{FF2B5EF4-FFF2-40B4-BE49-F238E27FC236}">
                <a16:creationId xmlns:a16="http://schemas.microsoft.com/office/drawing/2014/main" id="{62396FDC-14ED-282C-3702-44AFB28A7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82882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ólo título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p>
            <a:r>
              <a:rPr lang="es-MX"/>
              <a:t>Haz clic para modificar el estilo de título del patrón</a:t>
            </a:r>
            <a:endParaRPr lang="es-CL"/>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3" name="Imagen 2">
            <a:extLst>
              <a:ext uri="{FF2B5EF4-FFF2-40B4-BE49-F238E27FC236}">
                <a16:creationId xmlns:a16="http://schemas.microsoft.com/office/drawing/2014/main" id="{8E169896-F88C-2197-379E-C62C19AD4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741877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cía (blanco)">
    <p:bg>
      <p:bgPr>
        <a:solidFill>
          <a:srgbClr val="F9F9F9"/>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2" name="Imagen 1">
            <a:extLst>
              <a:ext uri="{FF2B5EF4-FFF2-40B4-BE49-F238E27FC236}">
                <a16:creationId xmlns:a16="http://schemas.microsoft.com/office/drawing/2014/main" id="{E8062879-6538-374F-724E-823242154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227156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A66E7-512F-41D2-83E0-2F1B5902C6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3FCFB3A-ECBA-4D65-AB10-2AE32AA4D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FBA0657B-0DAA-475E-B956-8318101F6734}"/>
              </a:ext>
            </a:extLst>
          </p:cNvPr>
          <p:cNvSpPr>
            <a:spLocks noGrp="1"/>
          </p:cNvSpPr>
          <p:nvPr>
            <p:ph type="dt" sz="half" idx="10"/>
          </p:nvPr>
        </p:nvSpPr>
        <p:spPr/>
        <p:txBody>
          <a:bodyPr/>
          <a:lstStyle/>
          <a:p>
            <a:fld id="{39CEE2FC-5F12-4B38-8953-C3571931738E}" type="datetimeFigureOut">
              <a:rPr lang="es-CL" smtClean="0"/>
              <a:t>19-03-2024</a:t>
            </a:fld>
            <a:endParaRPr lang="es-CL"/>
          </a:p>
        </p:txBody>
      </p:sp>
      <p:sp>
        <p:nvSpPr>
          <p:cNvPr id="5" name="Marcador de pie de página 4">
            <a:extLst>
              <a:ext uri="{FF2B5EF4-FFF2-40B4-BE49-F238E27FC236}">
                <a16:creationId xmlns:a16="http://schemas.microsoft.com/office/drawing/2014/main" id="{878F1219-A3B5-40E3-914F-7974EB4F885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51E21C7-0258-43B1-B81E-D67C7227425F}"/>
              </a:ext>
            </a:extLst>
          </p:cNvPr>
          <p:cNvSpPr>
            <a:spLocks noGrp="1"/>
          </p:cNvSpPr>
          <p:nvPr>
            <p:ph type="sldNum" sz="quarter" idx="12"/>
          </p:nvPr>
        </p:nvSpPr>
        <p:spPr/>
        <p:txBody>
          <a:bodyPr/>
          <a:lstStyle/>
          <a:p>
            <a:fld id="{A3D37F79-5167-4685-8E0A-6F9F881CC862}" type="slidenum">
              <a:rPr lang="es-CL" smtClean="0"/>
              <a:t>‹Nº›</a:t>
            </a:fld>
            <a:endParaRPr lang="es-CL"/>
          </a:p>
        </p:txBody>
      </p:sp>
    </p:spTree>
    <p:extLst>
      <p:ext uri="{BB962C8B-B14F-4D97-AF65-F5344CB8AC3E}">
        <p14:creationId xmlns:p14="http://schemas.microsoft.com/office/powerpoint/2010/main" val="277146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C731F-4032-41E4-AD19-025BD643D13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2252C77-BF26-43CC-B043-A8FE5D265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97EE6A-012B-4D39-8971-AF4355AB6F43}"/>
              </a:ext>
            </a:extLst>
          </p:cNvPr>
          <p:cNvSpPr>
            <a:spLocks noGrp="1"/>
          </p:cNvSpPr>
          <p:nvPr>
            <p:ph type="dt" sz="half" idx="10"/>
          </p:nvPr>
        </p:nvSpPr>
        <p:spPr/>
        <p:txBody>
          <a:bodyPr/>
          <a:lstStyle/>
          <a:p>
            <a:fld id="{39CEE2FC-5F12-4B38-8953-C3571931738E}" type="datetimeFigureOut">
              <a:rPr lang="es-CL" smtClean="0"/>
              <a:t>19-03-2024</a:t>
            </a:fld>
            <a:endParaRPr lang="es-CL"/>
          </a:p>
        </p:txBody>
      </p:sp>
      <p:sp>
        <p:nvSpPr>
          <p:cNvPr id="5" name="Marcador de pie de página 4">
            <a:extLst>
              <a:ext uri="{FF2B5EF4-FFF2-40B4-BE49-F238E27FC236}">
                <a16:creationId xmlns:a16="http://schemas.microsoft.com/office/drawing/2014/main" id="{D2F8A030-4E73-4ED3-B8E0-13A211E845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1802C32-E459-444A-ABAA-1BA5294C7D99}"/>
              </a:ext>
            </a:extLst>
          </p:cNvPr>
          <p:cNvSpPr>
            <a:spLocks noGrp="1"/>
          </p:cNvSpPr>
          <p:nvPr>
            <p:ph type="sldNum" sz="quarter" idx="12"/>
          </p:nvPr>
        </p:nvSpPr>
        <p:spPr/>
        <p:txBody>
          <a:bodyPr/>
          <a:lstStyle/>
          <a:p>
            <a:fld id="{A3D37F79-5167-4685-8E0A-6F9F881CC862}" type="slidenum">
              <a:rPr lang="es-CL" smtClean="0"/>
              <a:t>‹Nº›</a:t>
            </a:fld>
            <a:endParaRPr lang="es-CL"/>
          </a:p>
        </p:txBody>
      </p:sp>
    </p:spTree>
    <p:extLst>
      <p:ext uri="{BB962C8B-B14F-4D97-AF65-F5344CB8AC3E}">
        <p14:creationId xmlns:p14="http://schemas.microsoft.com/office/powerpoint/2010/main" val="404450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ción (azul)">
    <p:bg>
      <p:bgPr>
        <a:solidFill>
          <a:srgbClr val="48859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a:t>Sección</a:t>
            </a:r>
            <a:endParaRPr lang="es-CL"/>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Descripción</a:t>
            </a:r>
            <a:endParaRPr lang="es-CL"/>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363600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ido (azul)">
    <p:bg>
      <p:bgPr>
        <a:solidFill>
          <a:srgbClr val="48859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366186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ción (fucsia)">
    <p:bg>
      <p:bgPr>
        <a:solidFill>
          <a:srgbClr val="AD2D7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a:t>Sección</a:t>
            </a:r>
            <a:endParaRPr lang="es-CL"/>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Descripción</a:t>
            </a:r>
            <a:endParaRPr lang="es-CL"/>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395974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ido (fucsia)">
    <p:bg>
      <p:bgPr>
        <a:solidFill>
          <a:srgbClr val="AD2D7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203991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ción (pistacho)">
    <p:bg>
      <p:bgPr>
        <a:solidFill>
          <a:srgbClr val="86A83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a:t>Sección</a:t>
            </a:r>
            <a:endParaRPr lang="es-CL"/>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Descripción</a:t>
            </a:r>
            <a:endParaRPr lang="es-CL"/>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183099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Un elemento (pistacho)">
    <p:bg>
      <p:bgPr>
        <a:solidFill>
          <a:srgbClr val="86A83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90771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ón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535B5E"/>
                </a:solidFill>
              </a:defRPr>
            </a:lvl1pPr>
          </a:lstStyle>
          <a:p>
            <a:r>
              <a:rPr lang="es-MX"/>
              <a:t>Sección</a:t>
            </a:r>
            <a:endParaRPr lang="es-CL"/>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rgbClr val="535B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Contenido</a:t>
            </a:r>
            <a:endParaRPr lang="es-CL"/>
          </a:p>
        </p:txBody>
      </p:sp>
      <p:pic>
        <p:nvPicPr>
          <p:cNvPr id="7" name="Imagen 6">
            <a:extLst>
              <a:ext uri="{FF2B5EF4-FFF2-40B4-BE49-F238E27FC236}">
                <a16:creationId xmlns:a16="http://schemas.microsoft.com/office/drawing/2014/main" id="{779C6EC1-D06B-C90A-7C69-8FE89ADBFC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283" y="604615"/>
            <a:ext cx="1443621" cy="673874"/>
          </a:xfrm>
          <a:prstGeom prst="rect">
            <a:avLst/>
          </a:prstGeom>
        </p:spPr>
      </p:pic>
    </p:spTree>
    <p:extLst>
      <p:ext uri="{BB962C8B-B14F-4D97-AF65-F5344CB8AC3E}">
        <p14:creationId xmlns:p14="http://schemas.microsoft.com/office/powerpoint/2010/main" val="181891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Un elemento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hasCustomPrompt="1"/>
          </p:nvPr>
        </p:nvSpPr>
        <p:spPr>
          <a:xfrm>
            <a:off x="838201" y="365125"/>
            <a:ext cx="9220200" cy="1325563"/>
          </a:xfrm>
        </p:spPr>
        <p:txBody>
          <a:bodyPr/>
          <a:lstStyle/>
          <a:p>
            <a:r>
              <a:rPr lang="es-MX"/>
              <a:t>Título diapositiva</a:t>
            </a:r>
            <a:endParaRPr lang="es-CL"/>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19-03-2024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7" name="Imagen 6">
            <a:extLst>
              <a:ext uri="{FF2B5EF4-FFF2-40B4-BE49-F238E27FC236}">
                <a16:creationId xmlns:a16="http://schemas.microsoft.com/office/drawing/2014/main" id="{49DA38D1-A019-7DF1-F065-50912EDFB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44866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00244-8261-3BA6-80FE-3847D8A29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7DAFB5-8413-1F5E-6A1F-F21B0D51B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6CAB41C-9963-7101-8C6E-29132EB4D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E4841B-2287-4741-8289-C7C3A672CFD1}" type="datetimeFigureOut">
              <a:rPr lang="es-CL" smtClean="0"/>
              <a:t>19-03-2024</a:t>
            </a:fld>
            <a:endParaRPr lang="es-CL"/>
          </a:p>
        </p:txBody>
      </p:sp>
      <p:sp>
        <p:nvSpPr>
          <p:cNvPr id="5" name="Marcador de pie de página 4">
            <a:extLst>
              <a:ext uri="{FF2B5EF4-FFF2-40B4-BE49-F238E27FC236}">
                <a16:creationId xmlns:a16="http://schemas.microsoft.com/office/drawing/2014/main" id="{F8EC9ECC-F23E-70DC-98B7-199CECF5E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1B094A83-7CB7-4601-2032-AAB6C57929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968D42-089C-3A4A-947F-D24D407162CC}" type="slidenum">
              <a:rPr lang="es-CL" smtClean="0"/>
              <a:t>‹Nº›</a:t>
            </a:fld>
            <a:endParaRPr lang="es-CL"/>
          </a:p>
        </p:txBody>
      </p:sp>
    </p:spTree>
    <p:extLst>
      <p:ext uri="{BB962C8B-B14F-4D97-AF65-F5344CB8AC3E}">
        <p14:creationId xmlns:p14="http://schemas.microsoft.com/office/powerpoint/2010/main" val="2714550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8" r:id="rId3"/>
    <p:sldLayoutId id="2147483680" r:id="rId4"/>
    <p:sldLayoutId id="2147483687" r:id="rId5"/>
    <p:sldLayoutId id="2147483681" r:id="rId6"/>
    <p:sldLayoutId id="2147483689" r:id="rId7"/>
    <p:sldLayoutId id="2147483686" r:id="rId8"/>
    <p:sldLayoutId id="2147483682" r:id="rId9"/>
    <p:sldLayoutId id="2147483683" r:id="rId10"/>
    <p:sldLayoutId id="2147483684" r:id="rId11"/>
    <p:sldLayoutId id="2147483685" r:id="rId12"/>
    <p:sldLayoutId id="2147483690" r:id="rId13"/>
    <p:sldLayoutId id="2147483691" r:id="rId14"/>
  </p:sldLayoutIdLst>
  <p:txStyles>
    <p:titleStyle>
      <a:lvl1pPr algn="l" defTabSz="914400" rtl="0" eaLnBrk="1" latinLnBrk="0" hangingPunct="1">
        <a:lnSpc>
          <a:spcPct val="90000"/>
        </a:lnSpc>
        <a:spcBef>
          <a:spcPct val="0"/>
        </a:spcBef>
        <a:buNone/>
        <a:defRPr sz="4400" b="1" i="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919496" y="3124081"/>
            <a:ext cx="5621357" cy="1160722"/>
          </a:xfrm>
        </p:spPr>
        <p:txBody>
          <a:bodyPr anchor="t">
            <a:normAutofit/>
          </a:bodyPr>
          <a:lstStyle/>
          <a:p>
            <a:pPr algn="l"/>
            <a:r>
              <a:rPr lang="es-CL" b="1" dirty="0">
                <a:latin typeface="Arial" panose="020B0604020202020204" pitchFamily="34" charset="0"/>
                <a:cs typeface="Arial" panose="020B0604020202020204" pitchFamily="34" charset="0"/>
              </a:rPr>
              <a:t>Mi plan</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a:latin typeface="Arial" panose="020B0604020202020204" pitchFamily="34" charset="0"/>
                <a:cs typeface="Arial" panose="020B0604020202020204" pitchFamily="34" charset="0"/>
              </a:rPr>
              <a:t>Módulo 3 - Taller 9</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 name="Imagen 7" descr="Interfaz de usuario gráfica, Aplicación&#10;&#10;Descripción generada automáticamente">
            <a:extLst>
              <a:ext uri="{FF2B5EF4-FFF2-40B4-BE49-F238E27FC236}">
                <a16:creationId xmlns:a16="http://schemas.microsoft.com/office/drawing/2014/main" id="{27F22A97-0650-6342-5D2A-C29C3E8C7D6B}"/>
              </a:ext>
            </a:extLst>
          </p:cNvPr>
          <p:cNvPicPr>
            <a:picLocks noChangeAspect="1"/>
          </p:cNvPicPr>
          <p:nvPr/>
        </p:nvPicPr>
        <p:blipFill>
          <a:blip r:embed="rId4"/>
          <a:stretch>
            <a:fillRect/>
          </a:stretch>
        </p:blipFill>
        <p:spPr>
          <a:xfrm>
            <a:off x="6104982" y="1094562"/>
            <a:ext cx="5204853" cy="5465927"/>
          </a:xfrm>
          <a:prstGeom prst="rect">
            <a:avLst/>
          </a:prstGeom>
        </p:spPr>
      </p:pic>
    </p:spTree>
    <p:extLst>
      <p:ext uri="{BB962C8B-B14F-4D97-AF65-F5344CB8AC3E}">
        <p14:creationId xmlns:p14="http://schemas.microsoft.com/office/powerpoint/2010/main" val="139716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3ACF-0373-F30F-A193-2B91B96DF98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E20BD359-D479-2FA9-8D66-CF5B3A797D24}"/>
              </a:ext>
            </a:extLst>
          </p:cNvPr>
          <p:cNvPicPr>
            <a:picLocks noChangeAspect="1"/>
          </p:cNvPicPr>
          <p:nvPr/>
        </p:nvPicPr>
        <p:blipFill rotWithShape="1">
          <a:blip r:embed="rId5"/>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B9FF9BB9-5FE4-352A-A121-8F6209ECEB82}"/>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EB93C70F-42ED-A9B2-7EE5-697445985C20}"/>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3DCB0B2A-E9DE-DD6E-004C-5A7B52B60DB8}"/>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9D0EE73B-653C-8CA9-9816-D05D6D2876C0}"/>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578E9E96-3DE0-1AF2-6767-A9B5A78EA83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1A5A1BB8-FA65-96E8-7E3B-747D6862A59A}"/>
                </a:ext>
              </a:extLst>
            </p:cNvPr>
            <p:cNvPicPr>
              <a:picLocks noChangeAspect="1"/>
            </p:cNvPicPr>
            <p:nvPr/>
          </p:nvPicPr>
          <p:blipFill>
            <a:blip r:embed="rId6"/>
            <a:stretch>
              <a:fillRect/>
            </a:stretch>
          </p:blipFill>
          <p:spPr>
            <a:xfrm>
              <a:off x="11040588" y="205564"/>
              <a:ext cx="907830" cy="248219"/>
            </a:xfrm>
            <a:prstGeom prst="rect">
              <a:avLst/>
            </a:prstGeom>
          </p:spPr>
        </p:pic>
      </p:grpSp>
      <p:sp>
        <p:nvSpPr>
          <p:cNvPr id="22" name="Rectángulo: esquinas superiores redondeadas 21">
            <a:extLst>
              <a:ext uri="{FF2B5EF4-FFF2-40B4-BE49-F238E27FC236}">
                <a16:creationId xmlns:a16="http://schemas.microsoft.com/office/drawing/2014/main" id="{BAF9151B-AFA2-4ABF-3999-2B4419093103}"/>
              </a:ext>
            </a:extLst>
          </p:cNvPr>
          <p:cNvSpPr/>
          <p:nvPr/>
        </p:nvSpPr>
        <p:spPr>
          <a:xfrm rot="5400000">
            <a:off x="2153143" y="-383266"/>
            <a:ext cx="964924" cy="358778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8F06E15F-5A79-6B2F-16C3-4107AC0A0FA8}"/>
              </a:ext>
            </a:extLst>
          </p:cNvPr>
          <p:cNvSpPr txBox="1">
            <a:spLocks/>
          </p:cNvSpPr>
          <p:nvPr/>
        </p:nvSpPr>
        <p:spPr>
          <a:xfrm>
            <a:off x="1091397" y="1094562"/>
            <a:ext cx="3066382" cy="725049"/>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sz="5000" dirty="0">
                <a:latin typeface="Arial" panose="020B0604020202020204" pitchFamily="34" charset="0"/>
                <a:cs typeface="Arial" panose="020B0604020202020204" pitchFamily="34" charset="0"/>
              </a:rPr>
              <a:t>Desarrollo</a:t>
            </a:r>
          </a:p>
        </p:txBody>
      </p:sp>
      <p:sp>
        <p:nvSpPr>
          <p:cNvPr id="12" name="CuadroTexto 11">
            <a:extLst>
              <a:ext uri="{FF2B5EF4-FFF2-40B4-BE49-F238E27FC236}">
                <a16:creationId xmlns:a16="http://schemas.microsoft.com/office/drawing/2014/main" id="{D58E8E95-C175-E3BD-F5AC-E8658084050D}"/>
              </a:ext>
            </a:extLst>
          </p:cNvPr>
          <p:cNvSpPr txBox="1"/>
          <p:nvPr/>
        </p:nvSpPr>
        <p:spPr>
          <a:xfrm>
            <a:off x="1947403" y="2012692"/>
            <a:ext cx="6722867" cy="1045479"/>
          </a:xfrm>
          <a:prstGeom prst="rect">
            <a:avLst/>
          </a:prstGeom>
          <a:noFill/>
        </p:spPr>
        <p:txBody>
          <a:bodyPr wrap="square">
            <a:spAutoFit/>
          </a:bodyPr>
          <a:lstStyle/>
          <a:p>
            <a:pPr marL="514350" indent="-514350">
              <a:lnSpc>
                <a:spcPct val="250000"/>
              </a:lnSpc>
              <a:buFont typeface="+mj-lt"/>
              <a:buAutoNum type="arabicPeriod" startAt="2"/>
            </a:pPr>
            <a:r>
              <a:rPr lang="es-CL" sz="3000" b="1">
                <a:solidFill>
                  <a:schemeClr val="tx1">
                    <a:lumMod val="90000"/>
                    <a:lumOff val="10000"/>
                  </a:schemeClr>
                </a:solidFill>
                <a:latin typeface="Arial" panose="020B0604020202020204" pitchFamily="34" charset="0"/>
                <a:cs typeface="Arial" panose="020B0604020202020204" pitchFamily="34" charset="0"/>
              </a:rPr>
              <a:t>Revisión entre pares</a:t>
            </a:r>
          </a:p>
        </p:txBody>
      </p:sp>
      <p:sp>
        <p:nvSpPr>
          <p:cNvPr id="16" name="Rectángulo: esquinas redondeadas 15">
            <a:extLst>
              <a:ext uri="{FF2B5EF4-FFF2-40B4-BE49-F238E27FC236}">
                <a16:creationId xmlns:a16="http://schemas.microsoft.com/office/drawing/2014/main" id="{903AF619-3797-CB95-107B-36701EFAE597}"/>
              </a:ext>
            </a:extLst>
          </p:cNvPr>
          <p:cNvSpPr/>
          <p:nvPr/>
        </p:nvSpPr>
        <p:spPr>
          <a:xfrm>
            <a:off x="3491173" y="3273531"/>
            <a:ext cx="5798360" cy="3269569"/>
          </a:xfrm>
          <a:prstGeom prst="roundRect">
            <a:avLst>
              <a:gd name="adj" fmla="val 1630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esquinas redondeadas 17">
            <a:extLst>
              <a:ext uri="{FF2B5EF4-FFF2-40B4-BE49-F238E27FC236}">
                <a16:creationId xmlns:a16="http://schemas.microsoft.com/office/drawing/2014/main" id="{F79E208C-8393-2A68-4A40-445EC18F4110}"/>
              </a:ext>
            </a:extLst>
          </p:cNvPr>
          <p:cNvSpPr/>
          <p:nvPr/>
        </p:nvSpPr>
        <p:spPr>
          <a:xfrm>
            <a:off x="3725401" y="3523728"/>
            <a:ext cx="5306241" cy="2762020"/>
          </a:xfrm>
          <a:prstGeom prst="roundRect">
            <a:avLst>
              <a:gd name="adj" fmla="val 11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 name="Y2meta.app - 10 MINUTE TIMER - COUNTDOWN TIMER (MINIMAL)-(480p)">
            <a:hlinkClick r:id="" action="ppaction://media"/>
            <a:extLst>
              <a:ext uri="{FF2B5EF4-FFF2-40B4-BE49-F238E27FC236}">
                <a16:creationId xmlns:a16="http://schemas.microsoft.com/office/drawing/2014/main" id="{6551B588-51C3-4209-DD17-6B79BEEC75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169" t="17831" r="14918" b="23018"/>
          <a:stretch/>
        </p:blipFill>
        <p:spPr>
          <a:xfrm>
            <a:off x="4231171" y="3736293"/>
            <a:ext cx="4471777" cy="2189111"/>
          </a:xfrm>
          <a:prstGeom prst="rect">
            <a:avLst/>
          </a:prstGeom>
          <a:ln w="38100">
            <a:noFill/>
          </a:ln>
        </p:spPr>
      </p:pic>
      <p:pic>
        <p:nvPicPr>
          <p:cNvPr id="2" name="Imagen 1" descr="Icono&#10;&#10;Descripción generada automáticamente">
            <a:extLst>
              <a:ext uri="{FF2B5EF4-FFF2-40B4-BE49-F238E27FC236}">
                <a16:creationId xmlns:a16="http://schemas.microsoft.com/office/drawing/2014/main" id="{1AC632E8-302C-DF88-D465-0810E4733689}"/>
              </a:ext>
            </a:extLst>
          </p:cNvPr>
          <p:cNvPicPr>
            <a:picLocks noChangeAspect="1"/>
          </p:cNvPicPr>
          <p:nvPr/>
        </p:nvPicPr>
        <p:blipFill rotWithShape="1">
          <a:blip r:embed="rId8"/>
          <a:srcRect b="21041"/>
          <a:stretch/>
        </p:blipFill>
        <p:spPr>
          <a:xfrm>
            <a:off x="746692" y="2333443"/>
            <a:ext cx="1200711" cy="948062"/>
          </a:xfrm>
          <a:prstGeom prst="rect">
            <a:avLst/>
          </a:prstGeom>
        </p:spPr>
      </p:pic>
    </p:spTree>
    <p:extLst>
      <p:ext uri="{BB962C8B-B14F-4D97-AF65-F5344CB8AC3E}">
        <p14:creationId xmlns:p14="http://schemas.microsoft.com/office/powerpoint/2010/main" val="36878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024BFCD7-3B93-BFE9-6AF3-E83147846B39}"/>
              </a:ext>
            </a:extLst>
          </p:cNvPr>
          <p:cNvSpPr/>
          <p:nvPr/>
        </p:nvSpPr>
        <p:spPr>
          <a:xfrm rot="5400000">
            <a:off x="2333701" y="-662280"/>
            <a:ext cx="1005714" cy="4468416"/>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19" name="Título 1">
            <a:extLst>
              <a:ext uri="{FF2B5EF4-FFF2-40B4-BE49-F238E27FC236}">
                <a16:creationId xmlns:a16="http://schemas.microsoft.com/office/drawing/2014/main" id="{EF721576-8F46-411C-88B5-B389D5A54294}"/>
              </a:ext>
            </a:extLst>
          </p:cNvPr>
          <p:cNvSpPr>
            <a:spLocks noGrp="1"/>
          </p:cNvSpPr>
          <p:nvPr>
            <p:ph type="title"/>
          </p:nvPr>
        </p:nvSpPr>
        <p:spPr>
          <a:xfrm>
            <a:off x="838200" y="695997"/>
            <a:ext cx="10515600" cy="1233587"/>
          </a:xfrm>
        </p:spPr>
        <p:txBody>
          <a:bodyPr>
            <a:normAutofit/>
          </a:bodyPr>
          <a:lstStyle/>
          <a:p>
            <a:r>
              <a:rPr lang="es-ES" sz="4500" dirty="0">
                <a:latin typeface="Arial" panose="020B0604020202020204" pitchFamily="34" charset="0"/>
                <a:cs typeface="Arial" panose="020B0604020202020204" pitchFamily="34" charset="0"/>
              </a:rPr>
              <a:t>Cierre</a:t>
            </a:r>
            <a:endParaRPr lang="es-CL" sz="4500" b="1" dirty="0">
              <a:latin typeface="Arial" panose="020B0604020202020204" pitchFamily="34" charset="0"/>
              <a:cs typeface="Arial" panose="020B0604020202020204" pitchFamily="34" charset="0"/>
            </a:endParaRPr>
          </a:p>
        </p:txBody>
      </p:sp>
      <p:sp>
        <p:nvSpPr>
          <p:cNvPr id="20" name="Marcador de contenido 2">
            <a:extLst>
              <a:ext uri="{FF2B5EF4-FFF2-40B4-BE49-F238E27FC236}">
                <a16:creationId xmlns:a16="http://schemas.microsoft.com/office/drawing/2014/main" id="{F4223952-97FF-41CE-960F-426FB845A52E}"/>
              </a:ext>
            </a:extLst>
          </p:cNvPr>
          <p:cNvSpPr txBox="1">
            <a:spLocks/>
          </p:cNvSpPr>
          <p:nvPr/>
        </p:nvSpPr>
        <p:spPr>
          <a:xfrm>
            <a:off x="5070766" y="2302658"/>
            <a:ext cx="6283034" cy="3927551"/>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nSpc>
                <a:spcPct val="110000"/>
              </a:lnSpc>
              <a:buClr>
                <a:schemeClr val="accent5"/>
              </a:buClr>
              <a:buFont typeface="Arial" panose="020B0604020202020204" pitchFamily="34" charset="0"/>
              <a:buChar char="•"/>
            </a:pPr>
            <a:r>
              <a:rPr lang="es-CL" sz="2800" dirty="0">
                <a:solidFill>
                  <a:schemeClr val="tx1">
                    <a:lumMod val="90000"/>
                    <a:lumOff val="10000"/>
                  </a:schemeClr>
                </a:solidFill>
                <a:latin typeface="Arial" panose="020B0604020202020204" pitchFamily="34" charset="0"/>
                <a:cs typeface="Arial" panose="020B0604020202020204" pitchFamily="34" charset="0"/>
              </a:rPr>
              <a:t>¿Cómo fue la experiencia de planificar su transición a la educación superior?</a:t>
            </a:r>
          </a:p>
          <a:p>
            <a:pPr marL="457200" indent="-457200">
              <a:lnSpc>
                <a:spcPct val="110000"/>
              </a:lnSpc>
              <a:buClr>
                <a:schemeClr val="accent5"/>
              </a:buClr>
              <a:buFont typeface="Arial" panose="020B0604020202020204" pitchFamily="34" charset="0"/>
              <a:buChar char="•"/>
            </a:pPr>
            <a:r>
              <a:rPr lang="es-CL" sz="2800" dirty="0">
                <a:solidFill>
                  <a:schemeClr val="tx1">
                    <a:lumMod val="90000"/>
                    <a:lumOff val="10000"/>
                  </a:schemeClr>
                </a:solidFill>
                <a:latin typeface="Arial" panose="020B0604020202020204" pitchFamily="34" charset="0"/>
                <a:cs typeface="Arial" panose="020B0604020202020204" pitchFamily="34" charset="0"/>
              </a:rPr>
              <a:t>¿Lograron identificar algún desafío nuevo que no tenían considerado? ¿Cuál(es)?</a:t>
            </a:r>
          </a:p>
          <a:p>
            <a:pPr marL="457200" indent="-457200">
              <a:lnSpc>
                <a:spcPct val="110000"/>
              </a:lnSpc>
              <a:buClr>
                <a:schemeClr val="accent5"/>
              </a:buClr>
              <a:buFont typeface="Arial" panose="020B0604020202020204" pitchFamily="34" charset="0"/>
              <a:buChar char="•"/>
            </a:pPr>
            <a:r>
              <a:rPr lang="es-CL" sz="2800" dirty="0">
                <a:solidFill>
                  <a:schemeClr val="tx1">
                    <a:lumMod val="90000"/>
                    <a:lumOff val="10000"/>
                  </a:schemeClr>
                </a:solidFill>
                <a:latin typeface="Arial" panose="020B0604020202020204" pitchFamily="34" charset="0"/>
                <a:cs typeface="Arial" panose="020B0604020202020204" pitchFamily="34" charset="0"/>
              </a:rPr>
              <a:t>¿Tienen preguntas o situaciones que aún no tienen claro cómo resolver? ¿Cuál(es)?</a:t>
            </a:r>
          </a:p>
        </p:txBody>
      </p:sp>
      <p:pic>
        <p:nvPicPr>
          <p:cNvPr id="5" name="Imagen 4" descr="Imagen que contiene Icono&#10;&#10;Descripción generada automáticamente">
            <a:extLst>
              <a:ext uri="{FF2B5EF4-FFF2-40B4-BE49-F238E27FC236}">
                <a16:creationId xmlns:a16="http://schemas.microsoft.com/office/drawing/2014/main" id="{36CDA42B-F5AE-AE98-80E1-CFF670261B7F}"/>
              </a:ext>
            </a:extLst>
          </p:cNvPr>
          <p:cNvPicPr>
            <a:picLocks noChangeAspect="1"/>
          </p:cNvPicPr>
          <p:nvPr/>
        </p:nvPicPr>
        <p:blipFill>
          <a:blip r:embed="rId5"/>
          <a:stretch>
            <a:fillRect/>
          </a:stretch>
        </p:blipFill>
        <p:spPr>
          <a:xfrm>
            <a:off x="324378" y="2320311"/>
            <a:ext cx="4691136" cy="3755831"/>
          </a:xfrm>
          <a:prstGeom prst="rect">
            <a:avLst/>
          </a:prstGeom>
        </p:spPr>
      </p:pic>
    </p:spTree>
    <p:extLst>
      <p:ext uri="{BB962C8B-B14F-4D97-AF65-F5344CB8AC3E}">
        <p14:creationId xmlns:p14="http://schemas.microsoft.com/office/powerpoint/2010/main" val="19122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1CA4-62F9-80DB-D5D0-8F46852A4B0E}"/>
            </a:ext>
          </a:extLst>
        </p:cNvPr>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3B21905E-19E0-68D6-B973-58D45FEC692F}"/>
              </a:ext>
            </a:extLst>
          </p:cNvPr>
          <p:cNvSpPr/>
          <p:nvPr/>
        </p:nvSpPr>
        <p:spPr>
          <a:xfrm rot="5400000">
            <a:off x="8349288" y="368484"/>
            <a:ext cx="1254267" cy="5441544"/>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98CE116D-0DA8-950A-22E2-2D0520547158}"/>
              </a:ext>
            </a:extLst>
          </p:cNvPr>
          <p:cNvSpPr>
            <a:spLocks noGrp="1"/>
          </p:cNvSpPr>
          <p:nvPr>
            <p:ph type="title"/>
          </p:nvPr>
        </p:nvSpPr>
        <p:spPr>
          <a:xfrm>
            <a:off x="6773837" y="2697494"/>
            <a:ext cx="4405168" cy="1018896"/>
          </a:xfrm>
        </p:spPr>
        <p:txBody>
          <a:bodyPr anchor="t">
            <a:normAutofit fontScale="90000"/>
          </a:bodyPr>
          <a:lstStyle/>
          <a:p>
            <a:r>
              <a:rPr lang="es-CL" b="1" dirty="0">
                <a:latin typeface="Arial" panose="020B0604020202020204" pitchFamily="34" charset="0"/>
                <a:cs typeface="Arial" panose="020B0604020202020204" pitchFamily="34" charset="0"/>
              </a:rPr>
              <a:t>¡Felicidades!</a:t>
            </a:r>
          </a:p>
        </p:txBody>
      </p:sp>
      <p:sp>
        <p:nvSpPr>
          <p:cNvPr id="3" name="Subtítulo 2">
            <a:extLst>
              <a:ext uri="{FF2B5EF4-FFF2-40B4-BE49-F238E27FC236}">
                <a16:creationId xmlns:a16="http://schemas.microsoft.com/office/drawing/2014/main" id="{E4B5A377-553C-750B-3AF1-E1FFD0486FEA}"/>
              </a:ext>
            </a:extLst>
          </p:cNvPr>
          <p:cNvSpPr>
            <a:spLocks noGrp="1"/>
          </p:cNvSpPr>
          <p:nvPr>
            <p:ph type="body" idx="1"/>
          </p:nvPr>
        </p:nvSpPr>
        <p:spPr>
          <a:xfrm>
            <a:off x="6089773" y="3328837"/>
            <a:ext cx="6267204" cy="2122564"/>
          </a:xfrm>
        </p:spPr>
        <p:txBody>
          <a:bodyPr vert="horz" lIns="91440" tIns="45720" rIns="91440" bIns="45720" rtlCol="0" anchor="ctr">
            <a:noAutofit/>
          </a:bodyPr>
          <a:lstStyle/>
          <a:p>
            <a:pPr>
              <a:lnSpc>
                <a:spcPct val="110000"/>
              </a:lnSpc>
            </a:pPr>
            <a:r>
              <a:rPr lang="es-CL" sz="3300" dirty="0">
                <a:latin typeface="Arial" panose="020B0604020202020204" pitchFamily="34" charset="0"/>
                <a:cs typeface="Arial" panose="020B0604020202020204" pitchFamily="34" charset="0"/>
              </a:rPr>
              <a:t>¡Tu futuro está en tus manos!</a:t>
            </a:r>
          </a:p>
        </p:txBody>
      </p:sp>
      <p:pic>
        <p:nvPicPr>
          <p:cNvPr id="5" name="Imagen 4">
            <a:extLst>
              <a:ext uri="{FF2B5EF4-FFF2-40B4-BE49-F238E27FC236}">
                <a16:creationId xmlns:a16="http://schemas.microsoft.com/office/drawing/2014/main" id="{4ECFA5F2-24C9-92B1-7054-435C60C9F0AE}"/>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6" name="Grupo 5">
            <a:extLst>
              <a:ext uri="{FF2B5EF4-FFF2-40B4-BE49-F238E27FC236}">
                <a16:creationId xmlns:a16="http://schemas.microsoft.com/office/drawing/2014/main" id="{B4A69BAD-5E0A-2884-BB4B-DCCA6B6B33E9}"/>
              </a:ext>
            </a:extLst>
          </p:cNvPr>
          <p:cNvGrpSpPr/>
          <p:nvPr/>
        </p:nvGrpSpPr>
        <p:grpSpPr>
          <a:xfrm>
            <a:off x="0" y="-5712"/>
            <a:ext cx="12209965" cy="556510"/>
            <a:chOff x="0" y="-5712"/>
            <a:chExt cx="12209965" cy="556510"/>
          </a:xfrm>
        </p:grpSpPr>
        <p:grpSp>
          <p:nvGrpSpPr>
            <p:cNvPr id="17" name="Group 1751034285">
              <a:extLst>
                <a:ext uri="{FF2B5EF4-FFF2-40B4-BE49-F238E27FC236}">
                  <a16:creationId xmlns:a16="http://schemas.microsoft.com/office/drawing/2014/main" id="{853DB9B2-D418-AA8B-0221-D7C1E542D5DC}"/>
                </a:ext>
              </a:extLst>
            </p:cNvPr>
            <p:cNvGrpSpPr/>
            <p:nvPr/>
          </p:nvGrpSpPr>
          <p:grpSpPr>
            <a:xfrm>
              <a:off x="0" y="-5712"/>
              <a:ext cx="12209965" cy="556510"/>
              <a:chOff x="83698" y="0"/>
              <a:chExt cx="8019537" cy="365885"/>
            </a:xfrm>
          </p:grpSpPr>
          <p:cxnSp>
            <p:nvCxnSpPr>
              <p:cNvPr id="21" name="Conector recto 20">
                <a:extLst>
                  <a:ext uri="{FF2B5EF4-FFF2-40B4-BE49-F238E27FC236}">
                    <a16:creationId xmlns:a16="http://schemas.microsoft.com/office/drawing/2014/main" id="{C5C90E83-2202-A43C-649C-F889508A513C}"/>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Rectangle 213021951">
                <a:extLst>
                  <a:ext uri="{FF2B5EF4-FFF2-40B4-BE49-F238E27FC236}">
                    <a16:creationId xmlns:a16="http://schemas.microsoft.com/office/drawing/2014/main" id="{11A9C71C-110E-F10E-05A4-DBB70B1F6C50}"/>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3" name="Text Box 2022840206">
                <a:extLst>
                  <a:ext uri="{FF2B5EF4-FFF2-40B4-BE49-F238E27FC236}">
                    <a16:creationId xmlns:a16="http://schemas.microsoft.com/office/drawing/2014/main" id="{25ADF418-14A0-CBEE-E148-86C3B1A363C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9" name="Imagen 18">
              <a:extLst>
                <a:ext uri="{FF2B5EF4-FFF2-40B4-BE49-F238E27FC236}">
                  <a16:creationId xmlns:a16="http://schemas.microsoft.com/office/drawing/2014/main" id="{5EFF5333-B54F-2615-5C34-73AAAC6E44AB}"/>
                </a:ext>
              </a:extLst>
            </p:cNvPr>
            <p:cNvPicPr>
              <a:picLocks noChangeAspect="1"/>
            </p:cNvPicPr>
            <p:nvPr/>
          </p:nvPicPr>
          <p:blipFill>
            <a:blip r:embed="rId4"/>
            <a:stretch>
              <a:fillRect/>
            </a:stretch>
          </p:blipFill>
          <p:spPr>
            <a:xfrm>
              <a:off x="11040588" y="205564"/>
              <a:ext cx="907830" cy="248219"/>
            </a:xfrm>
            <a:prstGeom prst="rect">
              <a:avLst/>
            </a:prstGeom>
          </p:spPr>
        </p:pic>
      </p:grpSp>
      <p:pic>
        <p:nvPicPr>
          <p:cNvPr id="7" name="Imagen 6" descr="Imagen que contiene posando, parado, mujer, sostener&#10;&#10;Descripción generada automáticamente">
            <a:extLst>
              <a:ext uri="{FF2B5EF4-FFF2-40B4-BE49-F238E27FC236}">
                <a16:creationId xmlns:a16="http://schemas.microsoft.com/office/drawing/2014/main" id="{F018C5CA-4AE2-BEF1-8C0D-A542665CF8F9}"/>
              </a:ext>
            </a:extLst>
          </p:cNvPr>
          <p:cNvPicPr>
            <a:picLocks noChangeAspect="1"/>
          </p:cNvPicPr>
          <p:nvPr/>
        </p:nvPicPr>
        <p:blipFill>
          <a:blip r:embed="rId5"/>
          <a:stretch>
            <a:fillRect/>
          </a:stretch>
        </p:blipFill>
        <p:spPr>
          <a:xfrm>
            <a:off x="0" y="1641969"/>
            <a:ext cx="6089773" cy="3574061"/>
          </a:xfrm>
          <a:prstGeom prst="rect">
            <a:avLst/>
          </a:prstGeom>
        </p:spPr>
      </p:pic>
    </p:spTree>
    <p:extLst>
      <p:ext uri="{BB962C8B-B14F-4D97-AF65-F5344CB8AC3E}">
        <p14:creationId xmlns:p14="http://schemas.microsoft.com/office/powerpoint/2010/main" val="904398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919496" y="3124081"/>
            <a:ext cx="5621357" cy="1160722"/>
          </a:xfrm>
        </p:spPr>
        <p:txBody>
          <a:bodyPr anchor="t">
            <a:normAutofit/>
          </a:bodyPr>
          <a:lstStyle/>
          <a:p>
            <a:pPr algn="l"/>
            <a:r>
              <a:rPr lang="es-CL" b="1" dirty="0">
                <a:latin typeface="Arial" panose="020B0604020202020204" pitchFamily="34" charset="0"/>
                <a:cs typeface="Arial" panose="020B0604020202020204" pitchFamily="34" charset="0"/>
              </a:rPr>
              <a:t>Mi plan</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a:latin typeface="Arial" panose="020B0604020202020204" pitchFamily="34" charset="0"/>
                <a:cs typeface="Arial" panose="020B0604020202020204" pitchFamily="34" charset="0"/>
              </a:rPr>
              <a:t>Módulo 3 - Taller 9</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 name="Imagen 7" descr="Interfaz de usuario gráfica, Aplicación&#10;&#10;Descripción generada automáticamente">
            <a:extLst>
              <a:ext uri="{FF2B5EF4-FFF2-40B4-BE49-F238E27FC236}">
                <a16:creationId xmlns:a16="http://schemas.microsoft.com/office/drawing/2014/main" id="{27F22A97-0650-6342-5D2A-C29C3E8C7D6B}"/>
              </a:ext>
            </a:extLst>
          </p:cNvPr>
          <p:cNvPicPr>
            <a:picLocks noChangeAspect="1"/>
          </p:cNvPicPr>
          <p:nvPr/>
        </p:nvPicPr>
        <p:blipFill>
          <a:blip r:embed="rId4"/>
          <a:stretch>
            <a:fillRect/>
          </a:stretch>
        </p:blipFill>
        <p:spPr>
          <a:xfrm>
            <a:off x="6104982" y="1094562"/>
            <a:ext cx="5204853" cy="5465927"/>
          </a:xfrm>
          <a:prstGeom prst="rect">
            <a:avLst/>
          </a:prstGeom>
        </p:spPr>
      </p:pic>
    </p:spTree>
    <p:extLst>
      <p:ext uri="{BB962C8B-B14F-4D97-AF65-F5344CB8AC3E}">
        <p14:creationId xmlns:p14="http://schemas.microsoft.com/office/powerpoint/2010/main" val="400755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7FC5443-6B75-E0B5-41D1-724D5A104503}"/>
              </a:ext>
            </a:extLst>
          </p:cNvPr>
          <p:cNvSpPr/>
          <p:nvPr/>
        </p:nvSpPr>
        <p:spPr>
          <a:xfrm rot="5400000">
            <a:off x="1897563" y="1056393"/>
            <a:ext cx="833791" cy="3424218"/>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181D3884-5792-6198-E495-3AD3F68516BB}"/>
              </a:ext>
            </a:extLst>
          </p:cNvPr>
          <p:cNvSpPr>
            <a:spLocks noGrp="1"/>
          </p:cNvSpPr>
          <p:nvPr>
            <p:ph type="title"/>
          </p:nvPr>
        </p:nvSpPr>
        <p:spPr>
          <a:xfrm>
            <a:off x="831849" y="2294566"/>
            <a:ext cx="3940175" cy="2162174"/>
          </a:xfrm>
        </p:spPr>
        <p:txBody>
          <a:bodyPr anchor="t">
            <a:normAutofit/>
          </a:bodyPr>
          <a:lstStyle/>
          <a:p>
            <a:pPr>
              <a:lnSpc>
                <a:spcPct val="110000"/>
              </a:lnSpc>
            </a:pPr>
            <a:r>
              <a:rPr lang="es-CL" sz="5000" b="1" dirty="0">
                <a:latin typeface="Arial" panose="020B0604020202020204" pitchFamily="34" charset="0"/>
                <a:cs typeface="Arial" panose="020B0604020202020204" pitchFamily="34" charset="0"/>
              </a:rPr>
              <a:t>Objetivo </a:t>
            </a:r>
            <a:br>
              <a:rPr lang="es-CL" sz="5000" b="1" dirty="0">
                <a:latin typeface="Arial" panose="020B0604020202020204" pitchFamily="34" charset="0"/>
                <a:cs typeface="Arial" panose="020B0604020202020204" pitchFamily="34" charset="0"/>
              </a:rPr>
            </a:br>
            <a:r>
              <a:rPr lang="es-CL" sz="5000" b="1" dirty="0">
                <a:latin typeface="Arial" panose="020B0604020202020204" pitchFamily="34" charset="0"/>
                <a:cs typeface="Arial" panose="020B0604020202020204" pitchFamily="34" charset="0"/>
              </a:rPr>
              <a:t>del taller</a:t>
            </a:r>
          </a:p>
        </p:txBody>
      </p:sp>
      <p:sp>
        <p:nvSpPr>
          <p:cNvPr id="3" name="Marcador de contenido 2">
            <a:extLst>
              <a:ext uri="{FF2B5EF4-FFF2-40B4-BE49-F238E27FC236}">
                <a16:creationId xmlns:a16="http://schemas.microsoft.com/office/drawing/2014/main" id="{E4C8E1C6-E954-085C-DA1F-1F3C8D0E7A5D}"/>
              </a:ext>
            </a:extLst>
          </p:cNvPr>
          <p:cNvSpPr>
            <a:spLocks noGrp="1"/>
          </p:cNvSpPr>
          <p:nvPr>
            <p:ph type="body" idx="1"/>
          </p:nvPr>
        </p:nvSpPr>
        <p:spPr>
          <a:xfrm>
            <a:off x="831850" y="4971885"/>
            <a:ext cx="4478087" cy="1224423"/>
          </a:xfrm>
        </p:spPr>
        <p:txBody>
          <a:bodyPr anchor="t">
            <a:normAutofit/>
          </a:bodyPr>
          <a:lstStyle/>
          <a:p>
            <a:r>
              <a:rPr lang="es-CL" sz="2000">
                <a:solidFill>
                  <a:schemeClr val="tx1">
                    <a:lumMod val="90000"/>
                    <a:lumOff val="10000"/>
                  </a:schemeClr>
                </a:solidFill>
                <a:latin typeface="Arial" panose="020B0604020202020204" pitchFamily="34" charset="0"/>
                <a:cs typeface="Arial" panose="020B0604020202020204" pitchFamily="34" charset="0"/>
              </a:rPr>
              <a:t>Estudiantes desarrollan un plan que les permita lograr la transición hacia la trayectoria formativa que les interesa.</a:t>
            </a:r>
          </a:p>
        </p:txBody>
      </p:sp>
      <p:pic>
        <p:nvPicPr>
          <p:cNvPr id="7" name="Imagen 6">
            <a:extLst>
              <a:ext uri="{FF2B5EF4-FFF2-40B4-BE49-F238E27FC236}">
                <a16:creationId xmlns:a16="http://schemas.microsoft.com/office/drawing/2014/main" id="{D2506411-9C71-066F-68ED-4F7FA7EEA4FA}"/>
              </a:ext>
            </a:extLst>
          </p:cNvPr>
          <p:cNvPicPr>
            <a:picLocks noChangeAspect="1"/>
          </p:cNvPicPr>
          <p:nvPr/>
        </p:nvPicPr>
        <p:blipFill rotWithShape="1">
          <a:blip r:embed="rId3"/>
          <a:srcRect r="41386"/>
          <a:stretch/>
        </p:blipFill>
        <p:spPr>
          <a:xfrm>
            <a:off x="834207" y="4427352"/>
            <a:ext cx="1967730" cy="360383"/>
          </a:xfrm>
          <a:prstGeom prst="rect">
            <a:avLst/>
          </a:prstGeom>
        </p:spPr>
      </p:pic>
      <p:grpSp>
        <p:nvGrpSpPr>
          <p:cNvPr id="4" name="Grupo 3">
            <a:extLst>
              <a:ext uri="{FF2B5EF4-FFF2-40B4-BE49-F238E27FC236}">
                <a16:creationId xmlns:a16="http://schemas.microsoft.com/office/drawing/2014/main" id="{D4361921-148E-EF26-0A99-E89A556CAB5C}"/>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C8C80038-DB69-FB63-0218-B838EB09E14E}"/>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BC465540-CE91-B4E0-DFBB-38981809898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2C31AC22-8D49-F061-573A-20600F4610BB}"/>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F11EBC26-53D7-A67C-D8A8-FC064D92E251}"/>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4D99B1C4-A4D4-7296-D80B-8E6CEE4C0E96}"/>
                </a:ext>
              </a:extLst>
            </p:cNvPr>
            <p:cNvPicPr>
              <a:picLocks noChangeAspect="1"/>
            </p:cNvPicPr>
            <p:nvPr/>
          </p:nvPicPr>
          <p:blipFill>
            <a:blip r:embed="rId4"/>
            <a:stretch>
              <a:fillRect/>
            </a:stretch>
          </p:blipFill>
          <p:spPr>
            <a:xfrm>
              <a:off x="11040588" y="205564"/>
              <a:ext cx="907830" cy="248219"/>
            </a:xfrm>
            <a:prstGeom prst="rect">
              <a:avLst/>
            </a:prstGeom>
          </p:spPr>
        </p:pic>
      </p:grpSp>
      <p:pic>
        <p:nvPicPr>
          <p:cNvPr id="8" name="Imagen 7" descr="Una caricatura de una persona&#10;&#10;Descripción generada automáticamente con confianza media">
            <a:extLst>
              <a:ext uri="{FF2B5EF4-FFF2-40B4-BE49-F238E27FC236}">
                <a16:creationId xmlns:a16="http://schemas.microsoft.com/office/drawing/2014/main" id="{83086DB5-AB18-CA73-AF93-87EF627CA7B3}"/>
              </a:ext>
            </a:extLst>
          </p:cNvPr>
          <p:cNvPicPr>
            <a:picLocks noChangeAspect="1"/>
          </p:cNvPicPr>
          <p:nvPr/>
        </p:nvPicPr>
        <p:blipFill>
          <a:blip r:embed="rId5"/>
          <a:stretch>
            <a:fillRect/>
          </a:stretch>
        </p:blipFill>
        <p:spPr>
          <a:xfrm>
            <a:off x="5754142" y="1009650"/>
            <a:ext cx="5961609" cy="5233153"/>
          </a:xfrm>
          <a:prstGeom prst="rect">
            <a:avLst/>
          </a:prstGeom>
        </p:spPr>
      </p:pic>
    </p:spTree>
    <p:extLst>
      <p:ext uri="{BB962C8B-B14F-4D97-AF65-F5344CB8AC3E}">
        <p14:creationId xmlns:p14="http://schemas.microsoft.com/office/powerpoint/2010/main" val="52922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62756E33-819B-DAC5-5111-5F1C3EC2F5B7}"/>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3767436A-92F6-3B1A-5024-5CEF5078F7D8}"/>
                </a:ext>
              </a:extLst>
            </p:cNvPr>
            <p:cNvGrpSpPr/>
            <p:nvPr/>
          </p:nvGrpSpPr>
          <p:grpSpPr>
            <a:xfrm>
              <a:off x="0" y="-5712"/>
              <a:ext cx="12209965" cy="556510"/>
              <a:chOff x="83698" y="0"/>
              <a:chExt cx="8019537" cy="365885"/>
            </a:xfrm>
          </p:grpSpPr>
          <p:cxnSp>
            <p:nvCxnSpPr>
              <p:cNvPr id="9" name="Conector recto 8">
                <a:extLst>
                  <a:ext uri="{FF2B5EF4-FFF2-40B4-BE49-F238E27FC236}">
                    <a16:creationId xmlns:a16="http://schemas.microsoft.com/office/drawing/2014/main" id="{D2F9789F-1890-617F-BD28-1F8859FE0B2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Rectangle 213021951">
                <a:extLst>
                  <a:ext uri="{FF2B5EF4-FFF2-40B4-BE49-F238E27FC236}">
                    <a16:creationId xmlns:a16="http://schemas.microsoft.com/office/drawing/2014/main" id="{6267C02A-0C55-61C8-C8F8-4075758DFDDE}"/>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1" name="Text Box 2022840206">
                <a:extLst>
                  <a:ext uri="{FF2B5EF4-FFF2-40B4-BE49-F238E27FC236}">
                    <a16:creationId xmlns:a16="http://schemas.microsoft.com/office/drawing/2014/main" id="{92DE799E-9502-5EF7-DD41-89D287AA5033}"/>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a:extLst>
                <a:ext uri="{FF2B5EF4-FFF2-40B4-BE49-F238E27FC236}">
                  <a16:creationId xmlns:a16="http://schemas.microsoft.com/office/drawing/2014/main" id="{F4EDE09B-B74B-E0C3-F86E-4ED9AC0FFAAB}"/>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16" name="Imagen 15">
            <a:extLst>
              <a:ext uri="{FF2B5EF4-FFF2-40B4-BE49-F238E27FC236}">
                <a16:creationId xmlns:a16="http://schemas.microsoft.com/office/drawing/2014/main" id="{249CC95E-24AE-5AAC-6357-5FC1DA25F1D8}"/>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18" name="Imagen 17" descr="Imagen que contiene juguete, muñeca, lego, mujer&#10;&#10;Descripción generada automáticamente">
            <a:extLst>
              <a:ext uri="{FF2B5EF4-FFF2-40B4-BE49-F238E27FC236}">
                <a16:creationId xmlns:a16="http://schemas.microsoft.com/office/drawing/2014/main" id="{1571E0CE-35FA-A610-631D-26415B3AE86D}"/>
              </a:ext>
            </a:extLst>
          </p:cNvPr>
          <p:cNvPicPr>
            <a:picLocks noChangeAspect="1"/>
          </p:cNvPicPr>
          <p:nvPr/>
        </p:nvPicPr>
        <p:blipFill>
          <a:blip r:embed="rId5"/>
          <a:stretch>
            <a:fillRect/>
          </a:stretch>
        </p:blipFill>
        <p:spPr>
          <a:xfrm>
            <a:off x="1731818" y="811730"/>
            <a:ext cx="8108372" cy="5405581"/>
          </a:xfrm>
          <a:prstGeom prst="rect">
            <a:avLst/>
          </a:prstGeom>
        </p:spPr>
      </p:pic>
    </p:spTree>
    <p:extLst>
      <p:ext uri="{BB962C8B-B14F-4D97-AF65-F5344CB8AC3E}">
        <p14:creationId xmlns:p14="http://schemas.microsoft.com/office/powerpoint/2010/main" val="419792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024BFCD7-3B93-BFE9-6AF3-E83147846B39}"/>
              </a:ext>
            </a:extLst>
          </p:cNvPr>
          <p:cNvSpPr/>
          <p:nvPr/>
        </p:nvSpPr>
        <p:spPr>
          <a:xfrm rot="5400000">
            <a:off x="2333701" y="-662280"/>
            <a:ext cx="1005714" cy="4468416"/>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19" name="Título 1">
            <a:extLst>
              <a:ext uri="{FF2B5EF4-FFF2-40B4-BE49-F238E27FC236}">
                <a16:creationId xmlns:a16="http://schemas.microsoft.com/office/drawing/2014/main" id="{EF721576-8F46-411C-88B5-B389D5A54294}"/>
              </a:ext>
            </a:extLst>
          </p:cNvPr>
          <p:cNvSpPr>
            <a:spLocks noGrp="1"/>
          </p:cNvSpPr>
          <p:nvPr>
            <p:ph type="title"/>
          </p:nvPr>
        </p:nvSpPr>
        <p:spPr>
          <a:xfrm>
            <a:off x="838200" y="695997"/>
            <a:ext cx="10515600" cy="1233587"/>
          </a:xfrm>
        </p:spPr>
        <p:txBody>
          <a:bodyPr>
            <a:normAutofit/>
          </a:bodyPr>
          <a:lstStyle/>
          <a:p>
            <a:r>
              <a:rPr lang="es-ES" sz="4500" dirty="0">
                <a:latin typeface="Arial" panose="020B0604020202020204" pitchFamily="34" charset="0"/>
                <a:cs typeface="Arial" panose="020B0604020202020204" pitchFamily="34" charset="0"/>
              </a:rPr>
              <a:t>Conversemos</a:t>
            </a:r>
            <a:endParaRPr lang="es-CL" sz="4500" b="1" dirty="0">
              <a:latin typeface="Arial" panose="020B0604020202020204" pitchFamily="34" charset="0"/>
              <a:cs typeface="Arial" panose="020B0604020202020204" pitchFamily="34" charset="0"/>
            </a:endParaRPr>
          </a:p>
        </p:txBody>
      </p:sp>
      <p:sp>
        <p:nvSpPr>
          <p:cNvPr id="20" name="Marcador de contenido 2">
            <a:extLst>
              <a:ext uri="{FF2B5EF4-FFF2-40B4-BE49-F238E27FC236}">
                <a16:creationId xmlns:a16="http://schemas.microsoft.com/office/drawing/2014/main" id="{F4223952-97FF-41CE-960F-426FB845A52E}"/>
              </a:ext>
            </a:extLst>
          </p:cNvPr>
          <p:cNvSpPr txBox="1">
            <a:spLocks/>
          </p:cNvSpPr>
          <p:nvPr/>
        </p:nvSpPr>
        <p:spPr>
          <a:xfrm>
            <a:off x="5070766" y="2302658"/>
            <a:ext cx="6283034" cy="3927551"/>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360000">
              <a:lnSpc>
                <a:spcPct val="110000"/>
              </a:lnSpc>
              <a:buClr>
                <a:schemeClr val="accent5"/>
              </a:buClr>
              <a:buFont typeface="Arial" panose="020B0604020202020204" pitchFamily="34" charset="0"/>
              <a:buChar char="•"/>
            </a:pPr>
            <a:r>
              <a:rPr lang="es-CL" dirty="0">
                <a:solidFill>
                  <a:schemeClr val="tx1">
                    <a:lumMod val="90000"/>
                    <a:lumOff val="10000"/>
                  </a:schemeClr>
                </a:solidFill>
                <a:latin typeface="Arial" panose="020B0604020202020204" pitchFamily="34" charset="0"/>
                <a:cs typeface="Arial" panose="020B0604020202020204" pitchFamily="34" charset="0"/>
              </a:rPr>
              <a:t>¿Qué cosas les parece importante considerar para este viaje?</a:t>
            </a:r>
          </a:p>
          <a:p>
            <a:pPr marL="457200" indent="-360000">
              <a:lnSpc>
                <a:spcPct val="110000"/>
              </a:lnSpc>
              <a:buClr>
                <a:schemeClr val="accent5"/>
              </a:buClr>
              <a:buFont typeface="Arial" panose="020B0604020202020204" pitchFamily="34" charset="0"/>
              <a:buChar char="•"/>
            </a:pPr>
            <a:r>
              <a:rPr lang="es-CL" dirty="0">
                <a:solidFill>
                  <a:schemeClr val="tx1">
                    <a:lumMod val="90000"/>
                    <a:lumOff val="10000"/>
                  </a:schemeClr>
                </a:solidFill>
                <a:latin typeface="Arial" panose="020B0604020202020204" pitchFamily="34" charset="0"/>
                <a:cs typeface="Arial" panose="020B0604020202020204" pitchFamily="34" charset="0"/>
              </a:rPr>
              <a:t>¿Qué desafíos o problemas podrían encontrarse en el camino?</a:t>
            </a:r>
          </a:p>
          <a:p>
            <a:pPr marL="457200" indent="-360000">
              <a:lnSpc>
                <a:spcPct val="110000"/>
              </a:lnSpc>
              <a:buClr>
                <a:schemeClr val="accent5"/>
              </a:buClr>
              <a:buFont typeface="Arial" panose="020B0604020202020204" pitchFamily="34" charset="0"/>
              <a:buChar char="•"/>
            </a:pPr>
            <a:r>
              <a:rPr lang="es-CL" dirty="0">
                <a:solidFill>
                  <a:schemeClr val="tx1">
                    <a:lumMod val="90000"/>
                    <a:lumOff val="10000"/>
                  </a:schemeClr>
                </a:solidFill>
                <a:latin typeface="Arial" panose="020B0604020202020204" pitchFamily="34" charset="0"/>
                <a:cs typeface="Arial" panose="020B0604020202020204" pitchFamily="34" charset="0"/>
              </a:rPr>
              <a:t>¿Cómo podrían prevenirlos o solucionarlos?</a:t>
            </a:r>
          </a:p>
          <a:p>
            <a:pPr marL="457200" indent="-360000">
              <a:lnSpc>
                <a:spcPct val="110000"/>
              </a:lnSpc>
              <a:buClr>
                <a:schemeClr val="accent5"/>
              </a:buClr>
              <a:buFont typeface="Arial" panose="020B0604020202020204" pitchFamily="34" charset="0"/>
              <a:buChar char="•"/>
            </a:pPr>
            <a:r>
              <a:rPr lang="es-CL" dirty="0">
                <a:solidFill>
                  <a:schemeClr val="tx1">
                    <a:lumMod val="90000"/>
                    <a:lumOff val="10000"/>
                  </a:schemeClr>
                </a:solidFill>
                <a:latin typeface="Arial" panose="020B0604020202020204" pitchFamily="34" charset="0"/>
                <a:cs typeface="Arial" panose="020B0604020202020204" pitchFamily="34" charset="0"/>
              </a:rPr>
              <a:t>¿Qué necesitan preparar con anticipación?</a:t>
            </a:r>
          </a:p>
          <a:p>
            <a:pPr marL="457200" indent="-360000">
              <a:lnSpc>
                <a:spcPct val="110000"/>
              </a:lnSpc>
              <a:buClr>
                <a:schemeClr val="accent5"/>
              </a:buClr>
              <a:buFont typeface="Arial" panose="020B0604020202020204" pitchFamily="34" charset="0"/>
              <a:buChar char="•"/>
            </a:pPr>
            <a:r>
              <a:rPr lang="es-CL" dirty="0">
                <a:solidFill>
                  <a:schemeClr val="tx1">
                    <a:lumMod val="90000"/>
                    <a:lumOff val="10000"/>
                  </a:schemeClr>
                </a:solidFill>
                <a:latin typeface="Arial" panose="020B0604020202020204" pitchFamily="34" charset="0"/>
                <a:cs typeface="Arial" panose="020B0604020202020204" pitchFamily="34" charset="0"/>
              </a:rPr>
              <a:t>¿Cómo se pueden organizar para lograrlo?</a:t>
            </a:r>
          </a:p>
          <a:p>
            <a:pPr marL="457200" indent="-360000">
              <a:lnSpc>
                <a:spcPct val="110000"/>
              </a:lnSpc>
              <a:buClr>
                <a:schemeClr val="accent5"/>
              </a:buClr>
              <a:buFont typeface="Arial" panose="020B0604020202020204" pitchFamily="34" charset="0"/>
              <a:buChar char="•"/>
            </a:pPr>
            <a:endParaRPr lang="es-CL" sz="2800" dirty="0">
              <a:solidFill>
                <a:schemeClr val="tx1">
                  <a:lumMod val="90000"/>
                  <a:lumOff val="10000"/>
                </a:schemeClr>
              </a:solidFill>
              <a:latin typeface="Arial" panose="020B0604020202020204" pitchFamily="34" charset="0"/>
              <a:cs typeface="Arial" panose="020B0604020202020204" pitchFamily="34" charset="0"/>
            </a:endParaRPr>
          </a:p>
        </p:txBody>
      </p:sp>
      <p:pic>
        <p:nvPicPr>
          <p:cNvPr id="5" name="Imagen 4" descr="Imagen que contiene Icono&#10;&#10;Descripción generada automáticamente">
            <a:extLst>
              <a:ext uri="{FF2B5EF4-FFF2-40B4-BE49-F238E27FC236}">
                <a16:creationId xmlns:a16="http://schemas.microsoft.com/office/drawing/2014/main" id="{36CDA42B-F5AE-AE98-80E1-CFF670261B7F}"/>
              </a:ext>
            </a:extLst>
          </p:cNvPr>
          <p:cNvPicPr>
            <a:picLocks noChangeAspect="1"/>
          </p:cNvPicPr>
          <p:nvPr/>
        </p:nvPicPr>
        <p:blipFill>
          <a:blip r:embed="rId5"/>
          <a:stretch>
            <a:fillRect/>
          </a:stretch>
        </p:blipFill>
        <p:spPr>
          <a:xfrm>
            <a:off x="324378" y="2320311"/>
            <a:ext cx="4691136" cy="3755831"/>
          </a:xfrm>
          <a:prstGeom prst="rect">
            <a:avLst/>
          </a:prstGeom>
        </p:spPr>
      </p:pic>
    </p:spTree>
    <p:extLst>
      <p:ext uri="{BB962C8B-B14F-4D97-AF65-F5344CB8AC3E}">
        <p14:creationId xmlns:p14="http://schemas.microsoft.com/office/powerpoint/2010/main" val="42200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3E03-32A1-2397-5241-EC3B4B1B0B28}"/>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DC7E588C-6F39-0CA2-AFF7-D7A083759A0D}"/>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6CA743A0-9787-238B-FAD1-4760A21F6912}"/>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A8AD262D-FDDE-512D-BE44-2EFC559C2470}"/>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8DE939E1-9076-C996-97AA-252F372CF0BB}"/>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AB9B0C7D-B506-86D1-7EEC-BDC98CE25925}"/>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5373AC2A-8713-ED5B-4649-9FBDF9FCFC6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8712D642-ACA3-07F7-5A9F-D7BA81C0F144}"/>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22" name="Rectángulo: esquinas superiores redondeadas 21">
            <a:extLst>
              <a:ext uri="{FF2B5EF4-FFF2-40B4-BE49-F238E27FC236}">
                <a16:creationId xmlns:a16="http://schemas.microsoft.com/office/drawing/2014/main" id="{CB47D86A-DA51-3A2D-81A0-6DF2A962D3D0}"/>
              </a:ext>
            </a:extLst>
          </p:cNvPr>
          <p:cNvSpPr/>
          <p:nvPr/>
        </p:nvSpPr>
        <p:spPr>
          <a:xfrm rot="5400000">
            <a:off x="2153143" y="-383266"/>
            <a:ext cx="964924" cy="358778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EF5BE879-D826-1D32-21B1-37B35BC1ACFB}"/>
              </a:ext>
            </a:extLst>
          </p:cNvPr>
          <p:cNvSpPr txBox="1">
            <a:spLocks/>
          </p:cNvSpPr>
          <p:nvPr/>
        </p:nvSpPr>
        <p:spPr>
          <a:xfrm>
            <a:off x="1091397" y="1124053"/>
            <a:ext cx="3066382" cy="69555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sz="5000" dirty="0">
                <a:latin typeface="Arial" panose="020B0604020202020204" pitchFamily="34" charset="0"/>
                <a:cs typeface="Arial" panose="020B0604020202020204" pitchFamily="34" charset="0"/>
              </a:rPr>
              <a:t>Desarrollo</a:t>
            </a:r>
          </a:p>
        </p:txBody>
      </p:sp>
      <p:sp>
        <p:nvSpPr>
          <p:cNvPr id="12" name="CuadroTexto 11">
            <a:extLst>
              <a:ext uri="{FF2B5EF4-FFF2-40B4-BE49-F238E27FC236}">
                <a16:creationId xmlns:a16="http://schemas.microsoft.com/office/drawing/2014/main" id="{4747CEEE-0166-45FF-8ABC-0773D2290E21}"/>
              </a:ext>
            </a:extLst>
          </p:cNvPr>
          <p:cNvSpPr txBox="1"/>
          <p:nvPr/>
        </p:nvSpPr>
        <p:spPr>
          <a:xfrm>
            <a:off x="2413932" y="2300851"/>
            <a:ext cx="6722867" cy="1045479"/>
          </a:xfrm>
          <a:prstGeom prst="rect">
            <a:avLst/>
          </a:prstGeom>
          <a:noFill/>
        </p:spPr>
        <p:txBody>
          <a:bodyPr wrap="square">
            <a:spAutoFit/>
          </a:bodyPr>
          <a:lstStyle/>
          <a:p>
            <a:pPr marL="514350" indent="-514350">
              <a:lnSpc>
                <a:spcPct val="250000"/>
              </a:lnSpc>
              <a:buFont typeface="+mj-lt"/>
              <a:buAutoNum type="arabicPeriod"/>
            </a:pPr>
            <a:r>
              <a:rPr lang="es-CL" sz="3000" b="1" dirty="0">
                <a:solidFill>
                  <a:schemeClr val="tx1">
                    <a:lumMod val="90000"/>
                    <a:lumOff val="10000"/>
                  </a:schemeClr>
                </a:solidFill>
                <a:latin typeface="Arial" panose="020B0604020202020204" pitchFamily="34" charset="0"/>
                <a:cs typeface="Arial" panose="020B0604020202020204" pitchFamily="34" charset="0"/>
              </a:rPr>
              <a:t>Trabajo individual </a:t>
            </a:r>
            <a:r>
              <a:rPr lang="es-CL" sz="3000" dirty="0">
                <a:solidFill>
                  <a:schemeClr val="tx1">
                    <a:lumMod val="90000"/>
                    <a:lumOff val="10000"/>
                  </a:schemeClr>
                </a:solidFill>
                <a:latin typeface="Arial" panose="020B0604020202020204" pitchFamily="34" charset="0"/>
                <a:cs typeface="Arial" panose="020B0604020202020204" pitchFamily="34" charset="0"/>
              </a:rPr>
              <a:t>(20 min)</a:t>
            </a:r>
          </a:p>
        </p:txBody>
      </p:sp>
      <p:pic>
        <p:nvPicPr>
          <p:cNvPr id="3" name="Imagen 2" descr="Icono&#10;&#10;Descripción generada automáticamente">
            <a:extLst>
              <a:ext uri="{FF2B5EF4-FFF2-40B4-BE49-F238E27FC236}">
                <a16:creationId xmlns:a16="http://schemas.microsoft.com/office/drawing/2014/main" id="{99AC4191-88CA-8E45-58D0-3E9B219C64FA}"/>
              </a:ext>
            </a:extLst>
          </p:cNvPr>
          <p:cNvPicPr>
            <a:picLocks noChangeAspect="1"/>
          </p:cNvPicPr>
          <p:nvPr/>
        </p:nvPicPr>
        <p:blipFill>
          <a:blip r:embed="rId5"/>
          <a:stretch>
            <a:fillRect/>
          </a:stretch>
        </p:blipFill>
        <p:spPr>
          <a:xfrm>
            <a:off x="1308243" y="2695243"/>
            <a:ext cx="701557" cy="701557"/>
          </a:xfrm>
          <a:prstGeom prst="rect">
            <a:avLst/>
          </a:prstGeom>
        </p:spPr>
      </p:pic>
      <p:pic>
        <p:nvPicPr>
          <p:cNvPr id="10" name="Imagen 9" descr="Icono&#10;&#10;Descripción generada automáticamente">
            <a:extLst>
              <a:ext uri="{FF2B5EF4-FFF2-40B4-BE49-F238E27FC236}">
                <a16:creationId xmlns:a16="http://schemas.microsoft.com/office/drawing/2014/main" id="{5FC68696-4515-0857-C4B6-DF65636E0A8A}"/>
              </a:ext>
            </a:extLst>
          </p:cNvPr>
          <p:cNvPicPr>
            <a:picLocks noChangeAspect="1"/>
          </p:cNvPicPr>
          <p:nvPr/>
        </p:nvPicPr>
        <p:blipFill rotWithShape="1">
          <a:blip r:embed="rId6"/>
          <a:srcRect b="21041"/>
          <a:stretch/>
        </p:blipFill>
        <p:spPr>
          <a:xfrm>
            <a:off x="1177375" y="3970055"/>
            <a:ext cx="1200711" cy="948062"/>
          </a:xfrm>
          <a:prstGeom prst="rect">
            <a:avLst/>
          </a:prstGeom>
        </p:spPr>
      </p:pic>
      <p:sp>
        <p:nvSpPr>
          <p:cNvPr id="16" name="CuadroTexto 15">
            <a:extLst>
              <a:ext uri="{FF2B5EF4-FFF2-40B4-BE49-F238E27FC236}">
                <a16:creationId xmlns:a16="http://schemas.microsoft.com/office/drawing/2014/main" id="{3A7AB37A-EC4E-975F-B499-150B07E912AC}"/>
              </a:ext>
            </a:extLst>
          </p:cNvPr>
          <p:cNvSpPr txBox="1"/>
          <p:nvPr/>
        </p:nvSpPr>
        <p:spPr>
          <a:xfrm>
            <a:off x="2413932" y="3754094"/>
            <a:ext cx="6722867" cy="1045479"/>
          </a:xfrm>
          <a:prstGeom prst="rect">
            <a:avLst/>
          </a:prstGeom>
          <a:noFill/>
        </p:spPr>
        <p:txBody>
          <a:bodyPr wrap="square">
            <a:spAutoFit/>
          </a:bodyPr>
          <a:lstStyle/>
          <a:p>
            <a:pPr marL="514350" indent="-514350">
              <a:lnSpc>
                <a:spcPct val="250000"/>
              </a:lnSpc>
              <a:buFont typeface="+mj-lt"/>
              <a:buAutoNum type="arabicPeriod" startAt="2"/>
            </a:pPr>
            <a:r>
              <a:rPr lang="es-CL" sz="3000" b="1">
                <a:solidFill>
                  <a:schemeClr val="tx1">
                    <a:lumMod val="90000"/>
                    <a:lumOff val="10000"/>
                  </a:schemeClr>
                </a:solidFill>
                <a:latin typeface="Arial" panose="020B0604020202020204" pitchFamily="34" charset="0"/>
                <a:cs typeface="Arial" panose="020B0604020202020204" pitchFamily="34" charset="0"/>
              </a:rPr>
              <a:t>Revisión entre pares</a:t>
            </a:r>
            <a:r>
              <a:rPr lang="es-CL" sz="3000">
                <a:solidFill>
                  <a:schemeClr val="tx1">
                    <a:lumMod val="90000"/>
                    <a:lumOff val="10000"/>
                  </a:schemeClr>
                </a:solidFill>
                <a:latin typeface="Arial" panose="020B0604020202020204" pitchFamily="34" charset="0"/>
                <a:cs typeface="Arial" panose="020B0604020202020204" pitchFamily="34" charset="0"/>
              </a:rPr>
              <a:t> (10 min)</a:t>
            </a:r>
            <a:endParaRPr lang="es-CL" sz="3000" b="1">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172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877547C3-25F3-8983-6402-96A0C44732B2}"/>
              </a:ext>
            </a:extLst>
          </p:cNvPr>
          <p:cNvPicPr>
            <a:picLocks noChangeAspect="1"/>
          </p:cNvPicPr>
          <p:nvPr/>
        </p:nvPicPr>
        <p:blipFill rotWithShape="1">
          <a:blip r:embed="rId3"/>
          <a:srcRect l="3466" t="8168" r="2868" b="7294"/>
          <a:stretch/>
        </p:blipFill>
        <p:spPr>
          <a:xfrm>
            <a:off x="2090057" y="701197"/>
            <a:ext cx="8063346" cy="5623259"/>
          </a:xfrm>
          <a:prstGeom prst="rect">
            <a:avLst/>
          </a:prstGeom>
        </p:spPr>
      </p:pic>
      <p:pic>
        <p:nvPicPr>
          <p:cNvPr id="2" name="Imagen 1">
            <a:extLst>
              <a:ext uri="{FF2B5EF4-FFF2-40B4-BE49-F238E27FC236}">
                <a16:creationId xmlns:a16="http://schemas.microsoft.com/office/drawing/2014/main" id="{37F67299-32CB-9571-9249-0C8D340469E4}"/>
              </a:ext>
            </a:extLst>
          </p:cNvPr>
          <p:cNvPicPr>
            <a:picLocks noChangeAspect="1"/>
          </p:cNvPicPr>
          <p:nvPr/>
        </p:nvPicPr>
        <p:blipFill rotWithShape="1">
          <a:blip r:embed="rId4"/>
          <a:srcRect r="41386"/>
          <a:stretch/>
        </p:blipFill>
        <p:spPr>
          <a:xfrm>
            <a:off x="324378" y="6242803"/>
            <a:ext cx="1967730" cy="360383"/>
          </a:xfrm>
          <a:prstGeom prst="rect">
            <a:avLst/>
          </a:prstGeom>
        </p:spPr>
      </p:pic>
      <p:grpSp>
        <p:nvGrpSpPr>
          <p:cNvPr id="3" name="Grupo 2">
            <a:extLst>
              <a:ext uri="{FF2B5EF4-FFF2-40B4-BE49-F238E27FC236}">
                <a16:creationId xmlns:a16="http://schemas.microsoft.com/office/drawing/2014/main" id="{29BE704F-8108-197D-3E88-CF2B8E440F52}"/>
              </a:ext>
            </a:extLst>
          </p:cNvPr>
          <p:cNvGrpSpPr/>
          <p:nvPr/>
        </p:nvGrpSpPr>
        <p:grpSpPr>
          <a:xfrm>
            <a:off x="0" y="-5712"/>
            <a:ext cx="12209965" cy="556510"/>
            <a:chOff x="0" y="-5712"/>
            <a:chExt cx="12209965" cy="556510"/>
          </a:xfrm>
        </p:grpSpPr>
        <p:grpSp>
          <p:nvGrpSpPr>
            <p:cNvPr id="4" name="Group 1751034285">
              <a:extLst>
                <a:ext uri="{FF2B5EF4-FFF2-40B4-BE49-F238E27FC236}">
                  <a16:creationId xmlns:a16="http://schemas.microsoft.com/office/drawing/2014/main" id="{185506E5-6E69-A16E-9AE2-66C759C0888E}"/>
                </a:ext>
              </a:extLst>
            </p:cNvPr>
            <p:cNvGrpSpPr/>
            <p:nvPr/>
          </p:nvGrpSpPr>
          <p:grpSpPr>
            <a:xfrm>
              <a:off x="0" y="-5712"/>
              <a:ext cx="12209965" cy="556510"/>
              <a:chOff x="83698" y="0"/>
              <a:chExt cx="8019537" cy="365885"/>
            </a:xfrm>
          </p:grpSpPr>
          <p:cxnSp>
            <p:nvCxnSpPr>
              <p:cNvPr id="6" name="Conector recto 5">
                <a:extLst>
                  <a:ext uri="{FF2B5EF4-FFF2-40B4-BE49-F238E27FC236}">
                    <a16:creationId xmlns:a16="http://schemas.microsoft.com/office/drawing/2014/main" id="{AC2D8FD1-3479-E446-FF9A-4D7DBB9175C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213021951">
                <a:extLst>
                  <a:ext uri="{FF2B5EF4-FFF2-40B4-BE49-F238E27FC236}">
                    <a16:creationId xmlns:a16="http://schemas.microsoft.com/office/drawing/2014/main" id="{1BBBE548-B01F-6E53-08D5-393D2017D247}"/>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8" name="Text Box 2022840206">
                <a:extLst>
                  <a:ext uri="{FF2B5EF4-FFF2-40B4-BE49-F238E27FC236}">
                    <a16:creationId xmlns:a16="http://schemas.microsoft.com/office/drawing/2014/main" id="{3879C864-D467-6D0A-A5FD-B8259DD3C8D1}"/>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523EB513-FA70-32D3-D4E0-962191A02EB2}"/>
                </a:ext>
              </a:extLst>
            </p:cNvPr>
            <p:cNvPicPr>
              <a:picLocks noChangeAspect="1"/>
            </p:cNvPicPr>
            <p:nvPr/>
          </p:nvPicPr>
          <p:blipFill>
            <a:blip r:embed="rId5"/>
            <a:stretch>
              <a:fillRect/>
            </a:stretch>
          </p:blipFill>
          <p:spPr>
            <a:xfrm>
              <a:off x="11040588" y="205564"/>
              <a:ext cx="907830" cy="248219"/>
            </a:xfrm>
            <a:prstGeom prst="rect">
              <a:avLst/>
            </a:prstGeom>
          </p:spPr>
        </p:pic>
      </p:grpSp>
    </p:spTree>
    <p:extLst>
      <p:ext uri="{BB962C8B-B14F-4D97-AF65-F5344CB8AC3E}">
        <p14:creationId xmlns:p14="http://schemas.microsoft.com/office/powerpoint/2010/main" val="408196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7F67299-32CB-9571-9249-0C8D340469E4}"/>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3" name="Grupo 2">
            <a:extLst>
              <a:ext uri="{FF2B5EF4-FFF2-40B4-BE49-F238E27FC236}">
                <a16:creationId xmlns:a16="http://schemas.microsoft.com/office/drawing/2014/main" id="{29BE704F-8108-197D-3E88-CF2B8E440F52}"/>
              </a:ext>
            </a:extLst>
          </p:cNvPr>
          <p:cNvGrpSpPr/>
          <p:nvPr/>
        </p:nvGrpSpPr>
        <p:grpSpPr>
          <a:xfrm>
            <a:off x="0" y="-5712"/>
            <a:ext cx="12209965" cy="556510"/>
            <a:chOff x="0" y="-5712"/>
            <a:chExt cx="12209965" cy="556510"/>
          </a:xfrm>
        </p:grpSpPr>
        <p:grpSp>
          <p:nvGrpSpPr>
            <p:cNvPr id="4" name="Group 1751034285">
              <a:extLst>
                <a:ext uri="{FF2B5EF4-FFF2-40B4-BE49-F238E27FC236}">
                  <a16:creationId xmlns:a16="http://schemas.microsoft.com/office/drawing/2014/main" id="{185506E5-6E69-A16E-9AE2-66C759C0888E}"/>
                </a:ext>
              </a:extLst>
            </p:cNvPr>
            <p:cNvGrpSpPr/>
            <p:nvPr/>
          </p:nvGrpSpPr>
          <p:grpSpPr>
            <a:xfrm>
              <a:off x="0" y="-5712"/>
              <a:ext cx="12209965" cy="556510"/>
              <a:chOff x="83698" y="0"/>
              <a:chExt cx="8019537" cy="365885"/>
            </a:xfrm>
          </p:grpSpPr>
          <p:cxnSp>
            <p:nvCxnSpPr>
              <p:cNvPr id="6" name="Conector recto 5">
                <a:extLst>
                  <a:ext uri="{FF2B5EF4-FFF2-40B4-BE49-F238E27FC236}">
                    <a16:creationId xmlns:a16="http://schemas.microsoft.com/office/drawing/2014/main" id="{AC2D8FD1-3479-E446-FF9A-4D7DBB9175C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213021951">
                <a:extLst>
                  <a:ext uri="{FF2B5EF4-FFF2-40B4-BE49-F238E27FC236}">
                    <a16:creationId xmlns:a16="http://schemas.microsoft.com/office/drawing/2014/main" id="{1BBBE548-B01F-6E53-08D5-393D2017D247}"/>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8" name="Text Box 2022840206">
                <a:extLst>
                  <a:ext uri="{FF2B5EF4-FFF2-40B4-BE49-F238E27FC236}">
                    <a16:creationId xmlns:a16="http://schemas.microsoft.com/office/drawing/2014/main" id="{3879C864-D467-6D0A-A5FD-B8259DD3C8D1}"/>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523EB513-FA70-32D3-D4E0-962191A02EB2}"/>
                </a:ext>
              </a:extLst>
            </p:cNvPr>
            <p:cNvPicPr>
              <a:picLocks noChangeAspect="1"/>
            </p:cNvPicPr>
            <p:nvPr/>
          </p:nvPicPr>
          <p:blipFill>
            <a:blip r:embed="rId4"/>
            <a:stretch>
              <a:fillRect/>
            </a:stretch>
          </p:blipFill>
          <p:spPr>
            <a:xfrm>
              <a:off x="11040588" y="205564"/>
              <a:ext cx="907830" cy="248219"/>
            </a:xfrm>
            <a:prstGeom prst="rect">
              <a:avLst/>
            </a:prstGeom>
          </p:spPr>
        </p:pic>
      </p:grpSp>
      <p:pic>
        <p:nvPicPr>
          <p:cNvPr id="9" name="Imagen 8">
            <a:extLst>
              <a:ext uri="{FF2B5EF4-FFF2-40B4-BE49-F238E27FC236}">
                <a16:creationId xmlns:a16="http://schemas.microsoft.com/office/drawing/2014/main" id="{96694934-A503-4FAD-52CC-0238253111D9}"/>
              </a:ext>
            </a:extLst>
          </p:cNvPr>
          <p:cNvPicPr>
            <a:picLocks noChangeAspect="1"/>
          </p:cNvPicPr>
          <p:nvPr/>
        </p:nvPicPr>
        <p:blipFill rotWithShape="1">
          <a:blip r:embed="rId5"/>
          <a:srcRect l="3381" t="7782" r="2658" b="7923"/>
          <a:stretch/>
        </p:blipFill>
        <p:spPr>
          <a:xfrm>
            <a:off x="2090058" y="688451"/>
            <a:ext cx="7849590" cy="5437529"/>
          </a:xfrm>
          <a:prstGeom prst="rect">
            <a:avLst/>
          </a:prstGeom>
        </p:spPr>
      </p:pic>
    </p:spTree>
    <p:extLst>
      <p:ext uri="{BB962C8B-B14F-4D97-AF65-F5344CB8AC3E}">
        <p14:creationId xmlns:p14="http://schemas.microsoft.com/office/powerpoint/2010/main" val="2226391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32BB-1DA7-3553-F547-F71F2276F660}"/>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E52F12C7-AB81-55F9-227A-F5D491BA598C}"/>
              </a:ext>
            </a:extLst>
          </p:cNvPr>
          <p:cNvPicPr>
            <a:picLocks noChangeAspect="1"/>
          </p:cNvPicPr>
          <p:nvPr/>
        </p:nvPicPr>
        <p:blipFill rotWithShape="1">
          <a:blip r:embed="rId5"/>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833AACA2-232C-637C-5EFA-373506125492}"/>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41BA3916-DACC-DC1F-80CD-E3A5D66D22F4}"/>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CA8E8363-2DBC-331C-82DF-7F2F77902C67}"/>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2790851-F4B6-E375-8A67-B19B54DFFB59}"/>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B60C3FDB-1DA6-1A0D-B8A7-DD9E1792E043}"/>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D9D39DDE-5FE8-B218-17B7-0F6F991F61E7}"/>
                </a:ext>
              </a:extLst>
            </p:cNvPr>
            <p:cNvPicPr>
              <a:picLocks noChangeAspect="1"/>
            </p:cNvPicPr>
            <p:nvPr/>
          </p:nvPicPr>
          <p:blipFill>
            <a:blip r:embed="rId6"/>
            <a:stretch>
              <a:fillRect/>
            </a:stretch>
          </p:blipFill>
          <p:spPr>
            <a:xfrm>
              <a:off x="11040588" y="205564"/>
              <a:ext cx="907830" cy="248219"/>
            </a:xfrm>
            <a:prstGeom prst="rect">
              <a:avLst/>
            </a:prstGeom>
          </p:spPr>
        </p:pic>
      </p:grpSp>
      <p:sp>
        <p:nvSpPr>
          <p:cNvPr id="22" name="Rectángulo: esquinas superiores redondeadas 21">
            <a:extLst>
              <a:ext uri="{FF2B5EF4-FFF2-40B4-BE49-F238E27FC236}">
                <a16:creationId xmlns:a16="http://schemas.microsoft.com/office/drawing/2014/main" id="{833D4404-6C7D-5D84-7AD8-6A4880F66EB5}"/>
              </a:ext>
            </a:extLst>
          </p:cNvPr>
          <p:cNvSpPr/>
          <p:nvPr/>
        </p:nvSpPr>
        <p:spPr>
          <a:xfrm rot="5400000">
            <a:off x="2153143" y="-383266"/>
            <a:ext cx="964924" cy="358778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C03D2543-A523-4B67-0C2D-C0ED0598364D}"/>
              </a:ext>
            </a:extLst>
          </p:cNvPr>
          <p:cNvSpPr txBox="1">
            <a:spLocks/>
          </p:cNvSpPr>
          <p:nvPr/>
        </p:nvSpPr>
        <p:spPr>
          <a:xfrm>
            <a:off x="1091397" y="1094562"/>
            <a:ext cx="3066382" cy="725049"/>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sz="5000" dirty="0">
                <a:latin typeface="Arial" panose="020B0604020202020204" pitchFamily="34" charset="0"/>
                <a:cs typeface="Arial" panose="020B0604020202020204" pitchFamily="34" charset="0"/>
              </a:rPr>
              <a:t>Desarrollo</a:t>
            </a:r>
          </a:p>
        </p:txBody>
      </p:sp>
      <p:sp>
        <p:nvSpPr>
          <p:cNvPr id="12" name="CuadroTexto 11">
            <a:extLst>
              <a:ext uri="{FF2B5EF4-FFF2-40B4-BE49-F238E27FC236}">
                <a16:creationId xmlns:a16="http://schemas.microsoft.com/office/drawing/2014/main" id="{C6999F0B-AEA6-B227-9913-60299946212A}"/>
              </a:ext>
            </a:extLst>
          </p:cNvPr>
          <p:cNvSpPr txBox="1"/>
          <p:nvPr/>
        </p:nvSpPr>
        <p:spPr>
          <a:xfrm>
            <a:off x="1947403" y="2012692"/>
            <a:ext cx="6722867" cy="1045479"/>
          </a:xfrm>
          <a:prstGeom prst="rect">
            <a:avLst/>
          </a:prstGeom>
          <a:noFill/>
        </p:spPr>
        <p:txBody>
          <a:bodyPr wrap="square">
            <a:spAutoFit/>
          </a:bodyPr>
          <a:lstStyle/>
          <a:p>
            <a:pPr marL="514350" indent="-514350">
              <a:lnSpc>
                <a:spcPct val="250000"/>
              </a:lnSpc>
              <a:buFont typeface="+mj-lt"/>
              <a:buAutoNum type="arabicPeriod"/>
            </a:pPr>
            <a:r>
              <a:rPr lang="es-CL" sz="3000" b="1">
                <a:solidFill>
                  <a:schemeClr val="tx1">
                    <a:lumMod val="90000"/>
                    <a:lumOff val="10000"/>
                  </a:schemeClr>
                </a:solidFill>
                <a:latin typeface="Arial" panose="020B0604020202020204" pitchFamily="34" charset="0"/>
                <a:cs typeface="Arial" panose="020B0604020202020204" pitchFamily="34" charset="0"/>
              </a:rPr>
              <a:t>Trabajo individual</a:t>
            </a:r>
          </a:p>
        </p:txBody>
      </p:sp>
      <p:pic>
        <p:nvPicPr>
          <p:cNvPr id="3" name="Imagen 2" descr="Icono&#10;&#10;Descripción generada automáticamente">
            <a:extLst>
              <a:ext uri="{FF2B5EF4-FFF2-40B4-BE49-F238E27FC236}">
                <a16:creationId xmlns:a16="http://schemas.microsoft.com/office/drawing/2014/main" id="{3AC7F42C-314F-1074-BC3F-0BDB323AAF9C}"/>
              </a:ext>
            </a:extLst>
          </p:cNvPr>
          <p:cNvPicPr>
            <a:picLocks noChangeAspect="1"/>
          </p:cNvPicPr>
          <p:nvPr/>
        </p:nvPicPr>
        <p:blipFill>
          <a:blip r:embed="rId7"/>
          <a:stretch>
            <a:fillRect/>
          </a:stretch>
        </p:blipFill>
        <p:spPr>
          <a:xfrm>
            <a:off x="841714" y="2407084"/>
            <a:ext cx="701557" cy="701557"/>
          </a:xfrm>
          <a:prstGeom prst="rect">
            <a:avLst/>
          </a:prstGeom>
        </p:spPr>
      </p:pic>
      <p:sp>
        <p:nvSpPr>
          <p:cNvPr id="7" name="Rectángulo: esquinas redondeadas 6">
            <a:extLst>
              <a:ext uri="{FF2B5EF4-FFF2-40B4-BE49-F238E27FC236}">
                <a16:creationId xmlns:a16="http://schemas.microsoft.com/office/drawing/2014/main" id="{1C52EE89-674B-6841-9D36-C4553B9B7208}"/>
              </a:ext>
            </a:extLst>
          </p:cNvPr>
          <p:cNvSpPr/>
          <p:nvPr/>
        </p:nvSpPr>
        <p:spPr>
          <a:xfrm>
            <a:off x="3491173" y="3273531"/>
            <a:ext cx="5798360" cy="3269569"/>
          </a:xfrm>
          <a:prstGeom prst="roundRect">
            <a:avLst>
              <a:gd name="adj" fmla="val 1630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32E57E51-63C7-765A-7DC6-D1FD9D596BC1}"/>
              </a:ext>
            </a:extLst>
          </p:cNvPr>
          <p:cNvSpPr/>
          <p:nvPr/>
        </p:nvSpPr>
        <p:spPr>
          <a:xfrm>
            <a:off x="3725401" y="3523728"/>
            <a:ext cx="5306241" cy="2762020"/>
          </a:xfrm>
          <a:prstGeom prst="roundRect">
            <a:avLst>
              <a:gd name="adj" fmla="val 11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20 MINUTE TIMER - COUNTDOWN TIMER (MINIMAL)">
            <a:hlinkClick r:id="" action="ppaction://media"/>
            <a:extLst>
              <a:ext uri="{FF2B5EF4-FFF2-40B4-BE49-F238E27FC236}">
                <a16:creationId xmlns:a16="http://schemas.microsoft.com/office/drawing/2014/main" id="{438D7DA9-2845-FE3C-27D3-B2E20BC77C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195" t="11305" r="11238" b="12225"/>
          <a:stretch/>
        </p:blipFill>
        <p:spPr>
          <a:xfrm>
            <a:off x="4157648" y="3674043"/>
            <a:ext cx="4465122" cy="2413890"/>
          </a:xfrm>
          <a:prstGeom prst="rect">
            <a:avLst/>
          </a:prstGeom>
        </p:spPr>
      </p:pic>
    </p:spTree>
    <p:extLst>
      <p:ext uri="{BB962C8B-B14F-4D97-AF65-F5344CB8AC3E}">
        <p14:creationId xmlns:p14="http://schemas.microsoft.com/office/powerpoint/2010/main" val="421542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3E03-32A1-2397-5241-EC3B4B1B0B28}"/>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DC7E588C-6F39-0CA2-AFF7-D7A083759A0D}"/>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6CA743A0-9787-238B-FAD1-4760A21F6912}"/>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A8AD262D-FDDE-512D-BE44-2EFC559C2470}"/>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8DE939E1-9076-C996-97AA-252F372CF0BB}"/>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AB9B0C7D-B506-86D1-7EEC-BDC98CE25925}"/>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5373AC2A-8713-ED5B-4649-9FBDF9FCFC6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9 -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8712D642-ACA3-07F7-5A9F-D7BA81C0F144}"/>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22" name="Rectángulo: esquinas superiores redondeadas 21">
            <a:extLst>
              <a:ext uri="{FF2B5EF4-FFF2-40B4-BE49-F238E27FC236}">
                <a16:creationId xmlns:a16="http://schemas.microsoft.com/office/drawing/2014/main" id="{CB47D86A-DA51-3A2D-81A0-6DF2A962D3D0}"/>
              </a:ext>
            </a:extLst>
          </p:cNvPr>
          <p:cNvSpPr/>
          <p:nvPr/>
        </p:nvSpPr>
        <p:spPr>
          <a:xfrm rot="5400000">
            <a:off x="2153143" y="-383266"/>
            <a:ext cx="964924" cy="358778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EF5BE879-D826-1D32-21B1-37B35BC1ACFB}"/>
              </a:ext>
            </a:extLst>
          </p:cNvPr>
          <p:cNvSpPr txBox="1">
            <a:spLocks/>
          </p:cNvSpPr>
          <p:nvPr/>
        </p:nvSpPr>
        <p:spPr>
          <a:xfrm>
            <a:off x="1091397" y="1124053"/>
            <a:ext cx="3066382" cy="69555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sz="5000" dirty="0">
                <a:latin typeface="Arial" panose="020B0604020202020204" pitchFamily="34" charset="0"/>
                <a:cs typeface="Arial" panose="020B0604020202020204" pitchFamily="34" charset="0"/>
              </a:rPr>
              <a:t>Desarrollo</a:t>
            </a:r>
          </a:p>
        </p:txBody>
      </p:sp>
      <p:sp>
        <p:nvSpPr>
          <p:cNvPr id="12" name="CuadroTexto 11">
            <a:extLst>
              <a:ext uri="{FF2B5EF4-FFF2-40B4-BE49-F238E27FC236}">
                <a16:creationId xmlns:a16="http://schemas.microsoft.com/office/drawing/2014/main" id="{4747CEEE-0166-45FF-8ABC-0773D2290E21}"/>
              </a:ext>
            </a:extLst>
          </p:cNvPr>
          <p:cNvSpPr txBox="1"/>
          <p:nvPr/>
        </p:nvSpPr>
        <p:spPr>
          <a:xfrm>
            <a:off x="2413932" y="2300851"/>
            <a:ext cx="6722867" cy="1045479"/>
          </a:xfrm>
          <a:prstGeom prst="rect">
            <a:avLst/>
          </a:prstGeom>
          <a:noFill/>
        </p:spPr>
        <p:txBody>
          <a:bodyPr wrap="square">
            <a:spAutoFit/>
          </a:bodyPr>
          <a:lstStyle/>
          <a:p>
            <a:pPr marL="514350" indent="-514350">
              <a:lnSpc>
                <a:spcPct val="250000"/>
              </a:lnSpc>
              <a:buFont typeface="+mj-lt"/>
              <a:buAutoNum type="arabicPeriod"/>
            </a:pPr>
            <a:r>
              <a:rPr lang="es-CL" sz="3000" b="1">
                <a:solidFill>
                  <a:schemeClr val="bg1">
                    <a:lumMod val="85000"/>
                  </a:schemeClr>
                </a:solidFill>
                <a:latin typeface="Arial" panose="020B0604020202020204" pitchFamily="34" charset="0"/>
                <a:cs typeface="Arial" panose="020B0604020202020204" pitchFamily="34" charset="0"/>
              </a:rPr>
              <a:t>Trabajo individual </a:t>
            </a:r>
            <a:r>
              <a:rPr lang="es-CL" sz="3000">
                <a:solidFill>
                  <a:schemeClr val="bg1">
                    <a:lumMod val="85000"/>
                  </a:schemeClr>
                </a:solidFill>
                <a:latin typeface="Arial" panose="020B0604020202020204" pitchFamily="34" charset="0"/>
                <a:cs typeface="Arial" panose="020B0604020202020204" pitchFamily="34" charset="0"/>
              </a:rPr>
              <a:t>(20 min)</a:t>
            </a:r>
          </a:p>
        </p:txBody>
      </p:sp>
      <p:pic>
        <p:nvPicPr>
          <p:cNvPr id="3" name="Imagen 2" descr="Icono&#10;&#10;Descripción generada automáticamente">
            <a:extLst>
              <a:ext uri="{FF2B5EF4-FFF2-40B4-BE49-F238E27FC236}">
                <a16:creationId xmlns:a16="http://schemas.microsoft.com/office/drawing/2014/main" id="{99AC4191-88CA-8E45-58D0-3E9B219C64FA}"/>
              </a:ext>
            </a:extLst>
          </p:cNvPr>
          <p:cNvPicPr>
            <a:picLocks noChangeAspect="1"/>
          </p:cNvPicPr>
          <p:nvPr/>
        </p:nvPicPr>
        <p:blipFill>
          <a:blip r:embed="rId5"/>
          <a:stretch>
            <a:fillRect/>
          </a:stretch>
        </p:blipFill>
        <p:spPr>
          <a:xfrm>
            <a:off x="1308243" y="2695243"/>
            <a:ext cx="701557" cy="701557"/>
          </a:xfrm>
          <a:prstGeom prst="rect">
            <a:avLst/>
          </a:prstGeom>
        </p:spPr>
      </p:pic>
      <p:pic>
        <p:nvPicPr>
          <p:cNvPr id="10" name="Imagen 9" descr="Icono&#10;&#10;Descripción generada automáticamente">
            <a:extLst>
              <a:ext uri="{FF2B5EF4-FFF2-40B4-BE49-F238E27FC236}">
                <a16:creationId xmlns:a16="http://schemas.microsoft.com/office/drawing/2014/main" id="{5FC68696-4515-0857-C4B6-DF65636E0A8A}"/>
              </a:ext>
            </a:extLst>
          </p:cNvPr>
          <p:cNvPicPr>
            <a:picLocks noChangeAspect="1"/>
          </p:cNvPicPr>
          <p:nvPr/>
        </p:nvPicPr>
        <p:blipFill rotWithShape="1">
          <a:blip r:embed="rId6"/>
          <a:srcRect b="21041"/>
          <a:stretch/>
        </p:blipFill>
        <p:spPr>
          <a:xfrm>
            <a:off x="1177375" y="3970055"/>
            <a:ext cx="1200711" cy="948062"/>
          </a:xfrm>
          <a:prstGeom prst="rect">
            <a:avLst/>
          </a:prstGeom>
        </p:spPr>
      </p:pic>
      <p:sp>
        <p:nvSpPr>
          <p:cNvPr id="16" name="CuadroTexto 15">
            <a:extLst>
              <a:ext uri="{FF2B5EF4-FFF2-40B4-BE49-F238E27FC236}">
                <a16:creationId xmlns:a16="http://schemas.microsoft.com/office/drawing/2014/main" id="{3A7AB37A-EC4E-975F-B499-150B07E912AC}"/>
              </a:ext>
            </a:extLst>
          </p:cNvPr>
          <p:cNvSpPr txBox="1"/>
          <p:nvPr/>
        </p:nvSpPr>
        <p:spPr>
          <a:xfrm>
            <a:off x="2413932" y="3754094"/>
            <a:ext cx="6722867" cy="1045479"/>
          </a:xfrm>
          <a:prstGeom prst="rect">
            <a:avLst/>
          </a:prstGeom>
          <a:noFill/>
        </p:spPr>
        <p:txBody>
          <a:bodyPr wrap="square">
            <a:spAutoFit/>
          </a:bodyPr>
          <a:lstStyle/>
          <a:p>
            <a:pPr marL="514350" indent="-514350">
              <a:lnSpc>
                <a:spcPct val="250000"/>
              </a:lnSpc>
              <a:buFont typeface="+mj-lt"/>
              <a:buAutoNum type="arabicPeriod" startAt="2"/>
            </a:pPr>
            <a:r>
              <a:rPr lang="es-CL" sz="3000" b="1">
                <a:solidFill>
                  <a:schemeClr val="tx1">
                    <a:lumMod val="90000"/>
                    <a:lumOff val="10000"/>
                  </a:schemeClr>
                </a:solidFill>
                <a:latin typeface="Arial" panose="020B0604020202020204" pitchFamily="34" charset="0"/>
                <a:cs typeface="Arial" panose="020B0604020202020204" pitchFamily="34" charset="0"/>
              </a:rPr>
              <a:t>Revisión entre pares</a:t>
            </a:r>
            <a:r>
              <a:rPr lang="es-CL" sz="3000">
                <a:solidFill>
                  <a:schemeClr val="tx1">
                    <a:lumMod val="90000"/>
                    <a:lumOff val="10000"/>
                  </a:schemeClr>
                </a:solidFill>
                <a:latin typeface="Arial" panose="020B0604020202020204" pitchFamily="34" charset="0"/>
                <a:cs typeface="Arial" panose="020B0604020202020204" pitchFamily="34" charset="0"/>
              </a:rPr>
              <a:t> (10 min)</a:t>
            </a:r>
            <a:endParaRPr lang="es-CL" sz="3000" b="1">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290300"/>
      </p:ext>
    </p:extLst>
  </p:cSld>
  <p:clrMapOvr>
    <a:masterClrMapping/>
  </p:clrMapOvr>
</p:sld>
</file>

<file path=ppt/theme/theme1.xml><?xml version="1.0" encoding="utf-8"?>
<a:theme xmlns:a="http://schemas.openxmlformats.org/drawingml/2006/main" name="Patrón base">
  <a:themeElements>
    <a:clrScheme name="Colores duoc 2">
      <a:dk1>
        <a:srgbClr val="1D1D1B"/>
      </a:dk1>
      <a:lt1>
        <a:srgbClr val="FFFFFF"/>
      </a:lt1>
      <a:dk2>
        <a:srgbClr val="1D1D1B"/>
      </a:dk2>
      <a:lt2>
        <a:srgbClr val="FFB71B"/>
      </a:lt2>
      <a:accent1>
        <a:srgbClr val="4A4A49"/>
      </a:accent1>
      <a:accent2>
        <a:srgbClr val="00A19B"/>
      </a:accent2>
      <a:accent3>
        <a:srgbClr val="EE7623"/>
      </a:accent3>
      <a:accent4>
        <a:srgbClr val="DB0032"/>
      </a:accent4>
      <a:accent5>
        <a:srgbClr val="C2D500"/>
      </a:accent5>
      <a:accent6>
        <a:srgbClr val="EA5C5F"/>
      </a:accent6>
      <a:hlink>
        <a:srgbClr val="54C0E8"/>
      </a:hlink>
      <a:folHlink>
        <a:srgbClr val="2A7DE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D3420882169D944A8757AF6FE88DBCA" ma:contentTypeVersion="13" ma:contentTypeDescription="Crear nuevo documento." ma:contentTypeScope="" ma:versionID="25ae5ca5d58264838c4ae1f508c618cf">
  <xsd:schema xmlns:xsd="http://www.w3.org/2001/XMLSchema" xmlns:xs="http://www.w3.org/2001/XMLSchema" xmlns:p="http://schemas.microsoft.com/office/2006/metadata/properties" xmlns:ns2="6cf1e8c0-2ae5-4c32-9266-d4fb32dc015b" xmlns:ns3="e2157016-8f29-430c-a7e3-99ba242204a4" targetNamespace="http://schemas.microsoft.com/office/2006/metadata/properties" ma:root="true" ma:fieldsID="46b6157c37d0b6e1c45fd7128dc2a226" ns2:_="" ns3:_="">
    <xsd:import namespace="6cf1e8c0-2ae5-4c32-9266-d4fb32dc015b"/>
    <xsd:import namespace="e2157016-8f29-430c-a7e3-99ba242204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1e8c0-2ae5-4c32-9266-d4fb32dc0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e2f773bf-f00b-42a6-8b07-050935be22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157016-8f29-430c-a7e3-99ba242204a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b1f55d1-bbe3-45ed-bc71-a660502aff74}" ma:internalName="TaxCatchAll" ma:showField="CatchAllData" ma:web="e2157016-8f29-430c-a7e3-99ba24220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f1e8c0-2ae5-4c32-9266-d4fb32dc015b">
      <Terms xmlns="http://schemas.microsoft.com/office/infopath/2007/PartnerControls"/>
    </lcf76f155ced4ddcb4097134ff3c332f>
    <TaxCatchAll xmlns="e2157016-8f29-430c-a7e3-99ba242204a4" xsi:nil="true"/>
  </documentManagement>
</p:properties>
</file>

<file path=customXml/itemProps1.xml><?xml version="1.0" encoding="utf-8"?>
<ds:datastoreItem xmlns:ds="http://schemas.openxmlformats.org/officeDocument/2006/customXml" ds:itemID="{E168574B-1579-4FE0-8BA9-B973CD5AD3DA}"/>
</file>

<file path=customXml/itemProps2.xml><?xml version="1.0" encoding="utf-8"?>
<ds:datastoreItem xmlns:ds="http://schemas.openxmlformats.org/officeDocument/2006/customXml" ds:itemID="{C4E29A34-D407-4516-99DF-7205ABCDD1DA}">
  <ds:schemaRefs>
    <ds:schemaRef ds:uri="http://schemas.microsoft.com/sharepoint/v3/contenttype/forms"/>
  </ds:schemaRefs>
</ds:datastoreItem>
</file>

<file path=customXml/itemProps3.xml><?xml version="1.0" encoding="utf-8"?>
<ds:datastoreItem xmlns:ds="http://schemas.openxmlformats.org/officeDocument/2006/customXml" ds:itemID="{5109C723-B685-4BFB-8CD7-833F73A1C680}">
  <ds:schemaRefs>
    <ds:schemaRef ds:uri="89f90f16-4415-434b-b635-3ad81054ce3b"/>
    <ds:schemaRef ds:uri="d1a746f5-9ff2-4bc7-95d4-66fb8f9d2e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1767</Words>
  <Application>Microsoft Office PowerPoint</Application>
  <PresentationFormat>Panorámica</PresentationFormat>
  <Paragraphs>115</Paragraphs>
  <Slides>13</Slides>
  <Notes>11</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Red Hat Display</vt:lpstr>
      <vt:lpstr>Calibri</vt:lpstr>
      <vt:lpstr>Aptos</vt:lpstr>
      <vt:lpstr>Arial</vt:lpstr>
      <vt:lpstr>Patrón base</vt:lpstr>
      <vt:lpstr>Mi plan</vt:lpstr>
      <vt:lpstr>Objetivo  del taller</vt:lpstr>
      <vt:lpstr>Presentación de PowerPoint</vt:lpstr>
      <vt:lpstr>Conversemos</vt:lpstr>
      <vt:lpstr>Presentación de PowerPoint</vt:lpstr>
      <vt:lpstr>Presentación de PowerPoint</vt:lpstr>
      <vt:lpstr>Presentación de PowerPoint</vt:lpstr>
      <vt:lpstr>Presentación de PowerPoint</vt:lpstr>
      <vt:lpstr>Presentación de PowerPoint</vt:lpstr>
      <vt:lpstr>Presentación de PowerPoint</vt:lpstr>
      <vt:lpstr>Cierre</vt:lpstr>
      <vt:lpstr>¡Felicidades!</vt:lpstr>
      <vt:lpstr>Mi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Allison Leiton</cp:lastModifiedBy>
  <cp:revision>1</cp:revision>
  <dcterms:created xsi:type="dcterms:W3CDTF">2023-04-25T15:00:36Z</dcterms:created>
  <dcterms:modified xsi:type="dcterms:W3CDTF">2024-03-19T11:43:15Z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0x010100ED3420882169D944A8757AF6FE88DBCA</vt:lpwstr>
  </property>
  <property fmtid="{D5CDD505-2E9C-101B-9397-08002B2CF9AE}" pid="3" name="MediaServiceImageTags">
    <vt:lpwstr/>
  </property>
</Properties>
</file>